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2.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3.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4.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5.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notesSlides/notesSlide6.xml" ContentType="application/vnd.openxmlformats-officedocument.presentationml.notesSlide+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7.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notesSlides/notesSlide8.xml" ContentType="application/vnd.openxmlformats-officedocument.presentationml.notesSlide+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notesSlides/notesSlide11.xml" ContentType="application/vnd.openxmlformats-officedocument.presentationml.notesSlide+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notesSlides/notesSlide12.xml" ContentType="application/vnd.openxmlformats-officedocument.presentationml.notesSlide+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notesSlides/notesSlide13.xml" ContentType="application/vnd.openxmlformats-officedocument.presentationml.notesSlide+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notesSlides/notesSlide14.xml" ContentType="application/vnd.openxmlformats-officedocument.presentationml.notesSlide+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notesSlides/notesSlide15.xml" ContentType="application/vnd.openxmlformats-officedocument.presentationml.notesSlide+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notesSlides/notesSlide16.xml" ContentType="application/vnd.openxmlformats-officedocument.presentationml.notesSlide+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ko-KR"/>
    </a:defPPr>
    <a:lvl1pPr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1pPr>
    <a:lvl2pPr marL="4572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2pPr>
    <a:lvl3pPr marL="9144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3pPr>
    <a:lvl4pPr marL="13716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4pPr>
    <a:lvl5pPr marL="18288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5pPr>
    <a:lvl6pPr marL="2286000" algn="l" defTabSz="914400" rtl="0" eaLnBrk="1" latinLnBrk="1" hangingPunct="1">
      <a:defRPr kumimoji="1" sz="3200" kern="1200">
        <a:solidFill>
          <a:schemeClr val="tx1"/>
        </a:solidFill>
        <a:latin typeface="-소망M" pitchFamily="18" charset="-127"/>
        <a:ea typeface="-소망M" pitchFamily="18" charset="-127"/>
        <a:cs typeface="+mn-cs"/>
      </a:defRPr>
    </a:lvl6pPr>
    <a:lvl7pPr marL="2743200" algn="l" defTabSz="914400" rtl="0" eaLnBrk="1" latinLnBrk="1" hangingPunct="1">
      <a:defRPr kumimoji="1" sz="3200" kern="1200">
        <a:solidFill>
          <a:schemeClr val="tx1"/>
        </a:solidFill>
        <a:latin typeface="-소망M" pitchFamily="18" charset="-127"/>
        <a:ea typeface="-소망M" pitchFamily="18" charset="-127"/>
        <a:cs typeface="+mn-cs"/>
      </a:defRPr>
    </a:lvl7pPr>
    <a:lvl8pPr marL="3200400" algn="l" defTabSz="914400" rtl="0" eaLnBrk="1" latinLnBrk="1" hangingPunct="1">
      <a:defRPr kumimoji="1" sz="3200" kern="1200">
        <a:solidFill>
          <a:schemeClr val="tx1"/>
        </a:solidFill>
        <a:latin typeface="-소망M" pitchFamily="18" charset="-127"/>
        <a:ea typeface="-소망M" pitchFamily="18" charset="-127"/>
        <a:cs typeface="+mn-cs"/>
      </a:defRPr>
    </a:lvl8pPr>
    <a:lvl9pPr marL="3657600" algn="l" defTabSz="914400" rtl="0" eaLnBrk="1" latinLnBrk="1" hangingPunct="1">
      <a:defRPr kumimoji="1" sz="3200" kern="1200">
        <a:solidFill>
          <a:schemeClr val="tx1"/>
        </a:solidFill>
        <a:latin typeface="-소망M" pitchFamily="18" charset="-127"/>
        <a:ea typeface="-소망M" pitchFamily="18"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77582" autoAdjust="0"/>
  </p:normalViewPr>
  <p:slideViewPr>
    <p:cSldViewPr>
      <p:cViewPr varScale="1">
        <p:scale>
          <a:sx n="66" d="100"/>
          <a:sy n="66" d="100"/>
        </p:scale>
        <p:origin x="153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0:47.669"/>
    </inkml:context>
    <inkml:brush xml:id="br0">
      <inkml:brushProperty name="width" value="0.1" units="cm"/>
      <inkml:brushProperty name="height" value="0.1" units="cm"/>
      <inkml:brushProperty name="color" value="#FF0066"/>
    </inkml:brush>
  </inkml:definitions>
  <inkml:trace contextRef="#ctx0" brushRef="#br0">1023 1012 1292 0 0,'0'0'3847'0'0,"-8"0"-3298"0"0,-31 0 766 0 0,25 9-955 0 0,-46 29 0 0 0,31-23 120 0 0,-1-1 0 0 0,0-1-1 0 0,-1-2 1 0 0,-42 10 0 0 0,6-1-177 0 0,61-18-282 0 0,-7 3 34 0 0,0-1-1 0 0,0 0 0 0 0,0-1 1 0 0,-1-1-1 0 0,-17 1 0 0 0,-145 8 1140 0 0,159-10-1123 0 0,12-1-55 0 0,1 1 0 0 0,0-1 0 0 0,0 0 1 0 0,-1 0-1 0 0,1 0 0 0 0,0-1 0 0 0,0 1 0 0 0,-1-1 0 0 0,1 0 0 0 0,0 0 0 0 0,0 0 0 0 0,0-1 0 0 0,0 0 0 0 0,-5-3 0 0 0,-93-69 33 0 0,86 64-4 0 0,1 0-1 0 0,0-2 1 0 0,0 0-1 0 0,-24-26 1 0 0,33 30-43 0 0,0 1 1 0 0,1-1 0 0 0,0 0-1 0 0,0 0 1 0 0,1-1-1 0 0,0 1 1 0 0,0-1-1 0 0,1 0 1 0 0,0 0-1 0 0,1 0 1 0 0,-3-15-1 0 0,-3-35-62 0 0,1 10-61 0 0,1-1-1 0 0,3-58 0 0 0,3 61 40 0 0,8 32 71 0 0,9-8 17 0 0,-2 0-1 0 0,17-35 1 0 0,-20 35-29 0 0,1-1-1 0 0,1 2 1 0 0,2 0 0 0 0,0 1-1 0 0,1 0 1 0 0,1 2 0 0 0,0 0-1 0 0,28-21 1 0 0,1 5 18 0 0,2 3 0 0 0,2 2 0 0 0,78-35-1 0 0,-104 52-7 0 0,-3 3-3 0 0,-1 0 0 0 0,25-7-1 0 0,-9 5 2 0 0,1 2-1 0 0,64-8 0 0 0,-97 17 19 0 0,120-5-165 0 0,-119 7 161 0 0,-1 1 1 0 0,0 0 0 0 0,0 0-1 0 0,0 0 1 0 0,0 0 0 0 0,0 1 0 0 0,0 0-1 0 0,-1 0 1 0 0,1 0 0 0 0,-1 1-1 0 0,0-1 1 0 0,0 1 0 0 0,6 7-1 0 0,23 19 6 0 0,-24-24 5 0 0,-2 1 0 0 0,1-1 1 0 0,-1 2-1 0 0,1-1 1 0 0,-2 1-1 0 0,1 0 0 0 0,-1 0 1 0 0,-1 1-1 0 0,0 0 1 0 0,0 0-1 0 0,0 0 0 0 0,-1 1 1 0 0,3 12-1 0 0,-1 2 36 0 0,-2 0 1 0 0,-1 1-1 0 0,0-1 0 0 0,-2 40 0 0 0,-1-47-29 0 0,1-9-11 0 0,-1 0 0 0 0,0 0-1 0 0,0-1 1 0 0,-1 1 0 0 0,0-1 0 0 0,0 1 0 0 0,-1-1-1 0 0,-3 9 1 0 0,-15 30 9 0 0,-15 39 58 0 0,29-71-81 0 0,-1 0 0 0 0,0 0 0 0 0,-17 24 0 0 0,-12 22-113 0 0,20-31-411 0 0,-1-1 1 0 0,-2-1 0 0 0,0-1 0 0 0,-2 0-1 0 0,-1-2 1 0 0,-47 42 0 0 0,64-62 187 0 0,0 0 1 0 0,-1 0-1 0 0,1-1 0 0 0,-1 1 1 0 0,0-1-1 0 0,0 0 1 0 0,-1-1-1 0 0,1 1 0 0 0,0-1 1 0 0,-1-1-1 0 0,1 1 1 0 0,-1-1-1 0 0,0 0 1 0 0,-9 0-1 0 0,12-1-787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3.042"/>
    </inkml:context>
    <inkml:brush xml:id="br0">
      <inkml:brushProperty name="width" value="0.1" units="cm"/>
      <inkml:brushProperty name="height" value="0.1" units="cm"/>
      <inkml:brushProperty name="color" value="#FF0066"/>
    </inkml:brush>
  </inkml:definitions>
  <inkml:trace contextRef="#ctx0" brushRef="#br0">362 0 1080 0 0,'-17'15'388'0'0,"11"-11"-156"0"0,1 0 1 0 0,0 0-1 0 0,0 0 1 0 0,0 1-1 0 0,0 0 0 0 0,1 0 1 0 0,0 0-1 0 0,0 0 1 0 0,0 1-1 0 0,1 0 1 0 0,-3 6-1 0 0,2-2 336 0 0,-1 1-1 0 0,0-1 1 0 0,-1 0 0 0 0,-11 16-1 0 0,10-16-187 0 0,1-1-1 0 0,0 1 0 0 0,1 0 1 0 0,0 0-1 0 0,-4 13 1 0 0,8-20-334 0 0,-8 40 604 0 0,9-41-262 0 0,0-1-376 0 0,1 0 0 0 0,-1 0 0 0 0,1 0 1 0 0,-1 0-1 0 0,0 0 0 0 0,0-1 0 0 0,1 1 0 0 0,-1 0 0 0 0,0 0 0 0 0,0 0 0 0 0,0 0 0 0 0,0 0 0 0 0,0 0 0 0 0,0 0 0 0 0,0 0 0 0 0,-1 1 0 0 0,-1 18 174 0 0,2 205 773 0 0,0-221-877 0 0,0 1-45 0 0,0 12 34 0 0,0-12 48 0 0,0-1-106 0 0,0 13-5 0 0,0-13 114 0 0,0 1-62 0 0,0-2-56 0 0,1-1 0 0 0,-1 1 0 0 0,0 0 0 0 0,1-1 0 0 0,0 1 0 0 0,0 0 0 0 0,0-1 0 0 0,0 1 0 0 0,0-1 0 0 0,0 0 0 0 0,1 1-1 0 0,-1-1 1 0 0,1 0 0 0 0,0 0 0 0 0,2 2 0 0 0,-1-4 6 0 0,0 0-1 0 0,0-1 0 0 0,0 0 1 0 0,0 1-1 0 0,-1-1 0 0 0,1 0 1 0 0,0-1-1 0 0,0 1 0 0 0,0 0 1 0 0,3-4-1 0 0,-1 3 23 0 0,74-45 53 0 0,-50 28-119 0 0,53-24-1 0 0,-48 27-31 0 0,-1-2-1 0 0,37-25 0 0 0,-51 32 33 0 0,-16 9 36 0 0,0 0 0 0 0,1 0 0 0 0,-1 0 0 0 0,0 0 0 0 0,0 0 0 0 0,-1-1 0 0 0,1 1 0 0 0,0-1 0 0 0,-1 0 0 0 0,1 0 0 0 0,-1 0 0 0 0,0 0 0 0 0,0 0 0 0 0,2-6 0 0 0,0-4 13 0 0,-1 0 1 0 0,0-1-1 0 0,-1 1 1 0 0,-1-1-1 0 0,0 1 1 0 0,-1-1-1 0 0,-2-23 1 0 0,1 4 72 0 0,0 27-78 0 0,1 1 0 0 0,-1-1-1 0 0,0 1 1 0 0,0-1 0 0 0,0 1 0 0 0,-1-1 0 0 0,0 1 0 0 0,0 0 0 0 0,-1 0 0 0 0,1 0 0 0 0,-1 0-1 0 0,0 0 1 0 0,0 1 0 0 0,-4-5 0 0 0,-15-25 95 0 0,20 31-88 0 0,0-1-1 0 0,-1 1 1 0 0,1 0-1 0 0,-1 0 1 0 0,1 0-1 0 0,-1 0 1 0 0,0 0-1 0 0,0 0 1 0 0,-1 1-1 0 0,1 0 1 0 0,0-1-1 0 0,-1 1 1 0 0,1 1-1 0 0,-1-1 1 0 0,0 0 0 0 0,0 1-1 0 0,0 0 1 0 0,-6-2-1 0 0,-6 1-12 0 0,0 0 0 0 0,0 1-1 0 0,-23 1 1 0 0,16 1-161 0 0,20-1 135 0 0,0 0 1 0 0,0 0 0 0 0,0 1 0 0 0,0-1 0 0 0,0 1-1 0 0,0-1 1 0 0,1 1 0 0 0,-1 0 0 0 0,-5 3 0 0 0,-51 28-249 0 0,32-15-463 0 0,-1-2-1 0 0,-49 19 0 0 0,-104 25-5822 0 0,155-49 5446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05.745"/>
    </inkml:context>
    <inkml:brush xml:id="br0">
      <inkml:brushProperty name="width" value="0.1" units="cm"/>
      <inkml:brushProperty name="height" value="0.1" units="cm"/>
      <inkml:brushProperty name="color" value="#FF0066"/>
    </inkml:brush>
  </inkml:definitions>
  <inkml:trace contextRef="#ctx0" brushRef="#br0">0 3491 2064 0 0,'0'0'3767'0'0,"8"0"-3321"0"0,21 0-4 0 0,-10-5-49 0 0,-14 3-347 0 0,6-2 83 0 0,0 0-1 0 0,0-2 0 0 0,-1 1 0 0 0,1-1 1 0 0,-1-1-1 0 0,13-11 0 0 0,-13 10-37 0 0,10-8 99 0 0,-2 0 0 0 0,0-2 0 0 0,22-28 0 0 0,-11 11 100 0 0,38-35 0 0 0,-2 2 91 0 0,-2 5-68 0 0,120-95 0 0 0,-105 94-193 0 0,136-99 195 0 0,-54 44-150 0 0,-114 83-125 0 0,165-123 58 0 0,41-24-48 0 0,81-53 40 0 0,245-114 63 0 0,166-58-79 0 0,-380 222 59 0 0,495-218-67 0 0,-680 335-45 0 0,245-61 0 0 0,-292 104-58 0 0,-24 6 49 0 0,254-52-53 0 0,-11 5 34 0 0,-154 36-19 0 0,-163 24 2 0 0,-23 4 41 0 0,0 0 0 0 0,0 2 0 0 0,22-2 1 0 0,9 0-41 0 0,-40 2 47 0 0,13 3-11 0 0,-1-4-31 0 0,36 2-4 0 0,30 0 53 0 0,-7 0-80 0 0,-69 0 76 0 0,1 0 24 0 0,14 0-8 0 0,-15 0-19 0 0,19 0 270 0 0,-22 1-284 0 0,1-1-1 0 0,0 1 0 0 0,0-1 1 0 0,0 0-1 0 0,0 0 1 0 0,-1 0-1 0 0,1 0 0 0 0,0 0 1 0 0,0 0-1 0 0,0-1 1 0 0,0 1-1 0 0,3-1 0 0 0,-2 0 12 0 0,-10-22 117 0 0,6 25-678 0 0,-4-8-353 0 0,-5-13-680 0 0,9 15 1144 0 0,0 0 0 0 0,0 1 0 0 0,0-1 0 0 0,1 0 0 0 0,0 0 0 0 0,-1 0 0 0 0,1 0 0 0 0,1 0 1 0 0,0-7-1 0 0,0 4-45 0 0,0 1 0 0 0,-1-1-1 0 0,0 0 1 0 0,-1-11 0 0 0,-10-35-718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06.534"/>
    </inkml:context>
    <inkml:brush xml:id="br0">
      <inkml:brushProperty name="width" value="0.1" units="cm"/>
      <inkml:brushProperty name="height" value="0.1" units="cm"/>
      <inkml:brushProperty name="color" value="#FF0066"/>
    </inkml:brush>
  </inkml:definitions>
  <inkml:trace contextRef="#ctx0" brushRef="#br0">186 7 1172 0 0,'-48'-6'6166'0'0,"119"32"-2709"0"0,48 29-2864 0 0,3 1-555 0 0,-54-23 17 0 0,-49-22-15 0 0,1-2 0 0 0,0 0 0 0 0,36 10 0 0 0,120 38 289 0 0,-163-52-274 0 0,14 0 664 0 0,-16-2-85 0 0,-20-3-591 0 0,4 1-20 0 0,0 0 1 0 0,0 0 0 0 0,0 0 0 0 0,0 0 0 0 0,0 0 0 0 0,1 1-1 0 0,-1 0 1 0 0,1 0 0 0 0,-1 1 0 0 0,1-1 0 0 0,0 1 0 0 0,-1 0-1 0 0,-4 5 1 0 0,-5 4-25 0 0,0 2 0 0 0,-11 14 0 0 0,24-27 4 0 0,-85 91 114 0 0,-12 13-58 0 0,-78 116-6 0 0,147-184 182 0 0,-2-2-1 0 0,-53 48 1 0 0,77-78-157 0 0,1-1 0 0 0,-1 0 0 0 0,0 0 0 0 0,0-1 0 0 0,-9 3 0 0 0,-22 12 292 0 0,37-17-374 0 0,-3 2 50 0 0,-1 0 0 0 0,0 0 1 0 0,1-1-1 0 0,-1 1 0 0 0,-1-1 0 0 0,-5 2 1 0 0,10-4 273 0 0,-3 0-352 0 0,-13 0 28 0 0,13 0 0 0 0,1 0-128 0 0,-50-6 176 0 0,42 2-397 0 0,24 9-2465 0 0,3 4-182 0 0,-15-9 2891 0 0,-1 0-1 0 0,1 0 0 0 0,-1-1 1 0 0,1 1-1 0 0,-1 0 0 0 0,1 0 1 0 0,-1 0-1 0 0,1-1 0 0 0,-1 1 1 0 0,0 0-1 0 0,1-1 0 0 0,-1 1 1 0 0,1 0-1 0 0,-1-1 0 0 0,0 1 1 0 0,1 0-1 0 0,-1-1 0 0 0,0 1 1 0 0,1-1-1 0 0,-1 1 0 0 0,0 0 1 0 0,0-1-1 0 0,1 1 0 0 0,-1-1 1 0 0,0 1-1 0 0,0-1 0 0 0,0 1 1 0 0,0-1-1 0 0,0 1 1 0 0,0-1-1 0 0,0 0 0 0 0,0 1 1 0 0,0-1-1 0 0,0 1 0 0 0,0-1 1 0 0,0 1-1 0 0,0-2 0 0 0,-3-26-2419 0 0,1 11 1399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12.562"/>
    </inkml:context>
    <inkml:brush xml:id="br0">
      <inkml:brushProperty name="width" value="0.1" units="cm"/>
      <inkml:brushProperty name="height" value="0.1" units="cm"/>
      <inkml:brushProperty name="color" value="#FF0066"/>
    </inkml:brush>
  </inkml:definitions>
  <inkml:trace contextRef="#ctx0" brushRef="#br0">225 292 1708 0 0,'-59'0'2738'0'0,"28"0"-2200"0"0,30 0-518 0 0,0 0 0 0 0,0 0 0 0 0,0 0 0 0 0,1 0-1 0 0,-1 0 1 0 0,0 0 0 0 0,0 1 0 0 0,0-1 0 0 0,0 0-1 0 0,1 1 1 0 0,-1-1 0 0 0,0 0 0 0 0,0 1-1 0 0,1-1 1 0 0,-1 1 0 0 0,0-1 0 0 0,1 1 0 0 0,-1 0-1 0 0,0-1 1 0 0,1 1 0 0 0,-1 0 0 0 0,1-1 0 0 0,-1 1-1 0 0,0 1 1 0 0,-44 44 404 0 0,43-45-351 0 0,1 1 0 0 0,-1-1 0 0 0,1 0 1 0 0,-1 0-1 0 0,1 0 0 0 0,-1 0 1 0 0,0 0-1 0 0,0 0 0 0 0,0 0 1 0 0,1 0-1 0 0,-1-1 0 0 0,0 1 1 0 0,0-1-1 0 0,0 0 0 0 0,0 1 0 0 0,0-1 1 0 0,0 0-1 0 0,0 0 0 0 0,0 0 1 0 0,0 0-1 0 0,0-1 0 0 0,0 1 1 0 0,-3-2-1 0 0,-3 1 240 0 0,-8 5 281 0 0,16 8-73 0 0,1-8-332 0 0,0-1-127 0 0,1 0 1 0 0,-1 0-1 0 0,0 0 0 0 0,1-1 0 0 0,0 1 1 0 0,-1 0-1 0 0,1-1 0 0 0,0 0 1 0 0,1 1-1 0 0,-1-1 0 0 0,0 0 1 0 0,0 0-1 0 0,1 0 0 0 0,0 0 1 0 0,-1-1-1 0 0,1 1 0 0 0,0-1 1 0 0,0 1-1 0 0,-1-1 0 0 0,1 0 1 0 0,0 0-1 0 0,0 0 0 0 0,5 0 1 0 0,10 3 67 0 0,-1-1 0 0 0,33 2 0 0 0,-24-3-50 0 0,-17-1-67 0 0,0 0-1 0 0,0-1 0 0 0,0 0 1 0 0,0 0-1 0 0,0-1 0 0 0,0 0 0 0 0,14-4 1 0 0,325-106 103 0 0,-193 56-43 0 0,342-110-22 0 0,-381 133-22 0 0,1 5 0 0 0,129-13 0 0 0,0 37-75 0 0,-137 5 55 0 0,-75-4-17 0 0,-26 1 9 0 0,1 0-1 0 0,0 1 1 0 0,-1 0 0 0 0,1 0 0 0 0,0 1 0 0 0,-1 0 0 0 0,1 0 0 0 0,-1 1 0 0 0,11 4 0 0 0,7 9 19 0 0,-20-11-12 0 0,-1 0 0 0 0,1-1 0 0 0,0 0 0 0 0,0 0 0 0 0,1 0 0 0 0,-1-1 0 0 0,1 0 1 0 0,-1 0-1 0 0,8 1 0 0 0,185 32 3 0 0,-43-18 47 0 0,-97-13-89 0 0,18 9 64 0 0,-74-13-71 0 0,1 0 10 0 0,12 0 62 0 0,-12 0 2 0 0,0 0-42 0 0,47 0 124 0 0,-36 0-87 0 0,-11 0 75 0 0,14 0 0 0 0,-14 0-4 0 0,2 2-43 0 0,26 10-4 0 0,-28-8-51 0 0,2 1 74 0 0,-2-7-9 0 0,-6 4-53 0 0,0 0-32 0 0,4-4-13 0 0,-2 2 30 0 0,0 0 1 0 0,0 0 0 0 0,0 0-1 0 0,0 0 1 0 0,0 0 0 0 0,0 0-1 0 0,0 0 1 0 0,0 0 0 0 0,0 0-1 0 0,-1 0 1 0 0,1 0-1 0 0,0 0 1 0 0,0 0 0 0 0,0 0-1 0 0,0 0 1 0 0,0 0 0 0 0,0 0-1 0 0,0 0 1 0 0,0 0 0 0 0,0 0-1 0 0,0 0 1 0 0,0 0-1 0 0,0 0 1 0 0,0 0 0 0 0,0 0-1 0 0,-1 0 1 0 0,1-1 0 0 0,0 1-1 0 0,0 0 1 0 0,0 0 0 0 0,0 0-1 0 0,0 0 1 0 0,0 0-1 0 0,0 0 1 0 0,0 0 0 0 0,0 0-1 0 0,0 0 1 0 0,0 0 0 0 0,0 0-1 0 0,0 0 1 0 0,0 0 0 0 0,0 0-1 0 0,0 0 1 0 0,0-1-1 0 0,0 1 1 0 0,0 0 0 0 0,0 0-1 0 0,0 0 1 0 0,0 0 0 0 0,0 0-1 0 0,0 0 1 0 0,0 0 0 0 0,0 0-1 0 0,0 0 1 0 0,0 0-1 0 0,0 0 1 0 0,-6 0-41 0 0,3 1 16 0 0,4-2 34 0 0,-1 1-9 0 0,0 0-1 0 0,0 0 0 0 0,0-1 0 0 0,0 1 1 0 0,0 0-1 0 0,0 0 0 0 0,0 0 0 0 0,1 0 0 0 0,-1 0 1 0 0,0 0-1 0 0,0 0 0 0 0,0 0 0 0 0,0 0 1 0 0,0 0-1 0 0,0 0 0 0 0,0 0 0 0 0,0 0 1 0 0,0 0-1 0 0,1 0 0 0 0,-1 0 0 0 0,0 0 1 0 0,0 0-1 0 0,0 0 0 0 0,0 0 0 0 0,0 0 1 0 0,0 0-1 0 0,0 0 0 0 0,1 0 0 0 0,-1 0 1 0 0,0 0-1 0 0,0 0 0 0 0,0 0 0 0 0,0 0 1 0 0,0 0-1 0 0,0 0 0 0 0,0 0 0 0 0,0 0 1 0 0,0 0-1 0 0,1 0 0 0 0,-1 0 0 0 0,0 0 0 0 0,0 1 1 0 0,0-1-1 0 0,0 0 0 0 0,0 0 0 0 0,0 0 1 0 0,0 0-1 0 0,0 0 0 0 0,0 0 0 0 0,0 0 1 0 0,0 0-1 0 0,0 1 0 0 0,0-1 0 0 0,0 0 1 0 0,0 0-1 0 0,0 0 0 0 0,0 0 0 0 0,0 0 1 0 0,0 0-1 0 0,0 0 0 0 0,0 0 0 0 0,0 1 1 0 0,0-1-1 0 0,7-2-971 0 0,-7 3 719 0 0,1-1 1 0 0,0 0-1 0 0,0 0 0 0 0,-1 0 0 0 0,1 0 0 0 0,0 0 1 0 0,0 0-1 0 0,-1-1 0 0 0,1 1 0 0 0,0 0 0 0 0,0 0 1 0 0,-1 0-1 0 0,1-1 0 0 0,0 1 0 0 0,-1 0 0 0 0,1-1 0 0 0,0 1 1 0 0,-1-1-1 0 0,1 1 0 0 0,0-1 0 0 0,2-2-1003 0 0,3-12-1113 0 0,-8 2 1211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17.499"/>
    </inkml:context>
    <inkml:brush xml:id="br0">
      <inkml:brushProperty name="width" value="0.1" units="cm"/>
      <inkml:brushProperty name="height" value="0.1" units="cm"/>
      <inkml:brushProperty name="color" value="#FF0066"/>
    </inkml:brush>
  </inkml:definitions>
  <inkml:trace contextRef="#ctx0" brushRef="#br0">62 0 2064 0 0,'0'0'1118'0'0,"-7"0"-674"0"0,-31 0 7384 0 0,35 19-7640 0 0,-9 59-6 0 0,11-73-154 0 0,1 1 1 0 0,0-1-1 0 0,0 0 0 0 0,0 1 1 0 0,0-1-1 0 0,1 0 1 0 0,0 0-1 0 0,0 1 0 0 0,0-1 1 0 0,1 0-1 0 0,0 0 0 0 0,0 0 1 0 0,0 0-1 0 0,6 8 1 0 0,1 5 39 0 0,2 8 87 0 0,-1 1 0 0 0,-1 0 0 0 0,-1 0 0 0 0,-2 1 0 0 0,-1-1 0 0 0,3 35 0 0 0,-8-59-133 0 0,0 0 0 0 0,1-1-1 0 0,-1 1 1 0 0,1 0 0 0 0,0 0 0 0 0,0-1-1 0 0,0 1 1 0 0,0 0 0 0 0,0-1 0 0 0,0 1-1 0 0,1-1 1 0 0,-1 1 0 0 0,4 2-1 0 0,7 14 190 0 0,-12-19-180 0 0,-5-11 10 0 0,4 11-46 0 0,1 0 0 0 0,0 0 0 0 0,0 0 0 0 0,-1 0 0 0 0,1 0 0 0 0,0 0 0 0 0,0 0 0 0 0,-1 0 0 0 0,1 0 0 0 0,0 0 0 0 0,0 0 0 0 0,-1 0 0 0 0,1 0 0 0 0,0 0 0 0 0,0-1 0 0 0,0 1 0 0 0,-1 0 0 0 0,1 0 0 0 0,0 0-1 0 0,0 0 1 0 0,0 0 0 0 0,-1 0 0 0 0,1-1 0 0 0,0 1 0 0 0,0 0 0 0 0,0 0 0 0 0,0 0 0 0 0,-1-1 0 0 0,1 1 0 0 0,0 0 0 0 0,0 0 0 0 0,0 0 0 0 0,0-1 0 0 0,0 1 0 0 0,0 0 0 0 0,0 0 0 0 0,0-1 0 0 0,0 1 0 0 0,0 0 0 0 0,0 0 0 0 0,0-1 0 0 0,0 1 0 0 0,0 0 0 0 0,0 0 0 0 0,0-1 0 0 0,0 1 0 0 0,0 0 0 0 0,0 0 0 0 0,0 0 0 0 0,0-1 0 0 0,0 1 0 0 0,0 0 0 0 0,0 0 0 0 0,0-1 0 0 0,1 1 0 0 0,-1 0 0 0 0,0 0 0 0 0,0 0 0 0 0,1-1 0 0 0,-1 1-124 0 0,0 0 0 0 0,1-1 0 0 0,-1 1 1 0 0,1 0-1 0 0,-1 0 0 0 0,0 0 0 0 0,1 0 1 0 0,-1-1-1 0 0,1 1 0 0 0,-1 0 1 0 0,1 0-1 0 0,-1 0 0 0 0,1 0 0 0 0,-1 0 1 0 0,0 0-1 0 0,1 0 0 0 0,-1 0 1 0 0,1 0-1 0 0,-1 1 0 0 0,1-1 0 0 0,-1 0 1 0 0,1 0-1 0 0,-1 0 0 0 0,0 0 0 0 0,1 1 1 0 0,-1-1-1 0 0,1 1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32.713"/>
    </inkml:context>
    <inkml:brush xml:id="br0">
      <inkml:brushProperty name="width" value="0.1" units="cm"/>
      <inkml:brushProperty name="height" value="0.1" units="cm"/>
      <inkml:brushProperty name="color" value="#FF0066"/>
    </inkml:brush>
  </inkml:definitions>
  <inkml:trace contextRef="#ctx0" brushRef="#br0">181 349 1660 0 0,'-2'1'34'0'0,"0"-1"-1"0"0,0 0 1 0 0,0 0-1 0 0,0 0 1 0 0,0-1-1 0 0,0 1 1 0 0,0 0-1 0 0,0-1 1 0 0,0 1-1 0 0,0-1 1 0 0,0 0-1 0 0,0 1 1 0 0,0-1-1 0 0,0 0 1 0 0,0 0-1 0 0,0-1 1 0 0,1 1-1 0 0,-4-2 1 0 0,4 1-1 0 0,0 0-1 0 0,0 0 1 0 0,0 0 0 0 0,1-1 0 0 0,-1 1 0 0 0,0 0-1 0 0,1 0 1 0 0,-1 0 0 0 0,1-1 0 0 0,0 1 0 0 0,0 0 0 0 0,0 0-1 0 0,0-4 1 0 0,0-3 2148 0 0,0 1-1774 0 0,-1-1-283 0 0,0 6-56 0 0,1-1 1 0 0,0 1-1 0 0,-1 0 1 0 0,1 0-1 0 0,1 0 1 0 0,-1-1-1 0 0,0 1 1 0 0,2-5 0 0 0,-10 8 295 0 0,5 0-339 0 0,0 0 1 0 0,0 0-1 0 0,0-1 1 0 0,0 1-1 0 0,0-1 1 0 0,0 0 0 0 0,0 0-1 0 0,0 0 1 0 0,0 0-1 0 0,0-1 1 0 0,0 1-1 0 0,1-1 1 0 0,-1 1-1 0 0,1-1 1 0 0,-1 0 0 0 0,-2-3-1 0 0,-4-5 212 0 0,0 0 0 0 0,-14-23-1 0 0,16 23 70 0 0,-3 3 409 0 0,9 7-706 0 0,1 0-1 0 0,0 0 1 0 0,0 0-1 0 0,0 0 1 0 0,0 0 0 0 0,0 0-1 0 0,-1 0 1 0 0,1 0-1 0 0,0 0 1 0 0,0 0-1 0 0,0 0 1 0 0,0-1-1 0 0,0 1 1 0 0,0 0-1 0 0,-1 0 1 0 0,1 0-1 0 0,0 0 1 0 0,0 0 0 0 0,0 0-1 0 0,0 0 1 0 0,0 0-1 0 0,0 0 1 0 0,0 0-1 0 0,0-1 1 0 0,0 1-1 0 0,0 0 1 0 0,-1 0-1 0 0,1 0 1 0 0,0 0-1 0 0,0 0 1 0 0,0 0 0 0 0,0 0-1 0 0,0-1 1 0 0,0 1-1 0 0,0 0 1 0 0,0 0-1 0 0,0 0 1 0 0,0 0-1 0 0,0 0 1 0 0,0-1-1 0 0,0 1 1 0 0,0 0-1 0 0,0 0 1 0 0,0 0 0 0 0,0 0-1 0 0,0 0 1 0 0,0 0-1 0 0,0-1 1 0 0,0 1-1 0 0,1 0 1 0 0,-1 0-1 0 0,0 0 1 0 0,-13-21 1814 0 0,21 18-1612 0 0,1 0 0 0 0,-1 1 0 0 0,1 0 0 0 0,9-1 0 0 0,-1 1-79 0 0,-1 0 0 0 0,24-6 0 0 0,-8 1-21 0 0,134-29 5 0 0,60-9-228 0 0,-144 33-1106 0 0,-80 12 954 0 0,0 1-474 0 0,0 0 705 0 0,-1 1 0 0 0,1-1 0 0 0,0 1 0 0 0,-1 0 0 0 0,1-1 0 0 0,-1 1-1 0 0,1 0 1 0 0,-1 0 0 0 0,0 0 0 0 0,0 0 0 0 0,0 0 0 0 0,1 2 0 0 0,-1-1-27 0 0,0-2 40 0 0,-1-1 1 0 0,0 1-1 0 0,0 0 1 0 0,0 0-1 0 0,1 0 1 0 0,-1 0-1 0 0,0 0 1 0 0,0-1-1 0 0,0 1 1 0 0,0 0-1 0 0,-1 0 1 0 0,1 0-1 0 0,0 0 1 0 0,0 0-1 0 0,0-1 1 0 0,-1 1-1 0 0,1 0 1 0 0,-1 0 0 0 0,1 0-1 0 0,0-1 1 0 0,-1 1-1 0 0,1 0 1 0 0,-2 1-1 0 0,-15 16-325 0 0,11-12 169 0 0,-8 7-26 0 0,-1-1 1 0 0,0-1 0 0 0,0 0-1 0 0,-1 0 1 0 0,-1-2-1 0 0,0 0 1 0 0,0-1 0 0 0,-20 6-1 0 0,-33 19 1048 0 0,63-30-732 0 0,2 0-1 0 0,-1 1 1 0 0,0 0 0 0 0,1 0 0 0 0,0 0-1 0 0,0 1 1 0 0,0-1 0 0 0,0 1-1 0 0,1 1 1 0 0,0-1 0 0 0,-4 7-1 0 0,-1 5 45 0 0,1 0 0 0 0,1 0 0 0 0,-5 20 0 0 0,-21 48 124 0 0,15-41-80 0 0,-14 50 0 0 0,0 22 36 0 0,8-33-40 0 0,-14 91 0 0 0,34-138-114 0 0,2-1 0 0 0,4 50 0 0 0,-1-17 13 0 0,0-33-33 0 0,0-11-8 0 0,-1-1 1 0 0,-2 1-1 0 0,-4 28 0 0 0,-5 2-10 0 0,1-7 44 0 0,-5 61 0 0 0,-3 781 830 0 0,20-596-655 0 0,-2 608 687 0 0,0-900-952 0 0,0 0 0 0 0,0 1 0 0 0,0-1 0 0 0,0 0 0 0 0,0 0 0 0 0,0 0 0 0 0,1 0 0 0 0,-1 0 0 0 0,0 0 0 0 0,1 0 0 0 0,-1 0 0 0 0,1 0 0 0 0,-1 0 0 0 0,1 0 0 0 0,-1 0 0 0 0,1 0 0 0 0,0-1 0 0 0,0 1 0 0 0,-1 0 0 0 0,1 0 0 0 0,0-1 0 0 0,1 2 0 0 0,0-1-2 0 0,-1 0 1 0 0,0 0-1 0 0,0 0 0 0 0,0 1 1 0 0,0-1-1 0 0,0 0 0 0 0,0 1 1 0 0,0-1-1 0 0,0 1 0 0 0,0-1 1 0 0,0 1-1 0 0,-1-1 0 0 0,1 1 1 0 0,-1-1-1 0 0,1 1 0 0 0,-1 0 1 0 0,0-1-1 0 0,1 1 0 0 0,-1-1 1 0 0,0 1-1 0 0,0 0 0 0 0,-1 2 1 0 0,1 68-3 0 0,0-67 99 0 0,0 0-36 0 0,0 13-38 0 0,0-13-52 0 0,4 3-135 0 0,12 22 53 0 0,-14-30-402 0 0,-1-10 28 0 0,-1-20-382 0 0,0 9 271 0 0,2-156-7937 0 0,-2 149 7405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33.102"/>
    </inkml:context>
    <inkml:brush xml:id="br0">
      <inkml:brushProperty name="width" value="0.1" units="cm"/>
      <inkml:brushProperty name="height" value="0.1" units="cm"/>
      <inkml:brushProperty name="color" value="#FF0066"/>
    </inkml:brush>
  </inkml:definitions>
  <inkml:trace contextRef="#ctx0" brushRef="#br0">20 37 1028 0 0,'-19'-21'3416'0'0,"20"15"-2944"0"0,-1 6-450 0 0,0-1 1 0 0,0 1-1 0 0,0 0 1 0 0,0-1-1 0 0,0 1 1 0 0,0 0-1 0 0,0-1 1 0 0,0 1-1 0 0,0 0 1 0 0,0 0-1 0 0,0-1 1 0 0,0 1-1 0 0,0 0 0 0 0,0-1 1 0 0,0 1-1 0 0,1 0 1 0 0,-1-1-1 0 0,0 1 1 0 0,0 0-1 0 0,0 0 1 0 0,1-1-1 0 0,-1 1 1 0 0,0 0-1 0 0,0 0 1 0 0,0-1-1 0 0,1 1 1 0 0,-1 0-1 0 0,0 0 1 0 0,1 0-1 0 0,-1 0 1 0 0,0-1-1 0 0,1 1 1 0 0,-1 0-1 0 0,0 0 0 0 0,0 0 1 0 0,1 0-1 0 0,-1 0 1 0 0,0 0-1 0 0,1 0 1 0 0,-1 0-1 0 0,0 0 1 0 0,1 0-1 0 0,-1 0 1 0 0,1 0-1 0 0,-2 2 250 0 0,5 1-115 0 0,10 6-169 0 0,-11-7-153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14.727"/>
    </inkml:context>
    <inkml:brush xml:id="br0">
      <inkml:brushProperty name="width" value="0.1" units="cm"/>
      <inkml:brushProperty name="height" value="0.1" units="cm"/>
      <inkml:brushProperty name="color" value="#FF0066"/>
    </inkml:brush>
  </inkml:definitions>
  <inkml:trace contextRef="#ctx0" brushRef="#br0">340 2 888 0 0,'0'0'9181'0'0,"8"0"-9070"0"0,-2-1-101 0 0,-5 1-4 0 0,0 0-1 0 0,1 0 1 0 0,-1-1-1 0 0,1 1 1 0 0,0 0-1 0 0,-1 1 1 0 0,0-1-1 0 0,1 0 1 0 0,-1 0-1 0 0,1 1 1 0 0,-1-1-1 0 0,1 1 1 0 0,-1-1-1 0 0,3 2 1 0 0,-3-1 2 0 0,0 1 1 0 0,-1-1-1 0 0,1 1 0 0 0,0-1 1 0 0,0 1-1 0 0,-1 0 1 0 0,1-1-1 0 0,-1 1 1 0 0,0 0-1 0 0,1 0 1 0 0,-1-1-1 0 0,0 1 0 0 0,0 0 1 0 0,0 0-1 0 0,0-1 1 0 0,-1 1-1 0 0,1 0 1 0 0,-1 1-1 0 0,0 16 77 0 0,-8 48 261 0 0,1-13-273 0 0,-15 76 177 0 0,13-92-132 0 0,2 0 0 0 0,-4 51-1 0 0,-22 105 265 0 0,1-20-181 0 0,30-147-147 0 0,-10 145 433 0 0,14-137-391 0 0,0-16-46 0 0,-1-1 0 0 0,-1 1-1 0 0,0 0 1 0 0,-6 25 0 0 0,-8 12 13 0 0,4-19-13 0 0,-7 45 0 0 0,-12 80 145 0 0,28-142-170 0 0,0 0 0 0 0,2 0 0 0 0,2 35 0 0 0,0-36-9 0 0,-2 0 1 0 0,1 0 0 0 0,-2 0 0 0 0,-1 0-1 0 0,-4 23 1 0 0,-4-6 6 0 0,4-19-12 0 0,2 0 0 0 0,0 1 0 0 0,1-1 1 0 0,-2 35-1 0 0,5 873 904 0 0,0-921-914 0 0,-1 0 1 0 0,1 0 0 0 0,-1 0 0 0 0,0 0 0 0 0,-1 0-1 0 0,1 0 1 0 0,0-1 0 0 0,-1 1 0 0 0,0 0 0 0 0,0-1-1 0 0,0 0 1 0 0,-3 5 0 0 0,1 1-23 0 0,4 81 4 0 0,0-88 18 0 0,-1-1 0 0 0,1 1 0 0 0,0 0 0 0 0,-1 0 0 0 0,1-1-1 0 0,-1 1 1 0 0,1 0 0 0 0,-1 0 0 0 0,0-1 0 0 0,0 1 0 0 0,1-1 0 0 0,-1 1 0 0 0,-2 2 0 0 0,1-2 4 0 0,1 0-1 0 0,-1-1 1 0 0,1 1 0 0 0,0 0 0 0 0,0 1-1 0 0,0-1 1 0 0,0 0 0 0 0,1 0 0 0 0,-1 0-1 0 0,1 0 1 0 0,-1 1 0 0 0,1-1 0 0 0,0 0-1 0 0,-1 3 1 0 0,1 143 11 0 0,-4-139-65 0 0,-14 9 22 0 0,14-14 6 0 0,4 0 38 0 0,0 14-5 0 0,0-14-20 0 0,0 1-7 0 0,0 14 36 0 0,0-14-10 0 0,0 0-55 0 0,0 14 8 0 0,0-14 55 0 0,0-1-9 0 0,0 13-23 0 0,0-17 14 0 0,-1 0-1 0 0,1 1 0 0 0,0-1 1 0 0,0 0-1 0 0,0 0 0 0 0,0 1 1 0 0,0-1-1 0 0,-1 0 0 0 0,1 1 0 0 0,0-1 1 0 0,0 0-1 0 0,0 0 0 0 0,-1 0 1 0 0,1 1-1 0 0,0-1 0 0 0,0 0 1 0 0,-1 0-1 0 0,1 0 0 0 0,0 0 1 0 0,-1 0-1 0 0,1 1 0 0 0,0-1 1 0 0,0 0-1 0 0,-1 0 0 0 0,1 0 1 0 0,0 0-1 0 0,-1 0 0 0 0,1 0 0 0 0,0 0 1 0 0,-1 0-1 0 0,1 0 0 0 0,0 0 1 0 0,-1 0-1 0 0,1 0 0 0 0,0 0 1 0 0,-1 0-1 0 0,1 0 0 0 0,0-1 1 0 0,0 1-1 0 0,-1 0 0 0 0,1 0 0 0 0,-1 0 0 0 0,1 0 0 0 0,0-1 0 0 0,-1 1 0 0 0,1 0 0 0 0,0 0 0 0 0,-1 0 0 0 0,1 0 0 0 0,0 0 0 0 0,-1 0 0 0 0,1 0 0 0 0,0 0 0 0 0,-1 0 0 0 0,1 0-1 0 0,0 0 1 0 0,-1 0 0 0 0,1 0 0 0 0,0 0 0 0 0,-1 0 0 0 0,1 0 0 0 0,0 1 0 0 0,-1-1 0 0 0,1 0 0 0 0,0 0 0 0 0,0 0 0 0 0,-1 1 0 0 0,1-1 0 0 0,0 0 0 0 0,0 0 0 0 0,-1 0 0 0 0,1 1 0 0 0,0-1-1 0 0,0 0 1 0 0,-1 1 0 0 0,1-1 0 0 0,0 0 0 0 0,0 0 0 0 0,0 1 0 0 0,0-1 0 0 0,0 0 0 0 0,-1 1 0 0 0,1 20 30 0 0,0-16-15 0 0,0-1 13 0 0,0 14-62 0 0,0-13-50 0 0,-2 2-1256 0 0,-7 22 976 0 0,9-21-469 0 0,5-12-204 0 0,4-13-1550 0 0,4-34-2379 0 0,-12 39 3864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15.363"/>
    </inkml:context>
    <inkml:brush xml:id="br0">
      <inkml:brushProperty name="width" value="0.1" units="cm"/>
      <inkml:brushProperty name="height" value="0.1" units="cm"/>
      <inkml:brushProperty name="color" value="#FF0066"/>
    </inkml:brush>
  </inkml:definitions>
  <inkml:trace contextRef="#ctx0" brushRef="#br0">1 147 1976 0 0,'4'4'865'0'0,"-1"-1"-499"0"0,0 1 1 0 0,0-1-1 0 0,0 0 0 0 0,0 0 1 0 0,1-1-1 0 0,-1 1 1 0 0,1-1-1 0 0,-1 0 0 0 0,1 0 1 0 0,0 0-1 0 0,0 0 1 0 0,4 1-1 0 0,-5 0-231 0 0,-3-3-138 0 0,0 1 0 0 0,1-1 0 0 0,-1 0-1 0 0,0 1 1 0 0,0-1 0 0 0,1 0 0 0 0,-1 1-1 0 0,0-1 1 0 0,0 0 0 0 0,1 1 0 0 0,-1-1-1 0 0,0 0 1 0 0,1 0 0 0 0,-1 1-1 0 0,1-1 1 0 0,-1 0 0 0 0,0 0 0 0 0,1 0-1 0 0,-1 0 1 0 0,1 1 0 0 0,-1-1 0 0 0,0 0-1 0 0,1 0 1 0 0,-1 0 0 0 0,1 0 0 0 0,-1 0-1 0 0,0 0 1 0 0,1 0 0 0 0,-1 0 0 0 0,1 0-1 0 0,-1 0 1 0 0,1 0 0 0 0,-1-1-1 0 0,0 1 1 0 0,1 0 0 0 0,0 0 0 0 0,2-1 57 0 0,0 1 0 0 0,0 0 0 0 0,0 0-1 0 0,1 0 1 0 0,-1 1 0 0 0,0-1 0 0 0,0 1 0 0 0,0 0 0 0 0,4 1 0 0 0,-7-2 77 0 0,55-11 1512 0 0,-20-1-1394 0 0,193-58 238 0 0,-196 60-415 0 0,-20 6-32 0 0,-1 1 0 0 0,1 0 1 0 0,0 0-1 0 0,0 1 0 0 0,-1 1 0 0 0,1 0 0 0 0,17 1 1 0 0,-25 0-7 0 0,50 1 51 0 0,-54-1-146 0 0,0 0 1 0 0,0 0-1 0 0,0 0 0 0 0,2-2-972 0 0,-2 2 973 0 0,0-1-1 0 0,0 1 0 0 0,0 0 0 0 0,0 0 0 0 0,0 0 1 0 0,0 0-1 0 0,0-1 0 0 0,0 1 0 0 0,0 0 1 0 0,0 0-1 0 0,0 0 0 0 0,0 0 0 0 0,0-1 1 0 0,0 1-1 0 0,0 0 0 0 0,-1 0 0 0 0,1 0 1 0 0,0 0-1 0 0,-1-1-364 0 0,-7-17-1913 0 0,-8-14-759 0 0,9 10 1986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15.106"/>
    </inkml:context>
    <inkml:brush xml:id="br0">
      <inkml:brushProperty name="width" value="0.1" units="cm"/>
      <inkml:brushProperty name="height" value="0.1" units="cm"/>
      <inkml:brushProperty name="color" value="#FF0066"/>
    </inkml:brush>
  </inkml:definitions>
  <inkml:trace contextRef="#ctx0" brushRef="#br0">63 1 1836 0 0,'10'3'1219'0'0,"-1"-1"-1"0"0,1 0 0 0 0,0 0 1 0 0,15 0-1 0 0,26 5-531 0 0,-29-4-396 0 0,-17-2-195 0 0,0-1-1 0 0,-1 1 0 0 0,1-1 1 0 0,0 1-1 0 0,-1 1 0 0 0,1-1 1 0 0,8 4-1 0 0,-8-2-57 0 0,1-1 0 0 0,-1 1 0 0 0,1 0 1 0 0,-1 0-1 0 0,0 1 0 0 0,0 0 0 0 0,0 0 0 0 0,-1 0 1 0 0,1 0-1 0 0,-1 1 0 0 0,0-1 0 0 0,0 1 0 0 0,-1 0 0 0 0,0 0 1 0 0,1 1-1 0 0,-2-1 0 0 0,1 1 0 0 0,-1-1 0 0 0,1 1 1 0 0,-1 0-1 0 0,1 9 0 0 0,-1-2 16 0 0,0 1 1 0 0,-1-1-1 0 0,0 1 0 0 0,-1 0 0 0 0,0 0 1 0 0,-2-1-1 0 0,1 1 0 0 0,-2-1 0 0 0,-3 15 1 0 0,-59 138 171 0 0,46-123-108 0 0,-3-1 1 0 0,-2-1-1 0 0,-35 48 0 0 0,16-26 67 0 0,0-9 48 0 0,25-34-86 0 0,-14 10 62 0 0,29-28-250 0 0,5-3-19 0 0,19-14-76 0 0,-9 7 44 0 0,9-7-34 0 0,1 1-1 0 0,0 1 0 0 0,1 1 0 0 0,33-13 0 0 0,-53 24 54 0 0,1 1 22 0 0,13 0 51 0 0,-16 0 2 0 0,-1 0 0 0 0,1 0 0 0 0,-1 0-1 0 0,1 0 1 0 0,-1 0 0 0 0,1 1 0 0 0,-1-1-1 0 0,0 0 1 0 0,1 0 0 0 0,-1 0 0 0 0,1 1-1 0 0,-1-1 1 0 0,0 0 0 0 0,1 0 0 0 0,-1 1-1 0 0,0-1 1 0 0,1 0 0 0 0,-1 1-1 0 0,0-1 1 0 0,1 0 0 0 0,-1 1 0 0 0,0-1-1 0 0,0 0 1 0 0,0 1 0 0 0,1-1 0 0 0,-1 1-1 0 0,0-1 1 0 0,0 1 0 0 0,0-1 0 0 0,0 1-1 0 0,23 39 43 0 0,-22-38-36 0 0,0 1-1 0 0,0 0 0 0 0,0-1 0 0 0,-1 1 0 0 0,1-1 1 0 0,-1 1-1 0 0,0 0 0 0 0,0 0 0 0 0,0-1 0 0 0,0 1 1 0 0,0 0-1 0 0,-1-1 0 0 0,1 1 0 0 0,-1 0 0 0 0,1-1 0 0 0,-1 1 1 0 0,0 0-1 0 0,0-1 0 0 0,-2 3 0 0 0,-1 7 29 0 0,-6 16 57 0 0,-1-1 0 0 0,-1 0 0 0 0,-16 27-1 0 0,-8 13 93 0 0,22-36-86 0 0,-33 50 1 0 0,58-100-1561 0 0,0-1 0 0 0,14-37 1 0 0,1 0 154 0 0,37-97-1376 0 0,-38 88 1728 0 0,8-14-125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15.524"/>
    </inkml:context>
    <inkml:brush xml:id="br0">
      <inkml:brushProperty name="width" value="0.1" units="cm"/>
      <inkml:brushProperty name="height" value="0.1" units="cm"/>
      <inkml:brushProperty name="color" value="#FF0066"/>
    </inkml:brush>
  </inkml:definitions>
  <inkml:trace contextRef="#ctx0" brushRef="#br0">297 1 2572 0 0,'-3'1'157'0'0,"1"0"0"0"0,-1 0-1 0 0,0 0 1 0 0,1 1 0 0 0,-1-1-1 0 0,1 1 1 0 0,-1 0 0 0 0,1 0-1 0 0,0 0 1 0 0,0 0 0 0 0,0 0-1 0 0,-3 5 1 0 0,-20 18 983 0 0,11-12-788 0 0,1 0 0 0 0,1 1-1 0 0,0 0 1 0 0,-17 27 0 0 0,-38 77 1104 0 0,54-91-1181 0 0,2 1 0 0 0,0-1 0 0 0,2 2 0 0 0,1 0-1 0 0,2 0 1 0 0,0 0 0 0 0,-1 38 0 0 0,4 24 574 0 0,3-91-846 0 0,0 1 0 0 0,0 0 0 0 0,0-1 1 0 0,0 1-1 0 0,0-1 0 0 0,0 1 0 0 0,1-1 0 0 0,-1 1 1 0 0,0-1-1 0 0,0 1 0 0 0,1 0 0 0 0,-1-1 0 0 0,0 0 1 0 0,1 1-1 0 0,-1-1 0 0 0,0 1 0 0 0,1-1 0 0 0,-1 1 0 0 0,1-1 1 0 0,-1 0-1 0 0,1 1 0 0 0,-1-1 0 0 0,1 1 0 0 0,31 30 33 0 0,-30-30-27 0 0,0 1 0 0 0,0-1 1 0 0,0 0-1 0 0,-1 0 0 0 0,1 0 1 0 0,0 0-1 0 0,1 0 0 0 0,-1-1 1 0 0,0 1-1 0 0,0 0 0 0 0,0-1 1 0 0,0 0-1 0 0,0 0 0 0 0,1 1 1 0 0,-1-1-1 0 0,0 0 0 0 0,0-1 1 0 0,0 1-1 0 0,1 0 0 0 0,-1-1 1 0 0,0 1-1 0 0,0-1 0 0 0,0 1 0 0 0,0-1 1 0 0,0 0-1 0 0,0 0 0 0 0,0 0 1 0 0,0 0-1 0 0,0-1 0 0 0,0 1 1 0 0,2-3-1 0 0,5-3 5 0 0,-1-1 1 0 0,0 1-1 0 0,0-1 0 0 0,7-12 0 0 0,-12 17-19 0 0,4-6 18 0 0,0 0-1 0 0,-1 0 0 0 0,1-1 1 0 0,-2 0-1 0 0,0 0 0 0 0,0-1 1 0 0,0 1-1 0 0,-2-1 0 0 0,1 0 0 0 0,-1 0 1 0 0,-1-1-1 0 0,0 1 0 0 0,-1 0 1 0 0,0-1-1 0 0,0-12 0 0 0,-1 4 69 0 0,0 17-36 0 0,0-3 33 0 0,0-1-59 0 0,1 4-11 0 0,-1-1-1 0 0,0 1 1 0 0,0-1-1 0 0,0 0 1 0 0,0 1 0 0 0,-1-1-1 0 0,1 1 1 0 0,-1-1-1 0 0,0 1 1 0 0,0 0-1 0 0,0-1 1 0 0,-1 1-1 0 0,-1-4 1 0 0,-77-122 120 0 0,68 114-109 0 0,-2 0 0 0 0,0 1 0 0 0,0 0 1 0 0,-28-18-1 0 0,40 31-363 0 0,0 0 0 0 0,0 1 1 0 0,0-1-1 0 0,0 1 0 0 0,0-1 1 0 0,0 1-1 0 0,0 0 0 0 0,-1 0 1 0 0,1 0-1 0 0,-3 0 0 0 0,3 0 529 0 0,1 0-226 0 0,1 0 0 0 0,0 0 0 0 0,-1 0 0 0 0,1 0 0 0 0,0 0 0 0 0,0 0 0 0 0,-1 1 0 0 0,1-1 0 0 0,0 0 0 0 0,-1 0 0 0 0,1 0 0 0 0,0 0 0 0 0,0 0 0 0 0,-1 1-1 0 0,1-1 1 0 0,0 0 0 0 0,0 0 0 0 0,-1 0 0 0 0,1 1 0 0 0,0-1 0 0 0,0 0 0 0 0,-1 0 0 0 0,1 1 0 0 0,0-1 0 0 0,0 0 0 0 0,0 1 0 0 0,0-1 0 0 0,0 0 0 0 0,0 1 0 0 0,-1-1 0 0 0,1 0 0 0 0,0 0 0 0 0,0 1 0 0 0,0-1 0 0 0,0 1 0 0 0,-14 31-1361 0 0,13-31 1338 0 0,1-1 1 0 0,0 1 0 0 0,-1-1-1 0 0,1 1 1 0 0,0-1 0 0 0,0 1-1 0 0,-1-1 1 0 0,1 1 0 0 0,0-1-1 0 0,0 1 1 0 0,0-1-1 0 0,0 1 1 0 0,-1-1 0 0 0,1 1-1 0 0,0-1 1 0 0,0 1 0 0 0,0-1-1 0 0,0 1 1 0 0,0-1 0 0 0,1 1-1 0 0,-1 0 1 0 0,0-1 0 0 0,0 1-1 0 0,0-1 1 0 0,0 1 0 0 0,1-1-1 0 0,-1 1 1 0 0,0-1 0 0 0,0 1-1 0 0,1-1 1 0 0,-1 0 0 0 0,0 1-1 0 0,1-1 1 0 0,-1 1 0 0 0,0-1-1 0 0,1 0 1 0 0,-1 1-1 0 0,1-1 1 0 0,-1 0 0 0 0,1 1-1 0 0,-1-1 1 0 0,1 0 0 0 0,-1 0-1 0 0,1 1 1 0 0,-1-1 0 0 0,1 0-1 0 0,-1 0 1 0 0,1 0 0 0 0,-1 0-1 0 0,2 0 1 0 0,1 1-477 0 0,5 4-708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3.776"/>
    </inkml:context>
    <inkml:brush xml:id="br0">
      <inkml:brushProperty name="width" value="0.1" units="cm"/>
      <inkml:brushProperty name="height" value="0.1" units="cm"/>
      <inkml:brushProperty name="color" value="#FF0066"/>
    </inkml:brush>
  </inkml:definitions>
  <inkml:trace contextRef="#ctx0" brushRef="#br0">1781 1433 2420 0 0,'-24'28'666'0'0,"-1"-1"0"0"0,-2-1-1 0 0,0-1 1 0 0,-2-1 0 0 0,-34 21-1 0 0,-164 84 1710 0 0,201-116-2100 0 0,-1-1 1 0 0,0-1-1 0 0,-51 13 0 0 0,62-20-143 0 0,-1 0 0 0 0,1 0 0 0 0,0 2 0 0 0,-24 11 0 0 0,21-9 1 0 0,0 0 0 0 0,-1-2 0 0 0,0 0 0 0 0,0-1 0 0 0,0-1 0 0 0,-26 2 0 0 0,-126-1 754 0 0,129-5-849 0 0,26-1-20 0 0,0 0 1 0 0,0-2-1 0 0,0 1 0 0 0,0-2 1 0 0,1 0-1 0 0,-1-1 0 0 0,-20-10 1 0 0,16 7 1 0 0,-15-6 33 0 0,1-1 1 0 0,1-2-1 0 0,1-1 0 0 0,0-2 1 0 0,1-1-1 0 0,2-1 0 0 0,0-2 1 0 0,-28-29-1 0 0,35 29-29 0 0,2-1 0 0 0,1-1 0 0 0,1 0 0 0 0,1-2-1 0 0,1 0 1 0 0,1-1 0 0 0,2-1 0 0 0,1 0 0 0 0,-11-38 0 0 0,14 28-62 0 0,1 0-1 0 0,3 0 1 0 0,1-1 0 0 0,1-77 0 0 0,4 104 38 0 0,1 0 0 0 0,0 0 0 0 0,2 0 0 0 0,-1 0 0 0 0,2 1 0 0 0,0-1 0 0 0,0 1 0 0 0,1 0 0 0 0,10-18 0 0 0,-4 8 0 0 0,19-37-31 0 0,3 2-1 0 0,2 2 1 0 0,84-103-1 0 0,-93 125 22 0 0,6-6-25 0 0,1 1 1 0 0,2 1 0 0 0,2 2-1 0 0,73-56 1 0 0,-107 90 35 0 0,42-30-22 0 0,1 1 0 0 0,1 3 0 0 0,80-36 0 0 0,-76 44-40 0 0,107-28-1 0 0,-105 38 28 0 0,0 3 0 0 0,104-2-1 0 0,-140 10 30 0 0,0 0 0 0 0,0 2 0 0 0,-1-1 0 0 0,1 2-1 0 0,-1 0 1 0 0,30 12 0 0 0,-24-8 3 0 0,28 10-20 0 0,0 2 1 0 0,63 35 0 0 0,-93-43 19 0 0,1 2 1 0 0,-1 0 0 0 0,-1 1-1 0 0,-1 2 1 0 0,0-1 0 0 0,-1 2-1 0 0,16 20 1 0 0,-18-18 17 0 0,11 14-11 0 0,0 0 0 0 0,37 72 0 0 0,-26-27 1 0 0,33 99-1 0 0,-57-135-14 0 0,-1 1 0 0 0,-3 0 0 0 0,-1 0-1 0 0,2 54 1 0 0,-7-45-27 0 0,0-27 61 0 0,-1 0-1 0 0,-2 1 1 0 0,-1-1-1 0 0,-1 0 1 0 0,-5 28-1 0 0,0-28 1 0 0,-1 0 0 0 0,-1 0-1 0 0,-1-1 1 0 0,-1 0-1 0 0,-2-1 1 0 0,0 0 0 0 0,-23 30-1 0 0,-73 108 26 0 0,106-157-43 0 0,-23 29 29 0 0,-1 0 0 0 0,-2-2 0 0 0,-1-1 0 0 0,-58 47 0 0 0,-69 35 83 0 0,144-103-179 0 0,1-3-1319 0 0,16-27-1006 0 0,-2 16 2061 0 0,-1 1 0 0 0,0-1 0 0 0,1 1 1 0 0,-1 0-1 0 0,1 0 0 0 0,0 0 0 0 0,0 0 0 0 0,3-4 1 0 0,11-14-792 0 0,44-66-1328 0 0,-28 38 1356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16.167"/>
    </inkml:context>
    <inkml:brush xml:id="br0">
      <inkml:brushProperty name="width" value="0.1" units="cm"/>
      <inkml:brushProperty name="height" value="0.1" units="cm"/>
      <inkml:brushProperty name="color" value="#FF0066"/>
    </inkml:brush>
  </inkml:definitions>
  <inkml:trace contextRef="#ctx0" brushRef="#br0">105 315 1568 0 0,'-4'11'927'0'0,"-2"0"1"0"0,1 0-1 0 0,-2 0 0 0 0,1 0 0 0 0,-2-1 0 0 0,1 0 1 0 0,-13 12-1 0 0,0 1 1676 0 0,20-22-2520 0 0,-1 0 0 0 0,1-1-1 0 0,-1 1 1 0 0,0 0 0 0 0,1 0 0 0 0,-1-1 0 0 0,0 1-1 0 0,1 0 1 0 0,-1-1 0 0 0,0 1 0 0 0,0 0-1 0 0,1-1 1 0 0,-1 1 0 0 0,0-1 0 0 0,0 1 0 0 0,0-1-1 0 0,0 0 1 0 0,0 1 0 0 0,0-1 0 0 0,-1 0 0 0 0,2 0-54 0 0,-1-1 1 0 0,1 1 0 0 0,0 0-1 0 0,-1-1 1 0 0,1 1 0 0 0,0-1 0 0 0,-1 1-1 0 0,1-1 1 0 0,0 0 0 0 0,0 1-1 0 0,-1-1 1 0 0,1 1 0 0 0,0-1 0 0 0,0 1-1 0 0,0-1 1 0 0,0 0 0 0 0,0 1-1 0 0,0-1 1 0 0,0 1 0 0 0,0-1 0 0 0,0 0-1 0 0,0 1 1 0 0,0-2 0 0 0,10-48 177 0 0,4 0-286 0 0,65-184-170 0 0,-66 192 191 0 0,-12 34 24 0 0,1 0 0 0 0,0 1-1 0 0,1-1 1 0 0,0 1 0 0 0,5-10 0 0 0,-8 17 33 0 0,0 0 1 0 0,0-1 0 0 0,0 1 0 0 0,0 0 0 0 0,0 0 0 0 0,0 0 0 0 0,0 0 0 0 0,1 0-1 0 0,-1 0 1 0 0,0 0 0 0 0,0 0 0 0 0,0 0 0 0 0,0 0 0 0 0,0 0 0 0 0,0 0-1 0 0,0 0 1 0 0,0 0 0 0 0,0 0 0 0 0,0-1 0 0 0,0 1 0 0 0,1 0 0 0 0,-1 0-1 0 0,0 0 1 0 0,0 0 0 0 0,0 0 0 0 0,0 0 0 0 0,0 0 0 0 0,0 0 0 0 0,0 0 0 0 0,0 0-1 0 0,0 0 1 0 0,1 0 0 0 0,-1 1 0 0 0,0-1 0 0 0,0 0 0 0 0,0 0 0 0 0,0 0-1 0 0,0 0 1 0 0,0 0 0 0 0,0 0 0 0 0,0 0 0 0 0,0 0 0 0 0,0 0 0 0 0,0 0 0 0 0,1 0-1 0 0,-1 0 1 0 0,0 0 0 0 0,0 0 0 0 0,0 0 0 0 0,0 0 0 0 0,0 1 0 0 0,0-1-1 0 0,0 0 1 0 0,0 0 0 0 0,0 0 0 0 0,0 0 0 0 0,0 0 0 0 0,0 0 0 0 0,0 0 0 0 0,0 0-1 0 0,0 0 1 0 0,0 1 0 0 0,4 10 71 0 0,-1 12 103 0 0,-4-9-117 0 0,-1 1-1 0 0,0 1 0 0 0,2-1-1 0 0,0 1 1 0 0,1 0-1 0 0,0-1 1 0 0,1 0-1 0 0,5 19 1 0 0,-7-33-53 0 0,1 0 0 0 0,-1 0 1 0 0,0 0-1 0 0,1 0 0 0 0,-1 0 1 0 0,1 0-1 0 0,-1 0 0 0 0,1 0 1 0 0,-1-1-1 0 0,1 1 0 0 0,0 0 1 0 0,-1 0-1 0 0,1 0 0 0 0,0-1 1 0 0,0 1-1 0 0,-1 0 0 0 0,1-1 1 0 0,0 1-1 0 0,0-1 0 0 0,0 1 1 0 0,0-1-1 0 0,0 1 0 0 0,0-1 1 0 0,0 0-1 0 0,0 1 0 0 0,0-1 1 0 0,0 0-1 0 0,0 0 0 0 0,0 0 1 0 0,0 1-1 0 0,0-1 0 0 0,2-1 1 0 0,-1 1-7 0 0,0-1 1 0 0,-1 1-1 0 0,1-1 1 0 0,0 0-1 0 0,-1 0 1 0 0,1 0-1 0 0,-1 0 1 0 0,1 0-1 0 0,-1 0 1 0 0,0 0-1 0 0,1 0 1 0 0,-1 0-1 0 0,0-1 1 0 0,0 1-1 0 0,0-1 1 0 0,0 1-1 0 0,0-1 1 0 0,1-1-1 0 0,51-93-323 0 0,-50 93 296 0 0,-1 0-1 0 0,0 0 1 0 0,1 0-1 0 0,-1 0 1 0 0,1 0 0 0 0,0 1-1 0 0,4-4 1 0 0,-6 5 27 0 0,-1 1 0 0 0,1 0 1 0 0,-1-1-1 0 0,1 1 1 0 0,-1 0-1 0 0,1-1 0 0 0,-1 1 1 0 0,1 0-1 0 0,-1 0 0 0 0,1-1 1 0 0,-1 1-1 0 0,1 0 1 0 0,0 0-1 0 0,-1 0 0 0 0,1 0 1 0 0,-1 0-1 0 0,1 0 0 0 0,0 0 1 0 0,-1 0-1 0 0,1 0 1 0 0,-1 0-1 0 0,1 0 0 0 0,-1 0 1 0 0,1 0-1 0 0,0 0 0 0 0,-1 1 1 0 0,1-1-1 0 0,-1 0 1 0 0,1 0-1 0 0,-1 1 0 0 0,1-1 1 0 0,-1 0-1 0 0,1 1 0 0 0,-1-1 1 0 0,1 0-1 0 0,-1 1 1 0 0,0-1-1 0 0,1 1 0 0 0,-1-1 1 0 0,0 1-1 0 0,1-1 0 0 0,-1 1 1 0 0,0-1-1 0 0,1 1 1 0 0,-1-1-1 0 0,0 1 0 0 0,0-1 1 0 0,0 1-1 0 0,1-1 0 0 0,-1 1 1 0 0,0 0-1 0 0,0-1 1 0 0,0 1-1 0 0,0 0 0 0 0,1 5-4 0 0,0 0-1 0 0,1 0 1 0 0,0 0 0 0 0,0-1-1 0 0,0 1 1 0 0,1-1-1 0 0,-1 1 1 0 0,1-1 0 0 0,1 0-1 0 0,7 9 1 0 0,-1-12-117 0 0,-1-9 83 0 0,-5 3 37 0 0,6-4-11 0 0,0-1 1 0 0,0 0 0 0 0,-1-1-1 0 0,0 0 1 0 0,-1 0 0 0 0,13-20 0 0 0,-20 26 0 0 0,1 1 0 0 0,0 0 1 0 0,0 0-1 0 0,0 0 1 0 0,0 0-1 0 0,0 0 1 0 0,1 0-1 0 0,-1 1 0 0 0,1-1 1 0 0,5-3-1 0 0,-6 6 50 0 0,0 8-67 0 0,4 17-298 0 0,-2-1 1 0 0,3 40-1 0 0,-6-38-1274 0 0,2 0-1 0 0,1-1 0 0 0,12 45 0 0 0,-4-34-815 0 0,-5-22 1411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2.562"/>
    </inkml:context>
    <inkml:brush xml:id="br0">
      <inkml:brushProperty name="width" value="0.1" units="cm"/>
      <inkml:brushProperty name="height" value="0.1" units="cm"/>
      <inkml:brushProperty name="color" value="#FF0066"/>
    </inkml:brush>
  </inkml:definitions>
  <inkml:trace contextRef="#ctx0" brushRef="#br0">1838 1 1248 0 0,'0'0'7377'0'0,"-27"5"-6654"0"0,-12-6-368 0 0,19 0-244 0 0,1 1 1 0 0,-1 0 0 0 0,1 2 0 0 0,-34 6 0 0 0,-5 9-71 0 0,-58 13 112 0 0,-195 24 440 0 0,75-10-178 0 0,47-9-116 0 0,-229 44 401 0 0,287-54-127 0 0,129-24-531 0 0,-21-1 103 0 0,19 0-117 0 0,-14 0-9 0 0,14 0 12 0 0,0 0 34 0 0,-14 0-26 0 0,13 0 12 0 0,1 0-14 0 0,-13 0-9 0 0,12 0 20 0 0,-18 0-111 0 0,1 0-480 0 0,16 2 306 0 0,-18 9-35 0 0,24-11 259 0 0,0 1 0 0 0,0-1 0 0 0,0 0 0 0 0,-1 0 0 0 0,1 0 0 0 0,0 0 0 0 0,0 0 0 0 0,0 1 0 0 0,0-1 0 0 0,0 0 0 0 0,-1 0 0 0 0,1 0 0 0 0,0 0 0 0 0,0 1 0 0 0,0-1 0 0 0,0 0 0 0 0,0 0 0 0 0,0 0 0 0 0,0 1 0 0 0,0-1 0 0 0,0 0-1 0 0,0 0 1 0 0,0 1 0 0 0,0-1 0 0 0,0 0 0 0 0,0 0 0 0 0,0 0 0 0 0,0 1 0 0 0,0-1 0 0 0,0 0 0 0 0,0 0 0 0 0,0 0 0 0 0,0 1 0 0 0,0-1 0 0 0,0 0 0 0 0,1 0 0 0 0,-1 0 0 0 0,0 1 0 0 0,0-1 0 0 0,0 0 0 0 0,0 0 0 0 0,0 0 0 0 0,1 0 0 0 0,-1 0-1 0 0,0 1 1 0 0,0-1 0 0 0,0 0 0 0 0,0 0 0 0 0,1 0 0 0 0,-1 0 0 0 0,0 0 0 0 0,0 0 0 0 0,0 0 0 0 0,1 0 0 0 0,12 3-1041 0 0,-13-3 1013 0 0,4-1-441 0 0,-1-1 0 0 0,0 1 0 0 0,0-1-1 0 0,0 0 1 0 0,0 0 0 0 0,0 0 0 0 0,0-1 0 0 0,0 1 0 0 0,-1-1 0 0 0,1 1 0 0 0,-1-1 0 0 0,0 0 0 0 0,0 0-1 0 0,0 0 1 0 0,2-4 0 0 0,4-10-626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3.135"/>
    </inkml:context>
    <inkml:brush xml:id="br0">
      <inkml:brushProperty name="width" value="0.1" units="cm"/>
      <inkml:brushProperty name="height" value="0.1" units="cm"/>
      <inkml:brushProperty name="color" value="#FF0066"/>
    </inkml:brush>
  </inkml:definitions>
  <inkml:trace contextRef="#ctx0" brushRef="#br0">278 0 1588 0 0,'17'0'5548'0'0,"-37"14"-1956"0"0,-29 33-3272 0 0,33-31 0 0 0,-107 93 674 0 0,45-34-463 0 0,77-74-528 0 0,0 0 1 0 0,0 0-1 0 0,1 0 0 0 0,-1 0 0 0 0,0 0 0 0 0,1 0 0 0 0,-1 0 1 0 0,1 0-1 0 0,-1 0 0 0 0,1 0 0 0 0,0 0 0 0 0,-1 0 1 0 0,1 0-1 0 0,0 0 0 0 0,0 0 0 0 0,-1 0 0 0 0,1 1 1 0 0,0-1-1 0 0,0 0 0 0 0,1 0 0 0 0,-1 0 0 0 0,0 0 0 0 0,0 0 1 0 0,0 0-1 0 0,1 0 0 0 0,-1 1 0 0 0,1-1 0 0 0,-1 0 1 0 0,1 0-1 0 0,-1 0 0 0 0,1 0 0 0 0,-1 0 0 0 0,1-1 0 0 0,0 1 1 0 0,1 1-1 0 0,5 8-4 0 0,2 2-4 0 0,0 0 0 0 0,1-1 0 0 0,1 0-1 0 0,13 11 1 0 0,4 4-26 0 0,-21-18 29 0 0,1 0 0 0 0,1-1 0 0 0,-1 1-1 0 0,15 8 1 0 0,85 53 29 0 0,-39-22-15 0 0,7 3-4 0 0,-49-26 127 0 0,-17-14 115 0 0,-10-10-235 0 0,0 0 0 0 0,0 0 0 0 0,0 0 1 0 0,0 0-1 0 0,0 0 0 0 0,0 1 1 0 0,0-1-1 0 0,0 0 0 0 0,0 0 1 0 0,-1 0-1 0 0,1 0 0 0 0,0 0 0 0 0,0 0 1 0 0,0 0-1 0 0,0 0 0 0 0,0 0 1 0 0,0 0-1 0 0,0 0 0 0 0,0 0 0 0 0,0 0 1 0 0,0 0-1 0 0,0 0 0 0 0,0 0 1 0 0,0 0-1 0 0,0 0 0 0 0,0 1 1 0 0,0-1-1 0 0,0 0 0 0 0,0 0 0 0 0,0 0 1 0 0,0 0-1 0 0,0 0 0 0 0,0 0 1 0 0,0 0-1 0 0,-6-2-220 0 0,11 0-507 0 0,5 15-1415 0 0,-26-33-6535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3.897"/>
    </inkml:context>
    <inkml:brush xml:id="br0">
      <inkml:brushProperty name="width" value="0.1" units="cm"/>
      <inkml:brushProperty name="height" value="0.1" units="cm"/>
      <inkml:brushProperty name="color" value="#FF0066"/>
    </inkml:brush>
  </inkml:definitions>
  <inkml:trace contextRef="#ctx0" brushRef="#br0">830 0 1848 0 0,'7'0'828'0'0,"15"0"-399"0"0,-6 0 4721 0 0,-16 9-4791 0 0,0 26-55 0 0,0-34-287 0 0,0 1-1 0 0,0-1 1 0 0,0 0-1 0 0,0 0 1 0 0,1 0-1 0 0,-1 0 1 0 0,0 0-1 0 0,0 0 1 0 0,1 1-1 0 0,-1-1 1 0 0,1 0-1 0 0,-1 0 1 0 0,1 0 0 0 0,0 0-1 0 0,-1-1 1 0 0,1 1-1 0 0,0 0 1 0 0,1 2-1 0 0,33 49 310 0 0,-34-51-305 0 0,-1 1 0 0 0,1 0 0 0 0,0-1 0 0 0,0 1 0 0 0,-1 0 0 0 0,1 0-1 0 0,-1 0 1 0 0,0-1 0 0 0,1 1 0 0 0,-1 0 0 0 0,0 0 0 0 0,0 0 0 0 0,0 0 0 0 0,0 0-1 0 0,-1 0 1 0 0,1-1 0 0 0,0 1 0 0 0,-1 0 0 0 0,0 0 0 0 0,1 0 0 0 0,-1-1 0 0 0,0 1 0 0 0,0 0-1 0 0,0-1 1 0 0,0 1 0 0 0,0-1 0 0 0,0 1 0 0 0,0-1 0 0 0,-2 2 0 0 0,-4 8 112 0 0,-38 75 344 0 0,-12 30-60 0 0,29-53-76 0 0,-59 97 0 0 0,-63 103 209 0 0,-3 3-128 0 0,107-202-284 0 0,28-39-44 0 0,-23 38 1 0 0,26-38-35 0 0,-33 40-1 0 0,30-43 21 0 0,1 1-1 0 0,-18 34 1 0 0,-5 14 57 0 0,22-42-531 0 0,-19 43 0 0 0,29-60-2493 0 0,-1-27-315 0 0,-17-39-527 0 0,19 32 2611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4.271"/>
    </inkml:context>
    <inkml:brush xml:id="br0">
      <inkml:brushProperty name="width" value="0.1" units="cm"/>
      <inkml:brushProperty name="height" value="0.1" units="cm"/>
      <inkml:brushProperty name="color" value="#FF0066"/>
    </inkml:brush>
  </inkml:definitions>
  <inkml:trace contextRef="#ctx0" brushRef="#br0">0 36 1664 0 0,'1'-3'251'0'0,"0"1"1"0"0,1 0-1 0 0,-1 0 0 0 0,0 0 0 0 0,1 0 1 0 0,-1 0-1 0 0,1 0 0 0 0,0 0 0 0 0,-1 0 1 0 0,1 1-1 0 0,0-1 0 0 0,0 1 0 0 0,0-1 1 0 0,0 1-1 0 0,1 0 0 0 0,-1 0 0 0 0,3-1 1 0 0,-1 1-52 0 0,0 0 1 0 0,0 1-1 0 0,0-1 1 0 0,0 1-1 0 0,0 0 1 0 0,0 0-1 0 0,0 0 1 0 0,1 1-1 0 0,-1 0 1 0 0,6 1-1 0 0,13 4 223 0 0,-1-1-85 0 0,0 0 0 0 0,0 2-1 0 0,33 15 1 0 0,236 143 854 0 0,-244-130-1002 0 0,-2 1 0 0 0,-1 2 0 0 0,63 72 0 0 0,-41-41-74 0 0,103 111 247 0 0,-1 5-828 0 0,-155-169 80 0 0,-12-15 165 0 0,0 1-1 0 0,0 0 1 0 0,0-1-1 0 0,1 1 0 0 0,-1 0 1 0 0,0-1-1 0 0,1 0 1 0 0,-1 1-1 0 0,1-1 1 0 0,-1 0-1 0 0,1 0 1 0 0,0 0-1 0 0,0 0 1 0 0,-1 0-1 0 0,1 0 1 0 0,0 0-1 0 0,0 0 0 0 0,0-1 1 0 0,0 1-1 0 0,0-1 1 0 0,4 1-1 0 0,-6-2 15 0 0,1-1 0 0 0,0 1-1 0 0,-1 0 1 0 0,1 0 0 0 0,-1 0 0 0 0,1-1-1 0 0,-1 1 1 0 0,1 0 0 0 0,-1-1-1 0 0,0 1 1 0 0,0-3 0 0 0,0-10-958 0 0,0-4 136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6.778"/>
    </inkml:context>
    <inkml:brush xml:id="br0">
      <inkml:brushProperty name="width" value="0.1" units="cm"/>
      <inkml:brushProperty name="height" value="0.1" units="cm"/>
      <inkml:brushProperty name="color" value="#FF0066"/>
    </inkml:brush>
  </inkml:definitions>
  <inkml:trace contextRef="#ctx0" brushRef="#br0">2021 3816 2396 0 0,'0'0'7476'0'0,"0"-6"-7342"0"0,0 5-129 0 0,0 0 0 0 0,0 0 0 0 0,0 1 0 0 0,1-1 0 0 0,-1 0 1 0 0,0 0-1 0 0,0 0 0 0 0,0 1 0 0 0,0-1 0 0 0,0 0 0 0 0,0 0 0 0 0,0 1 0 0 0,-1-1 0 0 0,1 0 0 0 0,0 0 0 0 0,0 1 0 0 0,0-1 0 0 0,-1 0 0 0 0,1 0 0 0 0,0 1 0 0 0,-1-1 0 0 0,1 0 0 0 0,-1 1 0 0 0,1-1 0 0 0,-1 1 0 0 0,1-1 0 0 0,-1 0 1 0 0,1 1-1 0 0,-1-1 0 0 0,-1 0 0 0 0,-20 15 268 0 0,-3 5-29 0 0,2-6 0 0 0,0 0-1 0 0,-38 13 0 0 0,-12 7 51 0 0,57-26-206 0 0,0 0 0 0 0,-1-1 0 0 0,0-1 0 0 0,0-1-1 0 0,-23 3 1 0 0,-34 9 157 0 0,34-8-125 0 0,-1-1 0 0 0,-65 3 0 0 0,-94-8 352 0 0,142-2-435 0 0,50 0-22 0 0,1-1 1 0 0,0 0-1 0 0,0 0 1 0 0,-1-1 0 0 0,1 0-1 0 0,0 0 1 0 0,0 0-1 0 0,1-1 1 0 0,-1 0-1 0 0,0-1 1 0 0,-7-5 0 0 0,5 4 18 0 0,0 0 0 0 0,0 0 1 0 0,-1 1-1 0 0,0 0 1 0 0,-14-4-1 0 0,-18-3 114 0 0,-70-30-1 0 0,18 6-37 0 0,-15-6 58 0 0,81 26-117 0 0,0-2-1 0 0,1 0 1 0 0,1-2-1 0 0,-38-36 1 0 0,-36-25-13 0 0,100 79-38 0 0,-12-6 11 0 0,1-1 0 0 0,0 0 1 0 0,1-1-1 0 0,0 0 0 0 0,0-1 0 0 0,-9-12 1 0 0,-2-12 13 0 0,2 0 0 0 0,2-2 0 0 0,1 0 0 0 0,1 0 0 0 0,-11-46 1 0 0,-8-20-25 0 0,23 69-51 0 0,-8-38-1 0 0,-6-22 10 0 0,15 54 42 0 0,1 0 0 0 0,2 0 0 0 0,-4-79 0 0 0,9 87 33 0 0,-14-82-52 0 0,10 73 2 0 0,3-10 19 0 0,3-954-26 0 0,0 985 9 0 0,2 0 0 0 0,0 0 1 0 0,1 0-1 0 0,0 0 0 0 0,13-35 0 0 0,6-24-21 0 0,14-94 80 0 0,-11 45-32 0 0,-17 76 0 0 0,-5 29-7 0 0,0 1 0 0 0,8-23 0 0 0,-2 11-28 0 0,8-58 0 0 0,-15 69 9 0 0,1 1 0 0 0,1 0-1 0 0,1 0 1 0 0,1 0-1 0 0,1 0 1 0 0,1 1-1 0 0,0 0 1 0 0,14-22-1 0 0,52-86-69 0 0,-55 99 85 0 0,0 1-1 0 0,1 1 1 0 0,2 1 0 0 0,37-34 0 0 0,-42 42-65 0 0,4-1 23 0 0,1 2-1 0 0,0 0 1 0 0,2 1-1 0 0,0 2 1 0 0,0 0-1 0 0,46-18 1 0 0,-45 25 43 0 0,0 0-1 0 0,1 2 1 0 0,0 1 0 0 0,46-2 0 0 0,-22 2-7 0 0,443-9-127 0 0,-323 15 106 0 0,-165-2 22 0 0,0 0 1 0 0,0 1 0 0 0,-1-1 0 0 0,1 1 0 0 0,0 0-1 0 0,0 1 1 0 0,-1-1 0 0 0,1 1 0 0 0,-1 0 0 0 0,1 0-1 0 0,-1 0 1 0 0,0 1 0 0 0,5 3 0 0 0,-5-3 3 0 0,1 0 0 0 0,0 0-1 0 0,0-1 1 0 0,0 1 0 0 0,0-1 0 0 0,0 0 0 0 0,0-1 0 0 0,1 1 0 0 0,9 1 0 0 0,12 2-9 0 0,-1 1 0 0 0,-1 1 1 0 0,1 1-1 0 0,31 15 1 0 0,-44-18 5 0 0,-5 0 5 0 0,1 0 0 0 0,-1 0 0 0 0,1 0 0 0 0,-1 1 0 0 0,-1 0 0 0 0,1 1 0 0 0,-1 0 0 0 0,10 13 0 0 0,48 70 38 0 0,-47-64-22 0 0,102 188-25 0 0,-96-169 35 0 0,-1-3-6 0 0,-10-19-14 0 0,-1 0 0 0 0,-1 1 0 0 0,15 50 1 0 0,50 148-67 0 0,-76-220 60 0 0,23 60 9 0 0,-3 0 0 0 0,-3 2 1 0 0,12 81-1 0 0,8 35 22 0 0,-4-30 45 0 0,27 325 17 0 0,-29-218-123 0 0,-24-165 187 0 0,-6 126-1 0 0,-3-98-123 0 0,2 80 64 0 0,0-192-100 0 0,0 1 1 0 0,0-1-1 0 0,-1 0 1 0 0,0 0-1 0 0,-1 0 1 0 0,0 0-1 0 0,0 0 1 0 0,-1 0-1 0 0,0-1 1 0 0,0 1-1 0 0,-7 9 1 0 0,4-4-8 0 0,-1 0 0 0 0,2 0 1 0 0,-7 21-1 0 0,-6 23 63 0 0,-4-1 1 0 0,-33 64-1 0 0,49-108-66 0 0,-20 39 70 0 0,-60 91 1 0 0,59-105-18 0 0,8-11 19 0 0,-24 28 0 0 0,-26 24 51 0 0,45-50-76 0 0,-1 0 0 0 0,-1-1 0 0 0,-1-2 0 0 0,-36 26 0 0 0,7-8 19 0 0,-41 27 169 0 0,73-48-17 0 0,21-19-179 0 0,0 0 0 0 0,0 0 1 0 0,0 0-1 0 0,0-1 0 0 0,0 1 0 0 0,-1-1 0 0 0,-3 2 0 0 0,-28 14 290 0 0,-56 36-1 0 0,86-51-282 0 0,0-1-393 0 0,-1-1 0 0 0,0 1 0 0 0,0-2 0 0 0,0 1 1 0 0,0-1-1 0 0,0 1 0 0 0,-12-3 0 0 0,9 2-339 0 0,5 0-765 0 0,-9-14-3451 0 0,7 7 4691 0 0,0 0-1 0 0,1 0 1 0 0,0-1-1 0 0,0 0 1 0 0,1 0-1 0 0,0 0 1 0 0,1-1-1 0 0,-1 1 0 0 0,2-1 1 0 0,-1 0-1 0 0,1 1 1 0 0,1-1-1 0 0,-1 0 1 0 0,1-1-1 0 0,1-16 1 0 0,0-15-1049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8.032"/>
    </inkml:context>
    <inkml:brush xml:id="br0">
      <inkml:brushProperty name="width" value="0.1" units="cm"/>
      <inkml:brushProperty name="height" value="0.1" units="cm"/>
      <inkml:brushProperty name="color" value="#FF0066"/>
    </inkml:brush>
  </inkml:definitions>
  <inkml:trace contextRef="#ctx0" brushRef="#br0">532 5566 1880 0 0,'-9'0'898'0'0,"7"1"-851"0"0,0-1-1 0 0,0 0 0 0 0,0 0 0 0 0,0 0 1 0 0,1-1-1 0 0,-1 1 0 0 0,0 0 0 0 0,0-1 1 0 0,0 1-1 0 0,0-1 0 0 0,0 0 1 0 0,0 1-1 0 0,1-1 0 0 0,-1 0 0 0 0,-3-2 1 0 0,4 1 55 0 0,-1 0 0 0 0,1-1 0 0 0,0 1 0 0 0,0 0 0 0 0,0 0 0 0 0,0-1 0 0 0,0 1 1 0 0,1-1-1 0 0,-1 1 0 0 0,1-1 0 0 0,-1 1 0 0 0,1-1 0 0 0,0 1 0 0 0,0-1 0 0 0,0-3 0 0 0,-16-11 593 0 0,-6-4-440 0 0,-1-1 312 0 0,-27-34 1 0 0,22 20 515 0 0,-33-52 0 0 0,13 1 167 0 0,-42-110-1 0 0,38 53-553 0 0,35 108-513 0 0,3-1-1 0 0,-17-64 0 0 0,22 55-37 0 0,1-1 0 0 0,-1-80 1 0 0,9-777 595 0 0,0 820-705 0 0,17-125 0 0 0,-3 91-39 0 0,36-199 119 0 0,-17 121-79 0 0,14-51 18 0 0,62-125-8 0 0,-49 172-30 0 0,36-89-68 0 0,-29 94-20 0 0,21-46 24 0 0,161-313 0 0 0,-88 257 98 0 0,-112 210-284 0 0,-42 73 171 0 0,1 2 0 0 0,0-1-1 0 0,0 1 1 0 0,1 0-1 0 0,11-10 1 0 0,7-10-27 0 0,-1 8-350 0 0,-24 21-346 0 0,-11 10 170 0 0,-12 15-602 0 0,17-17 734 0 0,-1-1 1 0 0,1 0-1 0 0,-1 0 0 0 0,0-1 0 0 0,0 1 0 0 0,0-1 0 0 0,-1 0 0 0 0,1-1 0 0 0,-1 1 1 0 0,0-1-1 0 0,0 0 0 0 0,1 0 0 0 0,-8 0 0 0 0,-6 4-677 0 0,2-3 34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8.820"/>
    </inkml:context>
    <inkml:brush xml:id="br0">
      <inkml:brushProperty name="width" value="0.1" units="cm"/>
      <inkml:brushProperty name="height" value="0.1" units="cm"/>
      <inkml:brushProperty name="color" value="#FF0066"/>
    </inkml:brush>
  </inkml:definitions>
  <inkml:trace contextRef="#ctx0" brushRef="#br0">4 81 1428 0 0,'13'-74'4751'0'0,"-9"68"-4248"0"0,1 12-5 0 0,7 23 386 0 0,-6-14-439 0 0,-4-9-317 0 0,0 1-1 0 0,-1 0 0 0 0,1-1 1 0 0,-1 1-1 0 0,-1 0 0 0 0,1 8 1 0 0,0-4 48 0 0,1 8 41 0 0,-1-11-144 0 0,0-1 0 0 0,0 1 0 0 0,-1 0 0 0 0,0 0 0 0 0,-1 0 0 0 0,-1 9 1 0 0,2-15 274 0 0,0 3-254 0 0,-2 108 788 0 0,0-114-866 0 0,0 0 0 0 0,0 0 1 0 0,1 0-1 0 0,-1 0 0 0 0,0 0 1 0 0,1 0-1 0 0,-1 0 0 0 0,1-1 0 0 0,0 1 1 0 0,-1-1-1 0 0,1 1 0 0 0,0-1 1 0 0,0 1-1 0 0,0-1 0 0 0,0 0 1 0 0,0 0-1 0 0,0 1 0 0 0,1-1 0 0 0,-2-2 1 0 0,2 2 28 0 0,-1 0 0 0 0,0 1 0 0 0,1-1 0 0 0,-1 0 0 0 0,0 0 0 0 0,0 1 0 0 0,0-1 0 0 0,0 1 0 0 0,-1-1 0 0 0,1 1 0 0 0,-2-2 0 0 0,-11-18 249 0 0,14 21-290 0 0,0-1 0 0 0,0 0 1 0 0,0 1-1 0 0,0-1 0 0 0,0 1 1 0 0,0-1-1 0 0,0 0 1 0 0,0 1-1 0 0,1-1 0 0 0,-1 1 1 0 0,0-1-1 0 0,0 1 0 0 0,0-1 1 0 0,1 1-1 0 0,-1-1 0 0 0,0 1 1 0 0,1-1-1 0 0,-1 1 1 0 0,0-1-1 0 0,1 1 0 0 0,-1-1 1 0 0,1 1-1 0 0,-1 0 0 0 0,1-1 1 0 0,-1 1-1 0 0,1 0 0 0 0,-1-1 1 0 0,1 1-1 0 0,-1 0 1 0 0,1 0-1 0 0,-1-1 0 0 0,1 1 1 0 0,0 0-1 0 0,-1 0 0 0 0,1 0 1 0 0,-1 0-1 0 0,1 0 1 0 0,1 0-1 0 0,43-17 130 0 0,-35 13-122 0 0,0 0 0 0 0,0 0-1 0 0,1 1 1 0 0,16-3 0 0 0,-19 4-13 0 0,0 0 0 0 0,0 0 0 0 0,0-1-1 0 0,0 0 1 0 0,9-5 0 0 0,-7 3-3 0 0,0 1 1 0 0,0 1-1 0 0,14-5 0 0 0,48-7-58 0 0,-70 15 93 0 0,1-1 0 0 0,0 1-1 0 0,-1 0 1 0 0,1-1 0 0 0,0 1-1 0 0,-1 1 1 0 0,1-1 0 0 0,0 0-1 0 0,4 2 1 0 0,0-1-6 0 0,-6 0-27 0 0,1 0 0 0 0,0 0 0 0 0,-1 0 0 0 0,1 0 0 0 0,-1 0 0 0 0,0 0 0 0 0,1 1 0 0 0,-1-1 0 0 0,0 0 0 0 0,0 1 0 0 0,1-1 0 0 0,-1 1 1 0 0,0-1-1 0 0,-1 1 0 0 0,1-1 0 0 0,0 1 0 0 0,0 0 0 0 0,-1 0 0 0 0,1-1 0 0 0,-1 1 0 0 0,1 0 0 0 0,-1 0 0 0 0,0-1 0 0 0,0 1 0 0 0,0 2 0 0 0,1 0-1 0 0,5 29 18 0 0,-2-10-40 0 0,1 0 0 0 0,11 33 0 0 0,-9-38-117 0 0,0-1 0 0 0,1 0 0 0 0,1 0 0 0 0,1 0-1 0 0,14 18 1 0 0,-19-29-185 0 0,0 0-1 0 0,1 0 1 0 0,0-1-1 0 0,0 1 0 0 0,0-2 1 0 0,13 8-1 0 0,-14-9-245 0 0,1 0 0 0 0,-1-1 0 0 0,1 0-1 0 0,0 0 1 0 0,0 0 0 0 0,0-1 0 0 0,1 0 0 0 0,-1 0-1 0 0,11 0 1 0 0,-13-1 443 0 0,-1 0 0 0 0,1 0 0 0 0,0-1-1 0 0,0 0 1 0 0,-1 0 0 0 0,1 0 0 0 0,-1 0 0 0 0,5-2 0 0 0,60-38-960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9.281"/>
    </inkml:context>
    <inkml:brush xml:id="br0">
      <inkml:brushProperty name="width" value="0.1" units="cm"/>
      <inkml:brushProperty name="height" value="0.1" units="cm"/>
      <inkml:brushProperty name="color" value="#FF0066"/>
    </inkml:brush>
  </inkml:definitions>
  <inkml:trace contextRef="#ctx0" brushRef="#br0">666 0 2716 0 0,'-3'1'252'0'0,"1"-1"-1"0"0,-1 1 0 0 0,1-1 0 0 0,-1 1 1 0 0,1 0-1 0 0,-1 0 0 0 0,1 0 0 0 0,0 0 1 0 0,0 1-1 0 0,-1-1 0 0 0,1 1 0 0 0,0-1 1 0 0,0 1-1 0 0,0 0 0 0 0,-2 2 0 0 0,-21 16 480 0 0,6-5-393 0 0,1 1 0 0 0,0 0 0 0 0,-25 32 1 0 0,-49 69 669 0 0,67-84-811 0 0,-26 40 479 0 0,-76 149 0 0 0,75-121-212 0 0,-69 193 0 0 0,111-264-493 0 0,3-8-183 0 0,0-1 0 0 0,-4 31 0 0 0,10-49-54 0 0,2-3-90 0 0,0 0 333 0 0,-1 0 0 0 0,0 0 0 0 0,1 0 0 0 0,-1 1 0 0 0,1-1 0 0 0,-1 0-1 0 0,0 0 1 0 0,1 1 0 0 0,-1-1 0 0 0,1 0 0 0 0,-1 1 0 0 0,0-1 0 0 0,0 0 0 0 0,1 1 0 0 0,-1-1 0 0 0,0 1 0 0 0,1-1 0 0 0,-1 0 0 0 0,0 1 0 0 0,0-1 0 0 0,0 1 0 0 0,1 0 0 0 0,-1-1 14 0 0,0 1 0 0 0,0-1 0 0 0,0 0 0 0 0,0 1 0 0 0,0-1 0 0 0,0 0 0 0 0,0 1 0 0 0,0-1 0 0 0,0 0 0 0 0,1 1 0 0 0,-1-1 0 0 0,0 0 1 0 0,0 0-1 0 0,0 1 0 0 0,1-1 0 0 0,-1 0 0 0 0,0 0 0 0 0,0 1 0 0 0,1-1 0 0 0,-1 0 0 0 0,0 0 0 0 0,1 0 0 0 0,-1 1 0 0 0,0-1 0 0 0,0 0 0 0 0,1 0 0 0 0,-1 0 0 0 0,0 0 0 0 0,1 0 0 0 0,-1 0 0 0 0,0 0 0 0 0,1 0 0 0 0,-1 0 0 0 0,0 0 0 0 0,1 0 0 0 0,-1 0 0 0 0,1 0 0 0 0,-1 0 0 0 0,0 0 0 0 0,1 0 0 0 0,-1 0 0 0 0,0 0 0 0 0,1 0 0 0 0,-1 0 0 0 0,0 0 1 0 0,0-1-1 0 0,1 1 0 0 0,-1 0 0 0 0,0 0 0 0 0,1 0 0 0 0,-1-1 0 0 0,0 1 0 0 0,0 0 0 0 0,1 0 0 0 0,-1-1 0 0 0,0 1 0 0 0,0 0 0 0 0,0-1 0 0 0,5-4-117 0 0,0 0 1 0 0,0 0-1 0 0,-1-1 1 0 0,0 1-1 0 0,0-1 0 0 0,-1 0 1 0 0,6-13-1 0 0,11-20-548 0 0,-7 19 287 0 0,36-55-542 0 0,46-99 0 0 0,-85 154 1083 0 0,-6 9 27 0 0,1 0-1 0 0,0 1 0 0 0,0 0 0 0 0,1 0 0 0 0,1 0 1 0 0,8-9-1 0 0,-5 8 62 0 0,-7 7 6 0 0,-1 1 0 0 0,1 0 0 0 0,0 0 0 0 0,1 0 0 0 0,-1 1 0 0 0,7-5 1264 0 0,-4 16-1351 0 0,60 103 389 0 0,-61-105-554 0 0,0 0-1 0 0,1-1 1 0 0,0 0-1 0 0,0 0 1 0 0,10 6-1 0 0,19 18-89 0 0,-29-24 63 0 0,1 0 0 0 0,-1-1 0 0 0,1 0 0 0 0,-1-1-1 0 0,2 1 1 0 0,-1-1 0 0 0,0-1 0 0 0,1 1 0 0 0,-1-1 0 0 0,15 3 0 0 0,-4-2-503 0 0,1-1 0 0 0,-1-1 1 0 0,33-1-1 0 0,-47-1 416 0 0,-1 0-1 0 0,0-1 1 0 0,0 0 0 0 0,0 0-1 0 0,1 0 1 0 0,-1 0 0 0 0,0 0-1 0 0,0-1 1 0 0,-1 1 0 0 0,1-1-1 0 0,0 0 1 0 0,0 0 0 0 0,-1 0-1 0 0,1 0 1 0 0,-1 0 0 0 0,0-1-1 0 0,4-3 1 0 0,4-7-271 0 0,-1-1 0 0 0,11-18-1 0 0,-7 12-148 0 0,6-11-623 0 0,23-49 0 0 0,-14 22-3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9.668"/>
    </inkml:context>
    <inkml:brush xml:id="br0">
      <inkml:brushProperty name="width" value="0.1" units="cm"/>
      <inkml:brushProperty name="height" value="0.1" units="cm"/>
      <inkml:brushProperty name="color" value="#FF0066"/>
    </inkml:brush>
  </inkml:definitions>
  <inkml:trace contextRef="#ctx0" brushRef="#br0">38 12 1388 0 0,'-5'-11'2199'0'0,"1"20"-507"0"0,-2 8-1179 0 0,4-12-313 0 0,1 1-1 0 0,-1 0 1 0 0,1 0 0 0 0,0 0 0 0 0,1 1-1 0 0,-1-1 1 0 0,2 11 0 0 0,-3 25 417 0 0,-6 71 135 0 0,2 301 839 0 0,6-112 253 0 0,0-298-1358 0 0,0 1-353 0 0,0 13-17 0 0,4-9 28 0 0,0-5-115 0 0,6 3 77 0 0,1-24-13 0 0,-4-1-275 0 0,0 0 0 0 0,1 1 0 0 0,2 0 0 0 0,-1 1 0 0 0,19-23 0 0 0,-7 11-629 0 0,-1-1 0 0 0,-1-1 1 0 0,-2-1-1 0 0,16-38 0 0 0,-10 22-1001 0 0,-17 32 903 0 0,0-1 1 0 0,5-25 0 0 0,-4 15-88 0 0,1-3-106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4.655"/>
    </inkml:context>
    <inkml:brush xml:id="br0">
      <inkml:brushProperty name="width" value="0.1" units="cm"/>
      <inkml:brushProperty name="height" value="0.1" units="cm"/>
      <inkml:brushProperty name="color" value="#FF0066"/>
    </inkml:brush>
  </inkml:definitions>
  <inkml:trace contextRef="#ctx0" brushRef="#br0">72 444 1468 0 0,'-9'3'1076'0'0,"-13"9"1463"0"0,21-11-2362 0 0,0 0 0 0 0,-1 0 0 0 0,1-1 0 0 0,-1 1 0 0 0,1 0 0 0 0,-1-1 0 0 0,0 1 0 0 0,1-1 0 0 0,-1 1 0 0 0,1-1 0 0 0,-4 0 0 0 0,-14 6 2520 0 0,28-12-2302 0 0,0 0 1 0 0,1 1-1 0 0,0 1 0 0 0,0-1 0 0 0,11-2 0 0 0,70-19-360 0 0,-21 7 159 0 0,34-13 18 0 0,126-21 0 0 0,-180 43-206 0 0,39-4-75 0 0,-54 11-44 0 0,60-14 1 0 0,-92 16 4 0 0,1 1-84 0 0,0 0 191 0 0,7 1-159 0 0,1-2 0 0 0,-1 1 0 0 0,16-4 0 0 0,-76-17-751 0 0,31 14 542 0 0,1-1 0 0 0,0 0 1 0 0,-31-22-1 0 0,-11-6 49 0 0,41 26 177 0 0,1-1-1 0 0,0-1 1 0 0,-17-15 0 0 0,-32-21 350 0 0,64 46-199 0 0,0 2 21 0 0,1-1 0 0 0,-1 0 0 0 0,0 0 1 0 0,1 0-1 0 0,-1-1 0 0 0,1 1 0 0 0,-1 0 0 0 0,1 0 0 0 0,-1-1 0 0 0,1 1 0 0 0,0-1 0 0 0,0 1 0 0 0,0-1 0 0 0,0 0 0 0 0,0 1 0 0 0,0-1 0 0 0,0 0 0 0 0,0-3 493 0 0,8 3-420 0 0,-3 0-72 0 0,0 1-1 0 0,0-1 0 0 0,0 1 1 0 0,0 0-1 0 0,0 1 1 0 0,0-1-1 0 0,0 1 0 0 0,0 0 1 0 0,0-1-1 0 0,0 2 1 0 0,0-1-1 0 0,0 0 0 0 0,0 1 1 0 0,0 0-1 0 0,0 0 0 0 0,0 0 1 0 0,-1 0-1 0 0,1 1 1 0 0,0 0-1 0 0,-1-1 0 0 0,1 1 1 0 0,-1 0-1 0 0,1 1 1 0 0,3 3-1 0 0,10 9 95 0 0,-2 1 0 0 0,0 1 1 0 0,-1 1-1 0 0,0 0 0 0 0,-2 0 0 0 0,0 1 0 0 0,-1 1 1 0 0,-1 0-1 0 0,9 27 0 0 0,-17-39-169 0 0,-1 1 1 0 0,0-1-1 0 0,0 1 0 0 0,-2 10 0 0 0,1-10-63 0 0,0-6-205 0 0,-6 14-78 0 0,6-17 388 0 0,-7 19-473 0 0,0 0 0 0 0,-1-1 1 0 0,-2 0-1 0 0,0 0 0 0 0,0-1 0 0 0,-24 29 0 0 0,17-29-451 0 0,-1 0 1 0 0,0-1-1 0 0,-36 23 0 0 0,12-17-111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0.011"/>
    </inkml:context>
    <inkml:brush xml:id="br0">
      <inkml:brushProperty name="width" value="0.1" units="cm"/>
      <inkml:brushProperty name="height" value="0.1" units="cm"/>
      <inkml:brushProperty name="color" value="#FF0066"/>
    </inkml:brush>
  </inkml:definitions>
  <inkml:trace contextRef="#ctx0" brushRef="#br0">29 227 1712 0 0,'-12'-35'1583'0'0,"9"29"-1292"0"0,1 0 1 0 0,-1-1-1 0 0,1 1 1 0 0,0-1-1 0 0,1 1 0 0 0,0-1 1 0 0,0 0-1 0 0,0 0 1 0 0,1 0-1 0 0,0 1 0 0 0,0-1 1 0 0,0 0-1 0 0,3-9 1 0 0,-1 8-63 0 0,1-1 0 0 0,0 1 1 0 0,0 0-1 0 0,1 1 1 0 0,5-9-1 0 0,-8 14-171 0 0,0-1 0 0 0,1 1-1 0 0,-1 0 1 0 0,1 0 0 0 0,0 0 0 0 0,-1 0 0 0 0,1 0 0 0 0,0 0 0 0 0,0 1-1 0 0,0-1 1 0 0,0 0 0 0 0,1 1 0 0 0,-1 0 0 0 0,0-1 0 0 0,1 1-1 0 0,-1 0 1 0 0,0 0 0 0 0,1 1 0 0 0,-1-1 0 0 0,5 0 0 0 0,-5 1-10 0 0,1 0 1 0 0,0 0-1 0 0,-1 1 0 0 0,1-1 1 0 0,0 1-1 0 0,-1 0 1 0 0,1 0-1 0 0,-1-1 1 0 0,1 2-1 0 0,-1-1 1 0 0,1 0-1 0 0,-1 1 1 0 0,0-1-1 0 0,1 1 1 0 0,-1-1-1 0 0,0 1 1 0 0,0 0-1 0 0,0 0 1 0 0,-1 0-1 0 0,1 0 1 0 0,0 0-1 0 0,-1 1 1 0 0,1-1-1 0 0,-1 0 1 0 0,1 4-1 0 0,3 5 63 0 0,-1 0 1 0 0,0 1-1 0 0,-1 0 0 0 0,2 15 1 0 0,-2-11-5 0 0,20 149 471 0 0,-18-135-524 0 0,-4-14-27 0 0,2 0-1 0 0,0-1 1 0 0,0 1 0 0 0,2-1 0 0 0,0 0-1 0 0,0 0 1 0 0,11 19 0 0 0,1-4 28 0 0,-3-4 31 0 0,33 44 0 0 0,-40-63-83 0 0,0-1-1 0 0,0 0 1 0 0,0 0-1 0 0,1-1 1 0 0,0 0-1 0 0,0 0 1 0 0,1-1-1 0 0,-1 0 1 0 0,13 3-1 0 0,-7-1 15 0 0,5 0 0 0 0,-1-1 1 0 0,1-1 0 0 0,1-1 0 0 0,-1-1 0 0 0,0 0 0 0 0,1-1 0 0 0,21-2-1 0 0,-19 1-56 0 0,-10-1 21 0 0,-1 0 0 0 0,1-1 0 0 0,-1 0 1 0 0,1 0-1 0 0,-1-2 0 0 0,0 1 0 0 0,0-1 0 0 0,0-1 0 0 0,19-11 1 0 0,-11 6-12 0 0,122-66-333 0 0,-122 63 180 0 0,0 0 1 0 0,0-1-1 0 0,-1-1 1 0 0,22-24 0 0 0,-32 29-314 0 0,-1 1 1 0 0,0-1-1 0 0,0 0 1 0 0,-1-1-1 0 0,0 0 1 0 0,-1 0-1 0 0,0 0 0 0 0,-1-1 1 0 0,0 1-1 0 0,3-22 1 0 0,-7 30-805 0 0,0-3 72 0 0,0-21 33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0.444"/>
    </inkml:context>
    <inkml:brush xml:id="br0">
      <inkml:brushProperty name="width" value="0.1" units="cm"/>
      <inkml:brushProperty name="height" value="0.1" units="cm"/>
      <inkml:brushProperty name="color" value="#FF0066"/>
    </inkml:brush>
  </inkml:definitions>
  <inkml:trace contextRef="#ctx0" brushRef="#br0">244 1 2104 0 0,'-1'0'85'0'0,"0"-1"0"0"0,1 1-1 0 0,-1 0 1 0 0,1 1 0 0 0,-1-1-1 0 0,0 0 1 0 0,1 0 0 0 0,-1 0-1 0 0,1 0 1 0 0,-1 0 0 0 0,1 0-1 0 0,-1 1 1 0 0,0-1 0 0 0,1 0-1 0 0,-1 1 1 0 0,1-1 0 0 0,-1 0-1 0 0,1 1 1 0 0,-1-1 0 0 0,1 0-1 0 0,0 1 1 0 0,-1-1 0 0 0,1 1-1 0 0,-1-1 1 0 0,1 1 0 0 0,0-1-1 0 0,-1 1 1 0 0,1-1 0 0 0,0 1-1 0 0,0-1 1 0 0,0 1 0 0 0,-1 0-1 0 0,1-1 1 0 0,0 1 0 0 0,-13 26 814 0 0,12-24-686 0 0,-6 19 141 0 0,1 0 1 0 0,1 0-1 0 0,0 1 1 0 0,2-1-1 0 0,1 1 0 0 0,1 34 1 0 0,1-51-297 0 0,2 78 604 0 0,0-55-495 0 0,-2-1-1 0 0,-1 1 1 0 0,-1-1 0 0 0,-6 29-1 0 0,-7 6 9 0 0,3-19 37 0 0,-5 52 1 0 0,9-26 60 0 0,-15 101 355 0 0,10-60-194 0 0,11-95-336 0 0,0 1 0 0 0,1-1 0 0 0,1 1 0 0 0,2 25-1 0 0,0-24-9 0 0,-2 106 85 0 0,4-112-111 0 0,1-6-60 0 0,-1 0 1 0 0,1-1 0 0 0,0 0 0 0 0,0 0 0 0 0,0 0-1 0 0,0 0 1 0 0,1-1 0 0 0,0 0 0 0 0,0 0 0 0 0,0 0 0 0 0,1-1-1 0 0,-1 0 1 0 0,1 0 0 0 0,0-1 0 0 0,0 0 0 0 0,7 2 0 0 0,-6-3 19 0 0,-1-1 1 0 0,1 1-1 0 0,-1-1 1 0 0,13-2-1 0 0,-16 1-20 0 0,0 1 35 0 0,5 1-17 0 0,-3 0-14 0 0,1-1 0 0 0,-1 0 0 0 0,0 0 0 0 0,1 0-1 0 0,-1-1 1 0 0,0 0 0 0 0,1 0 0 0 0,-1 0 0 0 0,8-4 0 0 0,-8 1-2 0 0,1-1 1 0 0,-2 0-1 0 0,1 0 1 0 0,-1-1 0 0 0,7-8-1 0 0,-11 13 6 0 0,1-1-1 0 0,-1 0 1 0 0,1 0-1 0 0,-1 0 0 0 0,0 0 1 0 0,0 0-1 0 0,0 0 1 0 0,0 0-1 0 0,0 0 0 0 0,-1 0 1 0 0,1-1-1 0 0,-1 1 0 0 0,1 0 1 0 0,-1 0-1 0 0,0-1 1 0 0,0 1-1 0 0,0 0 0 0 0,0-1 1 0 0,0 1-1 0 0,0 0 1 0 0,-1 0-1 0 0,1-1 0 0 0,-1 1 1 0 0,-1-4-1 0 0,-1 0 0 0 0,-1 0-1 0 0,0 1 0 0 0,0-1 0 0 0,0 1 1 0 0,0 0-1 0 0,-1 1 0 0 0,0-1 1 0 0,0 1-1 0 0,0 0 0 0 0,-1 0 1 0 0,1 0-1 0 0,-1 1 0 0 0,0 0 1 0 0,0 0-1 0 0,0 0 0 0 0,-8-1 1 0 0,-10-7-126 0 0,0 2 1 0 0,-1 1-1 0 0,0 0 1 0 0,0 2-1 0 0,-28-3 1 0 0,45 9-310 0 0,1-1 0 0 0,0 0 0 0 0,0 0 0 0 0,-1-1-1 0 0,1 0 1 0 0,0-1 0 0 0,-9-3 0 0 0,12 4-62 0 0,1 0-1 0 0,-1 0 0 0 0,1 0 1 0 0,-1-1-1 0 0,1 1 0 0 0,0-1 1 0 0,0 0-1 0 0,0 0 0 0 0,0 0 1 0 0,1 0-1 0 0,-1 0 1 0 0,1 0-1 0 0,-4-8 0 0 0,-1-2-737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1.051"/>
    </inkml:context>
    <inkml:brush xml:id="br0">
      <inkml:brushProperty name="width" value="0.1" units="cm"/>
      <inkml:brushProperty name="height" value="0.1" units="cm"/>
      <inkml:brushProperty name="color" value="#FF0066"/>
    </inkml:brush>
  </inkml:definitions>
  <inkml:trace contextRef="#ctx0" brushRef="#br0">2970 1674 1520 0 0,'-22'22'672'0'0,"-1"0"1"0"0,-1-1-1 0 0,-32 20 0 0 0,-3 4 129 0 0,-27 20 473 0 0,-122 69-1 0 0,-104 35 452 0 0,200-116-1326 0 0,-2-6 1 0 0,-2-4 0 0 0,-2-6 0 0 0,-2-4-1 0 0,0-6 1 0 0,-170 15 0 0 0,-5-30 305 0 0,269-13-666 0 0,1-1 0 0 0,-1-1 0 0 0,1-1 0 0 0,-1-1 0 0 0,1-1 0 0 0,-33-14 0 0 0,16 4 58 0 0,1-2-1 0 0,-55-33 1 0 0,58 30-40 0 0,12 7-21 0 0,2 0 0 0 0,0-2 0 0 0,0-1 0 0 0,2-1 0 0 0,-30-29 0 0 0,27 21-6 0 0,1 0 0 0 0,1-2 0 0 0,1 0 0 0 0,-24-44 0 0 0,40 60-17 0 0,-95-209 96 0 0,90 192-96 0 0,3 0 0 0 0,0 0 0 0 0,2-1 1 0 0,1 0-1 0 0,2 0 0 0 0,-1-33 0 0 0,3 13 35 0 0,0 27-40 0 0,0 0 0 0 0,2 0 0 0 0,1 0-1 0 0,7-37 1 0 0,2 20-16 0 0,2 0 0 0 0,34-72 0 0 0,62-86-7 0 0,-84 159 12 0 0,8-16-23 0 0,2 2 0 0 0,3 2-1 0 0,64-69 1 0 0,-23 45-16 0 0,3 4-1 0 0,4 3 1 0 0,181-109 0 0 0,-192 136 12 0 0,2 3 0 0 0,1 4 0 0 0,2 4 1 0 0,1 3-1 0 0,137-28 0 0 0,-114 40 53 0 0,0 4 0 0 0,114 2 1 0 0,-168 11-34 0 0,-1 2 1 0 0,0 2-1 0 0,0 3 1 0 0,48 14-1 0 0,-77-18 8 0 0,23 5 8 0 0,0 2 0 0 0,-1 3 0 0 0,-1 1 0 0 0,0 2 1 0 0,68 40-1 0 0,-85-41 15 0 0,1 2 0 0 0,-2 0-1 0 0,-1 1 1 0 0,0 2 0 0 0,-1 0 0 0 0,-2 1 0 0 0,0 1 0 0 0,26 45 0 0 0,-25-32 12 0 0,-1 2 0 0 0,-1 0 0 0 0,-3 1 0 0 0,16 64 0 0 0,-15-31 36 0 0,12 121 0 0 0,-25-86 18 0 0,-4-70-66 0 0,0-4-3 0 0,-2-1 1 0 0,-1 1 0 0 0,-2-1 0 0 0,-1-1 0 0 0,-16 44-1 0 0,13-43-8 0 0,-53 165 19 0 0,45-152 13 0 0,-46 82 0 0 0,-155 253-1295 0 0,213-371 864 0 0,-1 1 1 0 0,0-2-1 0 0,-13 15 1 0 0,18-21 64 0 0,0 0 1 0 0,0-1 0 0 0,-1 0-1 0 0,1 0 1 0 0,-1 0-1 0 0,0 0 1 0 0,0 0 0 0 0,0 0-1 0 0,0-1 1 0 0,0 1-1 0 0,0-1 1 0 0,0 0 0 0 0,0 0-1 0 0,-1 0 1 0 0,-5 1 0 0 0,7-7-1340 0 0,2 3 1485 0 0,0 0 0 0 0,-1-1 1 0 0,0 1-1 0 0,1 0 1 0 0,-1 0-1 0 0,0 0 0 0 0,0 0 1 0 0,-2-4-1 0 0,-2-3-214 0 0,-2-15-757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7.503"/>
    </inkml:context>
    <inkml:brush xml:id="br0">
      <inkml:brushProperty name="width" value="0.1" units="cm"/>
      <inkml:brushProperty name="height" value="0.1" units="cm"/>
      <inkml:brushProperty name="color" value="#FF0066"/>
    </inkml:brush>
  </inkml:definitions>
  <inkml:trace contextRef="#ctx0" brushRef="#br0">98 9 1312 0 0,'0'0'4809'0'0,"-3"-1"-4301"0"0,-1 0-294 0 0,0 0 1 0 0,1 0-1 0 0,-1 0 1 0 0,0 0-1 0 0,0 0 1 0 0,0 1-1 0 0,-6 0 1 0 0,-1-1 273 0 0,10 1-460 0 0,1 0-1 0 0,-1-1 1 0 0,0 1 0 0 0,0 0-1 0 0,0 0 1 0 0,0 0 0 0 0,0 0-1 0 0,0 0 1 0 0,1 0-1 0 0,-1 0 1 0 0,0 1 0 0 0,0-1-1 0 0,0 0 1 0 0,0 0 0 0 0,1 1-1 0 0,-1-1 1 0 0,0 0 0 0 0,0 1-1 0 0,1-1 1 0 0,-1 1-1 0 0,0-1 1 0 0,0 1 0 0 0,1-1-1 0 0,-1 1 1 0 0,1 0 0 0 0,-1-1-1 0 0,0 1 1 0 0,1 0 0 0 0,-1-1-1 0 0,1 1 1 0 0,0 0-1 0 0,-1 0 1 0 0,1-1 0 0 0,0 1-1 0 0,-1 0 1 0 0,1 0 0 0 0,0 0-1 0 0,0 0 1 0 0,0-1 0 0 0,-1 3-1 0 0,-4 15 197 0 0,0 0-1 0 0,2 0 1 0 0,0 1-1 0 0,-1 27 0 0 0,5 82 232 0 0,0-54-197 0 0,0-63-238 0 0,-1 1 1 0 0,1 0-1 0 0,1 0 1 0 0,0-1-1 0 0,1 1 1 0 0,0-1-1 0 0,8 19 1 0 0,1 2 8 0 0,0 10 8 0 0,-8-26-21 0 0,1 0-1 0 0,1 0 1 0 0,0-1 0 0 0,1 1 0 0 0,9 13-1 0 0,-9-18-3 0 0,56 83 197 0 0,-57-86-195 0 0,0-1 0 0 0,1 0-1 0 0,0 0 1 0 0,0-1 0 0 0,0 0-1 0 0,0 0 1 0 0,1-1 0 0 0,0 1-1 0 0,11 4 1 0 0,-15-9 7 0 0,2-1 18 0 0,2 1-30 0 0,-4-1-9 0 0,0 1 1 0 0,0-1-1 0 0,0 0 1 0 0,1 0 0 0 0,-1-1-1 0 0,0 0 1 0 0,0 1-1 0 0,0-1 1 0 0,0 0 0 0 0,0-1-1 0 0,6-2 1 0 0,104-64 37 0 0,-98 59-48 0 0,-1 0 0 0 0,0-1 1 0 0,-1-1-1 0 0,0 0 0 0 0,0-1 0 0 0,22-26 1 0 0,-11 6-28 0 0,41-68 0 0 0,-61 89 45 0 0,-1 0 1 0 0,-1 0-1 0 0,0 0 0 0 0,0-1 1 0 0,-1 1-1 0 0,-1-1 0 0 0,1 1 1 0 0,-2-1-1 0 0,-1-18 0 0 0,1 20 10 0 0,0 9-18 0 0,0 0 1 0 0,-1 0-1 0 0,1 0 0 0 0,0-1 1 0 0,-1 1-1 0 0,1 0 0 0 0,-1 0 1 0 0,0 0-1 0 0,1 0 0 0 0,-1 0 1 0 0,0 0-1 0 0,1 0 0 0 0,-1 0 1 0 0,0 0-1 0 0,0 0 0 0 0,-1 0 0 0 0,-7-11 5 0 0,-18-23-17 0 0,-48-49 1 0 0,60 70 19 0 0,7 6-1 0 0,1 0 0 0 0,-1 1 0 0 0,0 0 0 0 0,-1 1 0 0 0,1 0 0 0 0,-1 0 0 0 0,-1 1 0 0 0,-10-5-1 0 0,-27-7-34 0 0,37 13-32 0 0,0 0-1 0 0,-1 1 1 0 0,0 0-1 0 0,0 0 1 0 0,1 1 0 0 0,-15 0-1 0 0,22 1-38 0 0,0 1 1 0 0,-1 0-1 0 0,1 0 0 0 0,0 1 0 0 0,-1-1 1 0 0,1 1-1 0 0,0-1 0 0 0,0 1 0 0 0,0 0 1 0 0,0 0-1 0 0,0 1 0 0 0,0-1 0 0 0,0 1 1 0 0,0-1-1 0 0,0 1 0 0 0,1 0 0 0 0,-1 0 0 0 0,1 0 1 0 0,-1 0-1 0 0,1 1 0 0 0,0-1 0 0 0,-4 5 1 0 0,5-5 42 0 0,-1 1-345 0 0,0 0 1 0 0,-1 0-1 0 0,2 0 0 0 0,-1 1 0 0 0,0-1 1 0 0,1 1-1 0 0,-1-1 0 0 0,1 1 0 0 0,0 0 1 0 0,0 0-1 0 0,1-1 0 0 0,-1 8 0 0 0,-2 7-1541 0 0,1-6 804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7.845"/>
    </inkml:context>
    <inkml:brush xml:id="br0">
      <inkml:brushProperty name="width" value="0.1" units="cm"/>
      <inkml:brushProperty name="height" value="0.1" units="cm"/>
      <inkml:brushProperty name="color" value="#FF0066"/>
    </inkml:brush>
  </inkml:definitions>
  <inkml:trace contextRef="#ctx0" brushRef="#br0">0 0 1056 0 0,'29'132'4890'0'0,"0"0"-3284"0"0,99 325 939 0 0,-126-452-2515 0 0,9 34 207 0 0,1 0 0 0 0,2-1-1 0 0,31 60 1 0 0,-33-71-241 0 0,-10-23-86 0 0,-1 0-1 0 0,1 0 1 0 0,-1 0 0 0 0,1 0 0 0 0,1 0 0 0 0,-1-1-1 0 0,0 1 1 0 0,1-1 0 0 0,-1 0 0 0 0,1 1 0 0 0,5 3 0 0 0,0-20-3171 0 0,-3 2 2568 0 0,-1-1 1 0 0,0 0-1 0 0,0 0 1 0 0,3-25-1 0 0,2-27-415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8.578"/>
    </inkml:context>
    <inkml:brush xml:id="br0">
      <inkml:brushProperty name="width" value="0.1" units="cm"/>
      <inkml:brushProperty name="height" value="0.1" units="cm"/>
      <inkml:brushProperty name="color" value="#FF0066"/>
    </inkml:brush>
  </inkml:definitions>
  <inkml:trace contextRef="#ctx0" brushRef="#br0">5 94 2144 0 0,'-4'-90'6511'0'0,"5"90"-6468"0"0,-1 0 0 0 0,1-1 0 0 0,-1 1 0 0 0,1 0 0 0 0,0-1 0 0 0,-1 1 0 0 0,1 0 0 0 0,0 0 0 0 0,-1-1 0 0 0,1 1 0 0 0,0 0 0 0 0,0 0 0 0 0,-1 0 0 0 0,1 0 0 0 0,0 0 0 0 0,-1 0 0 0 0,1 0 0 0 0,0 0 0 0 0,0 0 0 0 0,-1 1 0 0 0,1-1 0 0 0,0 0 0 0 0,-1 0 0 0 0,1 1 0 0 0,1-1 0 0 0,20 7 394 0 0,90 32 855 0 0,32 21-694 0 0,-82-32-448 0 0,99 29 0 0 0,-73-30-82 0 0,-43-13-13 0 0,0-1 1 0 0,49 6-1 0 0,-70-15-76 0 0,-1 2 1 0 0,34 12-1 0 0,-3 0 7 0 0,28 13 122 0 0,46 28 13 0 0,-126-58-109 0 0,0 0 1 0 0,0 0-1 0 0,0 0 0 0 0,0 1 0 0 0,0-1 0 0 0,0 1 0 0 0,-1-1 1 0 0,1 1-1 0 0,-1 0 0 0 0,1 0 0 0 0,-1-1 0 0 0,0 1 0 0 0,0 0 1 0 0,0 0-1 0 0,0 1 0 0 0,0-1 0 0 0,0 0 0 0 0,0 0 0 0 0,-1 0 1 0 0,1 0-1 0 0,-1 1 0 0 0,1-1 0 0 0,-1 0 0 0 0,0 1 1 0 0,0-1-1 0 0,0 0 0 0 0,0 1 0 0 0,-1-1 0 0 0,1 0 0 0 0,0 0 1 0 0,-1 1-1 0 0,0-1 0 0 0,-1 4 0 0 0,-2 5 8 0 0,0 1-1 0 0,-1-1 0 0 0,0 0 1 0 0,-1 0-1 0 0,-8 10 1 0 0,-5 7-31 0 0,-2-2 0 0 0,-1 0 0 0 0,-1-1 0 0 0,-1-1 0 0 0,-1-1 0 0 0,-1-1 0 0 0,-1-1 0 0 0,0-2 0 0 0,-2-1 0 0 0,0-1 0 0 0,-43 18 0 0 0,45-26 28 0 0,0-1 1 0 0,-1-2-1 0 0,0-1 1 0 0,0 0-1 0 0,0-3 0 0 0,-45 0 1 0 0,70-2-1 0 0,2 0-19 0 0,-1-1 0 0 0,0 1 0 0 0,0 0 1 0 0,0 0-1 0 0,1 0 0 0 0,-1 0 1 0 0,0 0-1 0 0,0 0 0 0 0,0 0 1 0 0,-2 1-1 0 0,-105-1-821 0 0,105 0 458 0 0,-17 0-831 0 0,17 0 255 0 0,-20-31-5582 0 0,24 31 6484 0 0,-1-1 1 0 0,1 1 0 0 0,0-1 0 0 0,-1 1-1 0 0,1-1 1 0 0,0 1 0 0 0,0-1-1 0 0,0 1 1 0 0,0-1 0 0 0,0 1 0 0 0,0-1-1 0 0,-1 1 1 0 0,1-1 0 0 0,0 1 0 0 0,0-1-1 0 0,1 1 1 0 0,-1-1 0 0 0,0 1-1 0 0,0-1 1 0 0,0 0 0 0 0,0 1 0 0 0,0-1-1 0 0,0 1 1 0 0,1-1 0 0 0,-1 1-1 0 0,1-1 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29.155"/>
    </inkml:context>
    <inkml:brush xml:id="br0">
      <inkml:brushProperty name="width" value="0.1" units="cm"/>
      <inkml:brushProperty name="height" value="0.1" units="cm"/>
      <inkml:brushProperty name="color" value="#FF0066"/>
    </inkml:brush>
  </inkml:definitions>
  <inkml:trace contextRef="#ctx0" brushRef="#br0">1 723 2356 0 0,'1'0'149'0'0,"1"0"1"0"0,-1 0-1 0 0,0-1 0 0 0,1 1 0 0 0,-1 0 0 0 0,0-1 0 0 0,1 0 1 0 0,-1 1-1 0 0,0-1 0 0 0,0 0 0 0 0,0 1 0 0 0,0-1 0 0 0,1 0 1 0 0,-1 0-1 0 0,0 0 0 0 0,0 0 0 0 0,-1 0 0 0 0,1 0 1 0 0,0 0-1 0 0,0-1 0 0 0,0 1 0 0 0,-1 0 0 0 0,1 0 0 0 0,-1-1 1 0 0,1 1-1 0 0,0-2 0 0 0,11-44 1663 0 0,-6 19-1279 0 0,83-162 834 0 0,-60 133-1195 0 0,-12 25-99 0 0,2 2 0 0 0,1 0 0 0 0,23-27 0 0 0,75-74 41 0 0,-95 106-58 0 0,-17 19-51 0 0,1-1 1 0 0,-1 1-1 0 0,1 0 0 0 0,0 1 1 0 0,0 0-1 0 0,12-7 1 0 0,-6 7 10 0 0,0 0 1 0 0,0 1-1 0 0,0 0 0 0 0,18-2 1 0 0,-29 6 7 0 0,36 42-47 0 0,-29-30 15 0 0,1 0 0 0 0,21 18 0 0 0,4 7 14 0 0,-27-28 5 0 0,0 0 0 0 0,1 0 0 0 0,0-1 0 0 0,12 9 0 0 0,120 78 50 0 0,-126-84-55 0 0,1 1 1 0 0,18 18-1 0 0,22 16 2 0 0,72 44 4 0 0,-49-39-38 0 0,3 8 19 0 0,-51-42-493 0 0,-19-14-4098 0 0,-4-9 3395 0 0,24-24 40 0 0,-13 7-28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0.878"/>
    </inkml:context>
    <inkml:brush xml:id="br0">
      <inkml:brushProperty name="width" value="0.1" units="cm"/>
      <inkml:brushProperty name="height" value="0.1" units="cm"/>
      <inkml:brushProperty name="color" value="#FF0066"/>
    </inkml:brush>
  </inkml:definitions>
  <inkml:trace contextRef="#ctx0" brushRef="#br0">1338 3743 2224 0 0,'-44'0'680'0'0,"35"0"-129"0"0,0 0 18 0 0,-7 2-362 0 0,0 1 1 0 0,1 0-1 0 0,-1 1 1 0 0,-18 7-1 0 0,28-8-137 0 0,-1-2 139 0 0,1 1 1 0 0,-1-1-1 0 0,1 0 0 0 0,-1 0 1 0 0,0-1-1 0 0,1 0 0 0 0,-1 0 1 0 0,0-1-1 0 0,1 0 0 0 0,-1 0 1 0 0,-8-2-1 0 0,7 1 80 0 0,7 2 387 0 0,-3 0-373 0 0,-109-4 2205 0 0,113 4-2496 0 0,-1 0 0 0 0,1 0 0 0 0,0 0 1 0 0,0 1-1 0 0,0-1 0 0 0,-1 0 0 0 0,1 0 0 0 0,0 0 0 0 0,0 0 0 0 0,0 0 1 0 0,0 0-1 0 0,0 1 0 0 0,-1-1 0 0 0,1 0 0 0 0,0 0 0 0 0,0 0 0 0 0,0 0 0 0 0,0 0 1 0 0,0 1-1 0 0,0-1 0 0 0,0 0 0 0 0,0 0 0 0 0,0 0 0 0 0,0 1 0 0 0,0-1 1 0 0,0 0-1 0 0,-1 0 0 0 0,1 0 0 0 0,0 1 0 0 0,0-1 0 0 0,0 0 0 0 0,1 0 1 0 0,-1 0-1 0 0,0 1 0 0 0,0-1 0 0 0,0 0 0 0 0,0 0 0 0 0,0 0 0 0 0,0 0 0 0 0,0 1 1 0 0,0-1-1 0 0,0 0 0 0 0,7 16 318 0 0,10 14 30 0 0,0-8-243 0 0,1-1 0 0 0,1-1 0 0 0,1 0 0 0 0,33 24 1 0 0,5-3 84 0 0,92 45 0 0 0,-21-17-43 0 0,-60-30-47 0 0,3-3-1 0 0,134 48 0 0 0,32-9 36 0 0,-212-67-112 0 0,1-1 1 0 0,1-1-1 0 0,-1-1 1 0 0,31 1 0 0 0,115-3 219 0 0,-117-3-280 0 0,-38-1 39 0 0,0-1 1 0 0,0 0-1 0 0,-1-1 0 0 0,1-1 1 0 0,-1-1-1 0 0,0 0 1 0 0,27-13-1 0 0,-21 9 7 0 0,181-64 115 0 0,-158 56-96 0 0,-1-3 0 0 0,71-42 0 0 0,-79 41 16 0 0,-9 5-31 0 0,113-67 39 0 0,-120 68-70 0 0,0 0 0 0 0,-2-1 0 0 0,0-2 0 0 0,22-24 0 0 0,9-21-35 0 0,-3-1-1 0 0,-2-3 1 0 0,-4-2-1 0 0,-3-1 1 0 0,-3-2 0 0 0,-3-1-1 0 0,-3-2 1 0 0,22-92-1 0 0,-38 121 42 0 0,15-56-32 0 0,21-138 0 0 0,-33 106-97 0 0,0-150-1 0 0,-16 241 98 0 0,1 8 9 0 0,-1 0 0 0 0,-10-57 0 0 0,-33-110-28 0 0,20 103 38 0 0,-102-296-193 0 0,90 295 149 0 0,-17-39 25 0 0,-5 1 0 0 0,-6 4 0 0 0,-7 2-1 0 0,-160-229 1 0 0,193 313 26 0 0,-2 1-1 0 0,-2 3 1 0 0,-2 1-1 0 0,-1 2 1 0 0,-3 2-1 0 0,-97-62 1 0 0,102 76 32 0 0,-1 2 1 0 0,-2 3 0 0 0,0 1-1 0 0,-1 2 1 0 0,0 3 0 0 0,-2 1-1 0 0,1 2 1 0 0,-1 3 0 0 0,-53-3 0 0 0,-62 7 65 0 0,129 3-63 0 0,-1 0 5 0 0,1 2 0 0 0,-44 7 0 0 0,2 3 13 0 0,-123 37-1 0 0,47 3 98 0 0,-229 112-1 0 0,130-32-75 0 0,205-103-29 0 0,1 2 0 0 0,2 2 0 0 0,-49 46 1 0 0,53-38 23 0 0,1 2 1 0 0,2 2-1 0 0,-48 75 1 0 0,-67 155 120 0 0,117-201-103 0 0,3 2 0 0 0,-32 121 0 0 0,-13 161 180 0 0,54-132-118 0 0,15-120-84 0 0,-12 371 205 0 0,21-429-251 0 0,2 0 0 0 0,2 0 0 0 0,16 63 0 0 0,-14-72-12 0 0,16 80-17 0 0,21 83 107 0 0,-35-166-58 0 0,2 0 0 0 0,1-1 0 0 0,26 47 1 0 0,59 89 28 0 0,-72-125-18 0 0,1-2 1 0 0,2 0-1 0 0,2-2 0 0 0,2-2 1 0 0,1-1-1 0 0,2-1 0 0 0,1-2 1 0 0,82 57-1 0 0,-72-61-29 0 0,1-2 0 0 0,1-2 0 0 0,2-2 0 0 0,0-3 0 0 0,2-1 0 0 0,0-3 0 0 0,109 21 0 0 0,-52-25 127 0 0,1-4 0 0 0,113-6 0 0 0,-190-5-218 0 0,1-2 0 0 0,-1-1 1 0 0,0-1-1 0 0,36-12 0 0 0,-26 6-4 0 0,35-6-156 0 0,152-41-938 0 0,-198 47 776 0 0,0-1 0 0 0,0-2 0 0 0,-2-2 0 0 0,45-28 1 0 0,-45 24-328 0 0,0-1-1 0 0,-2-2 1 0 0,-1-1 0 0 0,-1-1 0 0 0,-1-2 0 0 0,-1 0 0 0 0,-1-2 0 0 0,-2 0 0 0 0,26-44 0 0 0,-6-7-1104 0 0,33-88 0 0 0,-38 75 615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0.037"/>
    </inkml:context>
    <inkml:brush xml:id="br0">
      <inkml:brushProperty name="width" value="0.1" units="cm"/>
      <inkml:brushProperty name="height" value="0.1" units="cm"/>
      <inkml:brushProperty name="color" value="#FF0066"/>
    </inkml:brush>
  </inkml:definitions>
  <inkml:trace contextRef="#ctx0" brushRef="#br0">416 46 2096 0 0,'0'0'6821'0'0,"-15"0"-6216"0"0,-48 2-30 0 0,62-2-502 0 0,-1 0 0 0 0,0 0 0 0 0,0 0 0 0 0,0-1 0 0 0,0 1 1 0 0,1-1-1 0 0,-1 1 0 0 0,0-1 0 0 0,0 0 0 0 0,1 0 0 0 0,-1 1 0 0 0,1-1 0 0 0,-1 0 0 0 0,0 0 1 0 0,1-1-1 0 0,0 1 0 0 0,-1 0 0 0 0,1 0 0 0 0,0-1 0 0 0,0 1 0 0 0,-1-1 0 0 0,1 1 0 0 0,0-1 1 0 0,-1-2-1 0 0,-2-2 242 0 0,4 5-268 0 0,-1 0-1 0 0,1 0 0 0 0,-1 0 1 0 0,1 0-1 0 0,-1 0 0 0 0,0 0 1 0 0,1 0-1 0 0,-1 0 0 0 0,0 1 0 0 0,0-1 1 0 0,0 0-1 0 0,1 1 0 0 0,-1-1 1 0 0,0 0-1 0 0,0 1 0 0 0,0-1 0 0 0,0 1 1 0 0,0-1-1 0 0,0 1 0 0 0,0 0 1 0 0,0-1-1 0 0,0 1 0 0 0,0 0 0 0 0,-1 0 1 0 0,1 0-1 0 0,0 0 0 0 0,-1 0 1 0 0,0 2-9 0 0,0-1 1 0 0,0 1 0 0 0,1 0 0 0 0,-1 0 0 0 0,1 1-1 0 0,-1-1 1 0 0,1 0 0 0 0,0 0 0 0 0,0 1-1 0 0,0-1 1 0 0,-2 5 0 0 0,-44 107 410 0 0,-63 234 0 0 0,103-315-409 0 0,-19 83 195 0 0,-14 157 0 0 0,23-21-10 0 0,14-173-148 0 0,3-52-52 0 0,1-12-12 0 0,0 0 1 0 0,1 0-1 0 0,1-1 1 0 0,0 1-1 0 0,1-1 1 0 0,1 1-1 0 0,0-1 1 0 0,1 0-1 0 0,10 18 1 0 0,-8-16-1 0 0,2 5 4 0 0,1 1 0 0 0,1-2 0 0 0,1 1 0 0 0,1-2-1 0 0,1 0 1 0 0,1-1 0 0 0,0 0 0 0 0,25 20-1 0 0,-24-25-11 0 0,0-2-1 0 0,0 0 0 0 0,1-1 0 0 0,0-1 1 0 0,1-1-1 0 0,0 0 0 0 0,1-2 0 0 0,-1 0 1 0 0,28 4-1 0 0,9-2-25 0 0,0-2 1 0 0,90-3-1 0 0,-145-3 20 0 0,13-1 0 0 0,0 0 1 0 0,0-1-1 0 0,0 0 0 0 0,-1-1 0 0 0,1-1 0 0 0,-1 0 1 0 0,0-1-1 0 0,20-10 0 0 0,-12 6-7 0 0,17-7-3 0 0,-1-3-1 0 0,-1 0 0 0 0,39-29 0 0 0,-59 36 11 0 0,0-1-1 0 0,-2 0 1 0 0,1-1 0 0 0,-2 0 0 0 0,0-1-1 0 0,0-1 1 0 0,-2 0 0 0 0,13-21 0 0 0,-5 1-5 0 0,56-109-32 0 0,-69 131 31 0 0,-1 0 0 0 0,-1 0 0 0 0,-1 0 0 0 0,0 0 1 0 0,2-29-1 0 0,-4-77-79 0 0,-2 61 44 0 0,1 46 40 0 0,-2 0 0 0 0,1 0 0 0 0,-1 0 0 0 0,-1 0 0 0 0,0 1 0 0 0,-1-1 0 0 0,-1 1-1 0 0,0 0 1 0 0,-9-17 0 0 0,1 2-14 0 0,-83-164-36 0 0,81 166 48 0 0,-2 2 0 0 0,0 0 0 0 0,-2 1 0 0 0,-40-38 0 0 0,-96-66-18 0 0,105 88 5 0 0,20 15-42 0 0,0 2 1 0 0,-2 1-1 0 0,0 2 0 0 0,-1 0 0 0 0,0 3 0 0 0,-55-18 1 0 0,80 30-310 0 0,0 1 1 0 0,0 1 0 0 0,0 0 0 0 0,0 0-1 0 0,-13 0 1 0 0,13 8-396 0 0,2-2 595 0 0,0 0-229 0 0,0 0-1 0 0,1 1 0 0 0,0-1 0 0 0,-1 1 0 0 0,2 0 0 0 0,-1 1 0 0 0,1-1 1 0 0,0 1-1 0 0,0 0 0 0 0,-3 10 0 0 0,-13 36-1090 0 0,5-18 343 0 0,3 1-1 0 0,-11 47 1 0 0,12-23 25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0.830"/>
    </inkml:context>
    <inkml:brush xml:id="br0">
      <inkml:brushProperty name="width" value="0.1" units="cm"/>
      <inkml:brushProperty name="height" value="0.1" units="cm"/>
      <inkml:brushProperty name="color" value="#FF0066"/>
    </inkml:brush>
  </inkml:definitions>
  <inkml:trace contextRef="#ctx0" brushRef="#br0">521 11 1348 0 0,'-16'-6'5261'0'0,"-18"1"524"0"0,23 19-5641 0 0,4-6-120 0 0,-7 8 38 0 0,0 2 1 0 0,1 0-1 0 0,1 0 0 0 0,-10 22 0 0 0,-31 83 435 0 0,-48 166-1 0 0,76-214-360 0 0,-38 138 103 0 0,-64 551 472 0 0,118-538-396 0 0,9 52-461 0 0,8-262 8 0 0,5 3-32 0 0,-1 2 1 0 0,20 43-1 0 0,-25-49-243 0 0,0 0 0 0 0,1-1 0 0 0,0 0 0 0 0,1 0 0 0 0,1 0 1 0 0,0-1-1 0 0,1-1 0 0 0,0 0 0 0 0,16 13 0 0 0,-24-22-119 0 0,0 0 1 0 0,1 0-1 0 0,-1 0 1 0 0,1 0-1 0 0,-1-1 0 0 0,1 0 1 0 0,0 0-1 0 0,0 0 1 0 0,0 0-1 0 0,0 0 0 0 0,0-1 1 0 0,9 2-1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36.097"/>
    </inkml:context>
    <inkml:brush xml:id="br0">
      <inkml:brushProperty name="width" value="0.1" units="cm"/>
      <inkml:brushProperty name="height" value="0.1" units="cm"/>
      <inkml:brushProperty name="color" value="#FF0066"/>
    </inkml:brush>
  </inkml:definitions>
  <inkml:trace contextRef="#ctx0" brushRef="#br0">291 104 3000 0 0,'0'-9'890'0'0,"0"-16"-417"0"0,0-2 3854 0 0,0-15-2618 0 0,7 55-1482 0 0,-3-8-209 0 0,-1 0 0 0 0,0 1 0 0 0,0-1-1 0 0,-1 0 1 0 0,0 1 0 0 0,0 0 0 0 0,0-1 0 0 0,0 1-1 0 0,-1 0 1 0 0,0 0 0 0 0,-1 0 0 0 0,1 0 0 0 0,-1 0-1 0 0,0 0 1 0 0,0 0 0 0 0,-1 0 0 0 0,0 0 0 0 0,0 0-1 0 0,0 0 1 0 0,-1 0 0 0 0,-2 6 0 0 0,-38 124 295 0 0,25-76-161 0 0,-29 70-1 0 0,-5-4 32 0 0,-24 52 14 0 0,36-80-342 0 0,9-18-673 0 0,23-70-188 0 0,3-16-1393 0 0,3-20-1024 0 0,1 22 4022 0 0,-1-20-1776 0 0,1 3-40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1.434"/>
    </inkml:context>
    <inkml:brush xml:id="br0">
      <inkml:brushProperty name="width" value="0.1" units="cm"/>
      <inkml:brushProperty name="height" value="0.1" units="cm"/>
      <inkml:brushProperty name="color" value="#FF0066"/>
    </inkml:brush>
  </inkml:definitions>
  <inkml:trace contextRef="#ctx0" brushRef="#br0">37 1 2324 0 0,'3'3'399'0'0,"0"1"-1"0"0,0-1 1 0 0,0 1-1 0 0,-1 0 1 0 0,1 0-1 0 0,-1 0 1 0 0,0 0-1 0 0,0 1 1 0 0,2 7 0 0 0,0-1 239 0 0,72 151 2501 0 0,23 63-2259 0 0,-57-115-620 0 0,43 138 220 0 0,-59-156-347 0 0,19 75 123 0 0,-24-65-117 0 0,3 4 4 0 0,-5 2 0 0 0,5 111 0 0 0,-18 42 319 0 0,-7-236-432 0 0,-1 0 0 0 0,-1 0 0 0 0,-2 0 0 0 0,0 0 0 0 0,-15 42 1 0 0,-3-2 82 0 0,-54 106 1 0 0,-45 41 339 0 0,108-189-433 0 0,-1-2 0 0 0,-1 0 0 0 0,0 0 0 0 0,-38 33 0 0 0,-29 24-964 0 0,83-76 991 0 0,-58-262-9734 0 0,37 180 8580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2.286"/>
    </inkml:context>
    <inkml:brush xml:id="br0">
      <inkml:brushProperty name="width" value="0.1" units="cm"/>
      <inkml:brushProperty name="height" value="0.1" units="cm"/>
      <inkml:brushProperty name="color" value="#FF0066"/>
    </inkml:brush>
  </inkml:definitions>
  <inkml:trace contextRef="#ctx0" brushRef="#br0">0 551 2436 0 0,'0'0'2056'0'0,"9"0"-1517"0"0,-5 0-495 0 0,1 0 0 0 0,-1-1 0 0 0,0 1 0 0 0,1-1-1 0 0,-1 0 1 0 0,0 0 0 0 0,0-1 0 0 0,1 1 0 0 0,-1-1 0 0 0,0 0 0 0 0,-1 0-1 0 0,1 0 1 0 0,0-1 0 0 0,0 0 0 0 0,-1 1 0 0 0,5-6 0 0 0,4-1 212 0 0,0 0 0 0 0,21-12 0 0 0,16-3 354 0 0,0 2 0 0 0,85-25-1 0 0,117-18 455 0 0,-163 44-754 0 0,158-29 348 0 0,-83 20-397 0 0,180-16 210 0 0,-108 20-173 0 0,99-12-43 0 0,634-71 266 0 0,-726 106-1195 0 0,-137 5 386 0 0,-101-2 69 0 0,15 0-413 0 0,-12 3 209 0 0,-5-1 571 0 0,10 11-1756 0 0,-12-12 1512 0 0,0 0 1 0 0,0-1-1 0 0,0 1 0 0 0,0-1 1 0 0,0 1-1 0 0,-1 0 0 0 0,1-1 1 0 0,0 1-1 0 0,0-1 0 0 0,-1 1 1 0 0,1 0-1 0 0,0-1 0 0 0,-1 1 1 0 0,1-1-1 0 0,0 1 0 0 0,-1-1 1 0 0,1 1-1 0 0,-1-1 1 0 0,1 1-1 0 0,-1-1 0 0 0,1 0 1 0 0,-1 1-1 0 0,1-1 0 0 0,-1 0 1 0 0,1 1-1 0 0,-1-1 0 0 0,0 0 1 0 0,1 0-1 0 0,-1 0 0 0 0,1 1 1 0 0,-1-1-1 0 0,0 0 0 0 0,1 0 1 0 0,-1 0-1 0 0,0 0 0 0 0,-65 26-2273 0 0,24-12 1266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2.906"/>
    </inkml:context>
    <inkml:brush xml:id="br0">
      <inkml:brushProperty name="width" value="0.1" units="cm"/>
      <inkml:brushProperty name="height" value="0.1" units="cm"/>
      <inkml:brushProperty name="color" value="#FF0066"/>
    </inkml:brush>
  </inkml:definitions>
  <inkml:trace contextRef="#ctx0" brushRef="#br0">117 514 1880 0 0,'-32'1'2445'0'0,"21"0"-1305"0"0,-1 0-1 0 0,0-1 0 0 0,1-1 0 0 0,-22-3 1 0 0,33 4-1109 0 0,-1 0 1 0 0,1 0-1 0 0,0 0 0 0 0,0 0 1 0 0,-1 0-1 0 0,1 0 1 0 0,0 0-1 0 0,0-1 1 0 0,0 1-1 0 0,-1 0 1 0 0,1 0-1 0 0,0 0 1 0 0,0 0-1 0 0,0 0 1 0 0,-1 0-1 0 0,1-1 1 0 0,0 1-1 0 0,0 0 1 0 0,0 0-1 0 0,-1 0 1 0 0,1-1-1 0 0,0 1 1 0 0,0 0-1 0 0,0 0 0 0 0,0 0 1 0 0,0-1-1 0 0,0 1 1 0 0,0 0-1 0 0,0 0 1 0 0,-1-1-1 0 0,1 1 1 0 0,0 0-1 0 0,0 0 1 0 0,0-1-1 0 0,0 1 1 0 0,0 0-1 0 0,0 0 1 0 0,0 0-1 0 0,0-1 1 0 0,1 1-1 0 0,7-11 612 0 0,18-8-78 0 0,-24 18-444 0 0,65-40 107 0 0,1 2 1 0 0,2 4-1 0 0,1 3 0 0 0,2 3 0 0 0,1 4 0 0 0,1 2 0 0 0,125-20 1 0 0,-99 26-173 0 0,223-29 172 0 0,128-1-66 0 0,-226 32 15 0 0,12-2-102 0 0,339-37-215 0 0,-246 46 259 0 0,95 5-41 0 0,-242 5-141 0 0,-180-2 77 0 0,1 0-37 0 0,40 0-19 0 0,-41 0-14 0 0,19 0-479 0 0,0 0-430 0 0,-19 7 404 0 0,11 26-76 0 0,-14-33 560 0 0,-1 1 0 0 0,0 0 0 0 0,1-1 0 0 0,-1 1 0 0 0,0 0 0 0 0,0-1 0 0 0,1 1 0 0 0,-1 0 0 0 0,0 0 0 0 0,0-1 0 0 0,0 1 0 0 0,0 0 0 0 0,0-1 0 0 0,0 1-1 0 0,0 0 1 0 0,0 0 0 0 0,0-1 0 0 0,-1 1 0 0 0,1 0 0 0 0,0 0 0 0 0,0-1 0 0 0,-1 1 0 0 0,1 0 0 0 0,0-1 0 0 0,-1 1 0 0 0,1-1 0 0 0,0 1 0 0 0,-1 0 0 0 0,1-1-1 0 0,-1 1 1 0 0,1-1 0 0 0,-1 1 0 0 0,0-1 0 0 0,0 1 0 0 0,-23 4-4791 0 0,19-4 3501 0 0,-6 1 229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4.018"/>
    </inkml:context>
    <inkml:brush xml:id="br0">
      <inkml:brushProperty name="width" value="0.1" units="cm"/>
      <inkml:brushProperty name="height" value="0.1" units="cm"/>
      <inkml:brushProperty name="color" value="#FF0066"/>
    </inkml:brush>
  </inkml:definitions>
  <inkml:trace contextRef="#ctx0" brushRef="#br0">1 0 1936 0 0,'0'0'1497'0'0,"8"0"-856"0"0,33 0 1876 0 0,-41 9-2089 0 0,0 36 3939 0 0,9-29-4225 0 0,30 48-34 0 0,-37-62-88 0 0,-1-1 0 0 0,1 1 0 0 0,-1 1 0 0 0,0-1 1 0 0,0 0-1 0 0,0 0 0 0 0,0 0 0 0 0,0 0 0 0 0,-1 1 0 0 0,1-1 0 0 0,-1 0 1 0 0,1 1-1 0 0,-1-1 0 0 0,0 4 0 0 0,5 6 179 0 0,38 42 104 0 0,-39-47-243 0 0,-2-5-53 0 0,-1 1 1 0 0,0-1-1 0 0,1 0 0 0 0,-1 0 1 0 0,1 0-1 0 0,0 0 0 0 0,-1 0 1 0 0,1 0-1 0 0,0-1 0 0 0,0 1 1 0 0,0 0-1 0 0,1-1 0 0 0,-1 0 1 0 0,0 1-1 0 0,0-1 0 0 0,1 0 0 0 0,2 1 1 0 0,0 0 7 0 0,0 1 1 0 0,0 0 0 0 0,0 1-1 0 0,0-1 1 0 0,0 1-1 0 0,-1 0 1 0 0,0 0 0 0 0,0 1-1 0 0,5 6 1 0 0,19 17 32 0 0,-10-9-103 0 0,-16-16 54 0 0,-1-1 1 0 0,1 0 0 0 0,0 0-1 0 0,0 0 1 0 0,0 0-1 0 0,0 0 1 0 0,0 0-1 0 0,0-1 1 0 0,4 3 0 0 0,35 29 55 0 0,-39-32-21 0 0,-2 4 51 0 0,0 16-29 0 0,6-5 5 0 0,-4-12-49 0 0,7 10 14 0 0,-1 0 0 0 0,-1 0-1 0 0,0 1 1 0 0,-1 0 0 0 0,7 31 0 0 0,15 95 128 0 0,-6-34 34 0 0,16 194-41 0 0,-37-30-52 0 0,-1-144-47 0 0,-1-125-46 0 0,1-1 0 0 0,0 1 0 0 0,0-1 1 0 0,0 1-1 0 0,1-1 0 0 0,-1 1 0 0 0,0-1 0 0 0,1 1 0 0 0,-1-1 0 0 0,0 1 0 0 0,1-1 0 0 0,0 1 0 0 0,-1-1 0 0 0,1 0 0 0 0,0 1 0 0 0,0-1 0 0 0,0 0 0 0 0,0 0 0 0 0,2 3 0 0 0,-2-3 0 0 0,1 1 0 0 0,-1-1 0 0 0,0 1 0 0 0,0-1 0 0 0,0 1-1 0 0,0 0 1 0 0,0-1 0 0 0,0 1 0 0 0,0 0 0 0 0,-1 0 0 0 0,1 0 0 0 0,-1 0-1 0 0,1 0 1 0 0,-1 0 0 0 0,0-1 0 0 0,0 1 0 0 0,0 0 0 0 0,0 0-1 0 0,0 4 1 0 0,0 16-60 0 0,0-22 54 0 0,0 1 0 0 0,0-1-1 0 0,0 1 1 0 0,0-1 0 0 0,0 1-1 0 0,0-1 1 0 0,0 0-1 0 0,0 1 1 0 0,0-1 0 0 0,0 1-1 0 0,1-1 1 0 0,-1 1 0 0 0,0-1-1 0 0,0 1 1 0 0,0-1 0 0 0,1 0-1 0 0,-1 1 1 0 0,0-1 0 0 0,1 0-1 0 0,-1 1 1 0 0,0-1 0 0 0,1 0-1 0 0,-1 1 1 0 0,1-1 0 0 0,17 24-127 0 0,23 23-235 0 0,-39-45 257 0 0,1 1 0 0 0,0-1 0 0 0,1 1 0 0 0,-1-1 1 0 0,0 0-1 0 0,0 0 0 0 0,1 0 0 0 0,0-1 0 0 0,-1 1 1 0 0,1-1-1 0 0,0 0 0 0 0,-1 0 0 0 0,7 1 0 0 0,-7-2-72 0 0,0 0 0 0 0,0-1 0 0 0,0 1-1 0 0,0-1 1 0 0,0 0 0 0 0,0 1 0 0 0,0-1-1 0 0,0-1 1 0 0,0 1 0 0 0,0 0 0 0 0,-1-1-1 0 0,1 1 1 0 0,-1-1 0 0 0,1 0 0 0 0,-1 0-1 0 0,4-3 1 0 0,30-38-1605 0 0,-29 34 1671 0 0,124-183-3535 0 0,-81 108 2520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4.468"/>
    </inkml:context>
    <inkml:brush xml:id="br0">
      <inkml:brushProperty name="width" value="0.1" units="cm"/>
      <inkml:brushProperty name="height" value="0.1" units="cm"/>
      <inkml:brushProperty name="color" value="#FF0066"/>
    </inkml:brush>
  </inkml:definitions>
  <inkml:trace contextRef="#ctx0" brushRef="#br0">205 0 2644 0 0,'-12'18'1431'0'0,"6"-10"-979"0"0,0 0 1 0 0,0 0-1 0 0,1 1 1 0 0,0 0 0 0 0,0 0-1 0 0,1 0 1 0 0,0 0-1 0 0,1 0 1 0 0,0 1-1 0 0,1 0 1 0 0,0-1 0 0 0,-2 17-1 0 0,1 417 1760 0 0,4-266-1733 0 0,0-125-395 0 0,2 0 1 0 0,2-1-1 0 0,13 56 0 0 0,11 89 159 0 0,2 273 290 0 0,-4-37-21 0 0,-25-309-1371 0 0,-2-121 823 0 0,1-1 0 0 0,-1 1 1 0 0,0-1-1 0 0,0 1 0 0 0,0-1 1 0 0,-1 1-1 0 0,1-1 0 0 0,0 0 1 0 0,-1 1-1 0 0,1-1 1 0 0,0 1-1 0 0,-1-1 0 0 0,0 0 1 0 0,1 0-1 0 0,-1 1 0 0 0,0-1 1 0 0,0 0-1 0 0,1 0 0 0 0,-1 0 1 0 0,0 1-1 0 0,0-1 1 0 0,0 0-1 0 0,0 0 0 0 0,-1-1 1 0 0,1 1-1 0 0,0 0 0 0 0,0 0 1 0 0,-1-1-1 0 0,-1 2 1 0 0,0-2-165 0 0,1 1 1 0 0,-1-1 0 0 0,1 0 0 0 0,-1-1 0 0 0,0 1 0 0 0,1 0 0 0 0,-1-1 0 0 0,1 1 0 0 0,0-1 0 0 0,-1 0 0 0 0,1 0-1 0 0,-1 0 1 0 0,1 0 0 0 0,0 0 0 0 0,0-1 0 0 0,0 1 0 0 0,0-1 0 0 0,-3-2 0 0 0,-18-13-1790 0 0,-35-18 0 0 0,6 2 854 0 0,2-2-43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4.995"/>
    </inkml:context>
    <inkml:brush xml:id="br0">
      <inkml:brushProperty name="width" value="0.1" units="cm"/>
      <inkml:brushProperty name="height" value="0.1" units="cm"/>
      <inkml:brushProperty name="color" value="#FF0066"/>
    </inkml:brush>
  </inkml:definitions>
  <inkml:trace contextRef="#ctx0" brushRef="#br0">23 337 2864 0 0,'-1'-1'170'0'0,"-1"1"-1"0"0,1-1 0 0 0,-1 0 0 0 0,1 0 1 0 0,-1 0-1 0 0,1 0 0 0 0,0-1 0 0 0,0 1 1 0 0,-1 0-1 0 0,1-1 0 0 0,0 1 0 0 0,0 0 1 0 0,0-1-1 0 0,1 1 0 0 0,-1-1 0 0 0,0 1 1 0 0,1-1-1 0 0,-1 0 0 0 0,1 1 1 0 0,-1-1-1 0 0,1 0 0 0 0,-1-2 0 0 0,2 2-23 0 0,-1 0 0 0 0,1 0 0 0 0,-1 0 0 0 0,1 0 1 0 0,0 1-1 0 0,0-1 0 0 0,0 0 0 0 0,0 1 0 0 0,0-1 0 0 0,0 0 0 0 0,0 1 0 0 0,0-1 0 0 0,1 1 0 0 0,-1 0 0 0 0,1-1 0 0 0,2-1 0 0 0,4-2 214 0 0,0 0 1 0 0,0 0 0 0 0,0 1-1 0 0,1 0 1 0 0,0 0-1 0 0,17-4 1 0 0,42-2 237 0 0,-1 2 1 0 0,1 3-1 0 0,94 6 1 0 0,-59 1-210 0 0,1616-2 1608 0 0,-1661-2-1915 0 0,0-3 0 0 0,85-17 0 0 0,-68 9-28 0 0,113-9 108 0 0,-15 1-92 0 0,396-77-148 0 0,-353 70-335 0 0,-151 21 206 0 0,-65 7 198 0 0,1-1 1 0 0,0 1-1 0 0,-1 0 0 0 0,1 0 0 0 0,0 0 0 0 0,-1 0 0 0 0,1 1 1 0 0,0-1-1 0 0,-1 0 0 0 0,1 0 0 0 0,0 0 0 0 0,-1 0 0 0 0,1 1 1 0 0,0-1-1 0 0,-1 0 0 0 0,1 0 0 0 0,-1 1 0 0 0,1-1 0 0 0,-1 1 1 0 0,1-1-1 0 0,-1 0 0 0 0,1 1 0 0 0,-1-1 0 0 0,1 1 1 0 0,-1-1-1 0 0,1 1 0 0 0,-1 0 0 0 0,0-1 0 0 0,1 1 0 0 0,-1-1 1 0 0,0 1-1 0 0,0 0 0 0 0,1-1 0 0 0,-1 1 0 0 0,0-1 0 0 0,0 1 1 0 0,0 0-1 0 0,0-1 0 0 0,0 1 0 0 0,0 0 0 0 0,0-1 0 0 0,0 1 1 0 0,0 0-1 0 0,0-1 0 0 0,0 1 0 0 0,0 0 0 0 0,-1-1 1 0 0,1 1-1 0 0,0 0 0 0 0,0-1 0 0 0,-1 1 0 0 0,1-1 0 0 0,-1 2 1 0 0,0 0-53 0 0,1 1 0 0 0,-2 0 0 0 0,1-1 0 0 0,0 1-1 0 0,-1 0 1 0 0,1-1 0 0 0,-1 1 0 0 0,0-1 0 0 0,0 0 0 0 0,1 0 0 0 0,-2 0 0 0 0,1 0 0 0 0,-3 3 0 0 0,-9 4-424 0 0,-27 14-1560 0 0,14-11 1751 0 0,13-4-787 0 0,-1-2 0 0 0,0 0 1 0 0,-20 5-1 0 0,27-10 768 0 0,1 1 1 0 0,-1-1 0 0 0,1-1-1 0 0,0 1 1 0 0,-1-2-1 0 0,1 1 1 0 0,-1-1 0 0 0,1 0-1 0 0,-1 0 1 0 0,1-1-1 0 0,-10-3 1 0 0,-10-6-240 0 0,-32-20-1 0 0,-8-10-601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6.426"/>
    </inkml:context>
    <inkml:brush xml:id="br0">
      <inkml:brushProperty name="width" value="0.1" units="cm"/>
      <inkml:brushProperty name="height" value="0.1" units="cm"/>
      <inkml:brushProperty name="color" value="#FF0066"/>
    </inkml:brush>
  </inkml:definitions>
  <inkml:trace contextRef="#ctx0" brushRef="#br0">351 146 840 0 0,'0'0'647'0'0,"-9"0"-53"0"0,-33 0 381 0 0,27-15-521 0 0,-49-45-111 0 0,61 58-289 0 0,0-1-1 0 0,-1 1 1 0 0,1-1-1 0 0,-1 1 1 0 0,1 0 0 0 0,-1 0-1 0 0,0 0 1 0 0,0 1 0 0 0,0-1-1 0 0,0 1 1 0 0,-7-1-1 0 0,-4-2 175 0 0,-32-6 2539 0 0,40 5-2539 0 0,-21-15 12 0 0,27 19-196 0 0,0 0 0 0 0,1 1 0 0 0,-1-1 0 0 0,0 1 0 0 0,1-1 0 0 0,-1 1 0 0 0,0-1 0 0 0,0 1 0 0 0,0-1 0 0 0,0 1 0 0 0,1 0 0 0 0,-1-1 0 0 0,0 1 0 0 0,0 0 0 0 0,0 0 0 0 0,0 0 0 0 0,0 0 0 0 0,0 0 0 0 0,0 0 0 0 0,0 0 0 0 0,0 0 0 0 0,0 0 0 0 0,1 0 0 0 0,-1 1 0 0 0,0-1 0 0 0,0 0 0 0 0,0 1 0 0 0,0-1 0 0 0,0 0 0 0 0,1 1 0 0 0,-1-1 0 0 0,0 1 0 0 0,0-1 0 0 0,1 1 0 0 0,-1 0 0 0 0,-1 0 0 0 0,-9 27 721 0 0,9-23-877 0 0,-4 31 481 0 0,3-6-182 0 0,-5 25 259 0 0,1 83 0 0 0,5-48-216 0 0,1-26-58 0 0,2 0 1 0 0,9 69-1 0 0,53 255 297 0 0,-61-370-441 0 0,184 1141 1024 0 0,-72-589-744 0 0,57 298 157 0 0,-104-549-265 0 0,11 57-74 0 0,-56-265-488 0 0,73 211 0 0 0,-91-312 297 0 0,-1 0 0 0 0,2-1 0 0 0,0 1-1 0 0,7 11 1 0 0,-10-19 0 0 0,-1 0 1 0 0,1 0-1 0 0,-1 0 1 0 0,1 0-1 0 0,0 0 1 0 0,0-1-1 0 0,0 1 1 0 0,0 0-1 0 0,0-1 0 0 0,1 0 1 0 0,-1 1-1 0 0,0-1 1 0 0,1 0-1 0 0,-1 0 1 0 0,1 0-1 0 0,-1 0 0 0 0,1-1 1 0 0,-1 1-1 0 0,1-1 1 0 0,3 1-1 0 0,4-16-512 0 0,-10 15 570 0 0,13-18-436 0 0,0 0 1 0 0,-2-1-1 0 0,0 0 1 0 0,-2-1 0 0 0,9-23-1 0 0,1-21-1378 0 0,17-111 0 0 0,-5-73-735 0 0,-26 205 2136 0 0,7-89-688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7.029"/>
    </inkml:context>
    <inkml:brush xml:id="br0">
      <inkml:brushProperty name="width" value="0.1" units="cm"/>
      <inkml:brushProperty name="height" value="0.1" units="cm"/>
      <inkml:brushProperty name="color" value="#FF0066"/>
    </inkml:brush>
  </inkml:definitions>
  <inkml:trace contextRef="#ctx0" brushRef="#br0">43 142 1684 0 0,'-32'-72'5251'0'0,"31"65"-4659"0"0,1 6-571 0 0,0 1 1 0 0,0 0 0 0 0,0 0 0 0 0,0-1 0 0 0,0 1-1 0 0,1 0 1 0 0,-1 0 0 0 0,0-1 0 0 0,0 1 0 0 0,-1 0-1 0 0,1 0 1 0 0,0-1 0 0 0,0 1 0 0 0,0 0 0 0 0,0 0-1 0 0,0-1 1 0 0,0 1 0 0 0,0 0 0 0 0,0 0-1 0 0,0-1 1 0 0,0 1 0 0 0,-1 0 0 0 0,1 0 0 0 0,0 0-1 0 0,0-1 1 0 0,0 1 0 0 0,0 0 0 0 0,-1 0 0 0 0,1 0-1 0 0,0 0 1 0 0,0-1 0 0 0,0 1 0 0 0,-1 0 0 0 0,1 0-1 0 0,0 0 1 0 0,0 0 0 0 0,-1 0 0 0 0,1-1 12 0 0,-1 0-1 0 0,0 1 1 0 0,1-1 0 0 0,-1 0 0 0 0,1 0 0 0 0,0 1 0 0 0,-1-1 0 0 0,1 0-1 0 0,0 0 1 0 0,-1 0 0 0 0,1 1 0 0 0,0-1 0 0 0,0 0 0 0 0,0 0 0 0 0,0 0-1 0 0,0 0 1 0 0,0 0 0 0 0,0 0 0 0 0,0 1 0 0 0,0-1 0 0 0,0 0 0 0 0,0 0-1 0 0,1 0 1 0 0,-1 0 0 0 0,0 1 0 0 0,1-1 0 0 0,-1 0 0 0 0,0 0 0 0 0,1 0-1 0 0,-1 1 1 0 0,1-1 0 0 0,-1 0 0 0 0,1 1 0 0 0,0-1 0 0 0,0-1 0 0 0,16-6-141 0 0,-16 7 74 0 0,0 0-1 0 0,0 0 1 0 0,0 0 0 0 0,1 0 0 0 0,-1 0 0 0 0,0 1 0 0 0,1-1-1 0 0,-1 0 1 0 0,0 1 0 0 0,1-1 0 0 0,-1 1 0 0 0,1 0 0 0 0,-1-1-1 0 0,1 1 1 0 0,2 0 0 0 0,38-3-1030 0 0,-9-1-560 0 0,-1 9 245 0 0,-2-1 3757 0 0,-22 3-2081 0 0,-5-3-261 0 0,1-1 29 0 0,-1 1 1 0 0,1-1-1 0 0,-1 1 1 0 0,0 0-1 0 0,0 0 1 0 0,-1 0 0 0 0,1 0-1 0 0,-1 0 1 0 0,0 1-1 0 0,0-1 1 0 0,0 1-1 0 0,0-1 1 0 0,-1 1 0 0 0,0 0-1 0 0,1 6 1 0 0,34 435 2085 0 0,-14-143-1349 0 0,-9-80-333 0 0,2-50-130 0 0,87 814 674 0 0,-77-794-896 0 0,25 158 23 0 0,-32-234-123 0 0,-1 4-561 0 0,52 183 0 0 0,-68-302 460 0 0,-1 0 8 0 0,0 0 1 0 0,1 0-1 0 0,-1-1 0 0 0,1 1 0 0 0,-1 0 1 0 0,1 0-1 0 0,0-1 0 0 0,0 1 1 0 0,0-1-1 0 0,0 1 0 0 0,0-1 0 0 0,0 1 1 0 0,0-1-1 0 0,0 1 0 0 0,0-1 1 0 0,1 0-1 0 0,-1 0 0 0 0,1 0 0 0 0,1 2 1 0 0,2-11-920 0 0,3-7 560 0 0,-2-1 0 0 0,0 1 0 0 0,-1-1 0 0 0,-1 0 0 0 0,0 0-1 0 0,-1 0 1 0 0,2-31 0 0 0,1-1-332 0 0,8-128-1396 0 0,-13 146 1911 0 0,7-98-775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7.414"/>
    </inkml:context>
    <inkml:brush xml:id="br0">
      <inkml:brushProperty name="width" value="0.1" units="cm"/>
      <inkml:brushProperty name="height" value="0.1" units="cm"/>
      <inkml:brushProperty name="color" value="#FF0066"/>
    </inkml:brush>
  </inkml:definitions>
  <inkml:trace contextRef="#ctx0" brushRef="#br0">64 1 2704 0 0,'-20'9'1888'0'0,"18"-8"-1774"0"0,0-1 0 0 0,0 1 0 0 0,1 0 1 0 0,-1 0-1 0 0,0 0 0 0 0,0 0 0 0 0,1 0 1 0 0,-1 0-1 0 0,0 0 0 0 0,1 1 1 0 0,-1-1-1 0 0,1 0 0 0 0,0 1 0 0 0,-1 0 1 0 0,1-1-1 0 0,0 1 0 0 0,0-1 0 0 0,0 1 1 0 0,0 0-1 0 0,0 0 0 0 0,1 0 1 0 0,-1 0-1 0 0,0 0 0 0 0,1 0 0 0 0,-1 2 1 0 0,-2 17 284 0 0,0 0 0 0 0,1 0 0 0 0,1 0 1 0 0,3 28-1 0 0,-1 5-40 0 0,-2 30-14 0 0,-1-16 23 0 0,12 119-1 0 0,9-53-154 0 0,15 119 237 0 0,-8 88 156 0 0,1 19-223 0 0,-5-72-149 0 0,-6-49-75 0 0,21 340 293 0 0,-29-427-371 0 0,4 147 79 0 0,-12-164-783 0 0,0-130 233 0 0,0-1-127 0 0,0 15-564 0 0,-5-10-419 0 0,4-8 1361 0 0,0 1 0 0 0,-1-1 0 0 0,1 1 0 0 0,-1-1 1 0 0,0 0-1 0 0,1 0 0 0 0,-1 0 0 0 0,0 0 0 0 0,0 0 0 0 0,1 0 0 0 0,-1 0 1 0 0,0 0-1 0 0,0-1 0 0 0,0 1 0 0 0,-3 0 0 0 0,1-2-134 0 0,0 1-1 0 0,0 0 0 0 0,1-1 1 0 0,-1 0-1 0 0,0 0 1 0 0,1 0-1 0 0,-1 0 1 0 0,1 0-1 0 0,-1-1 0 0 0,-4-2 1 0 0,-16-9-866 0 0,-23-8-48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7.924"/>
    </inkml:context>
    <inkml:brush xml:id="br0">
      <inkml:brushProperty name="width" value="0.1" units="cm"/>
      <inkml:brushProperty name="height" value="0.1" units="cm"/>
      <inkml:brushProperty name="color" value="#FF0066"/>
    </inkml:brush>
  </inkml:definitions>
  <inkml:trace contextRef="#ctx0" brushRef="#br0">1260 107 1624 0 0,'-13'-7'1249'0'0,"-1"0"0"0"0,0 1-1 0 0,0 1 1 0 0,-27-7 0 0 0,-9-3 433 0 0,13 3-924 0 0,-1 2 0 0 0,1 2 0 0 0,-63-6 0 0 0,-325 4 1049 0 0,420 10-1797 0 0,0 0 1 0 0,-1 1-1 0 0,1 0 0 0 0,0 0 0 0 0,0 0 0 0 0,-1 1 0 0 0,1 0 1 0 0,0 0-1 0 0,0 0 0 0 0,1 0 0 0 0,-1 1 0 0 0,0 0 0 0 0,-5 5 1 0 0,-14 7 23 0 0,-79 33 53 0 0,68-25-45 0 0,-76 51 45 0 0,98-64-70 0 0,0 1-1 0 0,1 1 0 0 0,0 0 1 0 0,1 1-1 0 0,-15 22 1 0 0,21-26 10 0 0,0 0-1 0 0,1 0 1 0 0,1 1 0 0 0,0-1 0 0 0,-4 20 0 0 0,-4 10 22 0 0,10-36-37 0 0,1 2 20 0 0,-1 3-33 0 0,1-5 3 0 0,-1 0 0 0 0,1 1-1 0 0,0-1 1 0 0,0 1 0 0 0,1-1 0 0 0,-1 0-1 0 0,1 1 1 0 0,-1-1 0 0 0,1 0 0 0 0,0 1-1 0 0,0-1 1 0 0,0 0 0 0 0,4 5 0 0 0,5 11-9 0 0,2-1 1 0 0,1 0-1 0 0,0-1 1 0 0,1-1-1 0 0,1 0 1 0 0,0-1-1 0 0,2 0 0 0 0,-1-1 1 0 0,27 16-1 0 0,-6-12 18 0 0,0-1-1 0 0,0-2 0 0 0,2-2 0 0 0,-1-1 0 0 0,2-2 0 0 0,75 8 1 0 0,248-3-151 0 0,-317-16 82 0 0,-27 1 48 0 0,0-2 0 0 0,0 0 0 0 0,0-1 0 0 0,-1-1 0 0 0,1-1 1 0 0,26-11-1 0 0,-13 5 7 0 0,51-15-59 0 0,15-5-444 0 0,106-49 0 0 0,-165 65-10 0 0,-30 13 320 0 0,-1-1 0 0 0,0 0 0 0 0,0-1-1 0 0,0 0 1 0 0,-1 0 0 0 0,1-1 0 0 0,8-6 0 0 0,13-13-979 0 0,12-9-1728 0 0,50-51 0 0 0,-67 61 1628 0 0,9-10 103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36.455"/>
    </inkml:context>
    <inkml:brush xml:id="br0">
      <inkml:brushProperty name="width" value="0.1" units="cm"/>
      <inkml:brushProperty name="height" value="0.1" units="cm"/>
      <inkml:brushProperty name="color" value="#FF0066"/>
    </inkml:brush>
  </inkml:definitions>
  <inkml:trace contextRef="#ctx0" brushRef="#br0">37 84 2396 0 0,'-3'-1'226'0'0,"1"0"0"0"0,0 0 1 0 0,0 0-1 0 0,0 0 0 0 0,0 0 0 0 0,0-1 0 0 0,0 1 0 0 0,0-1 0 0 0,0 1 0 0 0,0-1 0 0 0,1 0 1 0 0,-1 0-1 0 0,1 1 0 0 0,-1-1 0 0 0,1 0 0 0 0,0 0 0 0 0,0-1 0 0 0,-1 1 0 0 0,0-4 0 0 0,2 4-139 0 0,0 0 0 0 0,0 0 0 0 0,0 1-1 0 0,0-1 1 0 0,0 0 0 0 0,1 1-1 0 0,-1-1 1 0 0,1 0 0 0 0,-1 1 0 0 0,1-1-1 0 0,0 0 1 0 0,-1 1 0 0 0,1-1-1 0 0,0 1 1 0 0,0-1 0 0 0,0 1-1 0 0,0 0 1 0 0,0-1 0 0 0,0 1 0 0 0,1 0-1 0 0,-1 0 1 0 0,0 0 0 0 0,1 0-1 0 0,-1 0 1 0 0,1 0 0 0 0,-1 0-1 0 0,1 0 1 0 0,2 0 0 0 0,0-1 2 0 0,0 1 0 0 0,0 0 0 0 0,-1 0 0 0 0,1 0 0 0 0,0 1 0 0 0,0-1 0 0 0,0 1-1 0 0,0 0 1 0 0,0 0 0 0 0,0 1 0 0 0,0-1 0 0 0,0 1 0 0 0,0-1 0 0 0,6 4 0 0 0,55 22 447 0 0,-51-20-492 0 0,59 27 393 0 0,96 62 1 0 0,-31-20-397 0 0,-38-21-284 0 0,38 17-684 0 0,-115-61 68 0 0,0-1-1 0 0,0-2 1 0 0,48 10 0 0 0,-62-15 79 0 0,1-1 1 0 0,-1-1-1 0 0,17-1 0 0 0,-4 0-37 0 0,7 1-299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8.607"/>
    </inkml:context>
    <inkml:brush xml:id="br0">
      <inkml:brushProperty name="width" value="0.1" units="cm"/>
      <inkml:brushProperty name="height" value="0.1" units="cm"/>
      <inkml:brushProperty name="color" value="#FF0066"/>
    </inkml:brush>
  </inkml:definitions>
  <inkml:trace contextRef="#ctx0" brushRef="#br0">954 405 2156 0 0,'9'-2'710'0'0,"-1"-1"0"0"0,1 0 1 0 0,-1 0-1 0 0,0 0 0 0 0,0-1 0 0 0,0-1 0 0 0,-1 1 0 0 0,12-10 0 0 0,6-7 133 0 0,23-26 0 0 0,14-11-423 0 0,-29 35-220 0 0,1 2 0 0 0,0 1 0 0 0,40-16 0 0 0,-28 14-3 0 0,-5 2-64 0 0,0 2 0 0 0,1 2 0 0 0,0 2 0 0 0,1 2 0 0 0,1 1 0 0 0,0 3 0 0 0,0 1 0 0 0,75-1 0 0 0,-100 8-74 0 0,-13-1-34 0 0,1 1-1 0 0,-1 0 0 0 0,1 0 0 0 0,0 0 1 0 0,-1 1-1 0 0,1 0 0 0 0,-1 1 1 0 0,1-1-1 0 0,7 4 0 0 0,6 5 29 0 0,0 1 0 0 0,0 1 0 0 0,-1 1 0 0 0,-1 0-1 0 0,28 27 1 0 0,-34-29-14 0 0,-1 1-1 0 0,0 0 1 0 0,-1 0 0 0 0,0 1-1 0 0,-1 0 1 0 0,-1 1 0 0 0,0 0-1 0 0,-1 0 1 0 0,9 25 0 0 0,-11-26 5 0 0,-3-2 16 0 0,0 0-1 0 0,0 0 1 0 0,-1 0-1 0 0,0 22 1 0 0,-1-26-33 0 0,0 5-16 0 0,0 0 0 0 0,-2 0 0 0 0,1 0 0 0 0,-1 0 0 0 0,-1 0 0 0 0,0 0 1 0 0,-1-1-1 0 0,0 1 0 0 0,-1-1 0 0 0,0 0 0 0 0,-1-1 0 0 0,-12 18 0 0 0,11-15 0 0 0,-22 34 49 0 0,-3-2 1 0 0,-1-2-1 0 0,-2 0 0 0 0,-2-3 0 0 0,-61 53 0 0 0,71-71-25 0 0,-2-1-1 0 0,0-1 1 0 0,-1-1 0 0 0,-50 21-1 0 0,-135 44 129 0 0,145-61-21 0 0,-144 25-1 0 0,-64-13 252 0 0,241-31-308 0 0,-59-4-1 0 0,41-1-31 0 0,32 1-35 0 0,1-1-1 0 0,-1-1 1 0 0,0-1-1 0 0,1-1 1 0 0,-39-12-1 0 0,-43-10-13 0 0,-80-21 469 0 0,141 35-89 0 0,11-2-254 0 0,29 12-116 0 0,-1 0-1 0 0,1 0 0 0 0,-1 0 0 0 0,0 1 0 0 0,0-1 1 0 0,0 1-1 0 0,0 0 0 0 0,0 0 0 0 0,0 0 0 0 0,-5 0 1 0 0,-33 1 4 0 0,38 1 6 0 0,4-1-26 0 0,-1 0 1 0 0,1 0 0 0 0,0 1-1 0 0,-1-1 1 0 0,1 0 0 0 0,0 0-1 0 0,-1 0 1 0 0,1 0 0 0 0,-1 0-1 0 0,1 0 1 0 0,0-1 0 0 0,-1 1 0 0 0,1 0-1 0 0,0 0 1 0 0,-1 0 0 0 0,1 0-1 0 0,0 0 1 0 0,-1 0 0 0 0,1-1-1 0 0,0 1 1 0 0,0 0 0 0 0,-1 0-1 0 0,1 0 1 0 0,0-1 0 0 0,0 1-1 0 0,-1 0 1 0 0,1 0 0 0 0,0-1 0 0 0,0 1-1 0 0,-1 0 1 0 0,1-1 0 0 0,0 1-1 0 0,0 0 1 0 0,0-1 0 0 0,0 1-1 0 0,0 0 1 0 0,0-1 0 0 0,-1 1-1 0 0,1-1 1 0 0,0 0 18 0 0,-1 1-17 0 0,-9-4-921 0 0,12 11-1969 0 0,-2-6 2796 0 0,0-1 1 0 0,0 0 0 0 0,0 1-1 0 0,0-1 1 0 0,0 1 0 0 0,0-1 0 0 0,0 0-1 0 0,0 1 1 0 0,0-1 0 0 0,0 1-1 0 0,0-1 1 0 0,0 0 0 0 0,0 1-1 0 0,0-1 1 0 0,-1 1 0 0 0,1-1-1 0 0,0 0 1 0 0,0 1 0 0 0,0-1-1 0 0,-1 0 1 0 0,1 1 0 0 0,0-1 0 0 0,0 0-1 0 0,-1 1 1 0 0,1-1 0 0 0,0 0-1 0 0,-1 0 1 0 0,1 1 0 0 0,0-1-1 0 0,-1 0 1 0 0,1 0 0 0 0,0 0-1 0 0,-1 1 1 0 0,1-1 0 0 0,-1 0-1 0 0,1 0 1 0 0,0 0 0 0 0,-1 0-1 0 0,1 0 1 0 0,-1 0 0 0 0,-1 1-297 0 0,0 0 0 0 0,-1 0 0 0 0,1-1 0 0 0,0 1 0 0 0,0-1 0 0 0,-1 1 0 0 0,1-1 0 0 0,0 0 1 0 0,-1 0-1 0 0,1 0 0 0 0,0 0 0 0 0,0-1 0 0 0,-1 1 0 0 0,1 0 0 0 0,-2-2 0 0 0,-6 0-46 0 0,-3 1-604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49.178"/>
    </inkml:context>
    <inkml:brush xml:id="br0">
      <inkml:brushProperty name="width" value="0.1" units="cm"/>
      <inkml:brushProperty name="height" value="0.1" units="cm"/>
      <inkml:brushProperty name="color" value="#FF0066"/>
    </inkml:brush>
  </inkml:definitions>
  <inkml:trace contextRef="#ctx0" brushRef="#br0">502 11 1976 0 0,'-6'-2'325'0'0,"0"0"0"0"0,0 1 0 0 0,0-1 0 0 0,0 1 1 0 0,0 0-1 0 0,0 0 0 0 0,0 1 0 0 0,0 0 0 0 0,0 0 0 0 0,-1 1 0 0 0,1-1 0 0 0,-9 3 0 0 0,5 0-113 0 0,0 0 1 0 0,0 0-1 0 0,0 1 0 0 0,1 1 0 0 0,0-1 1 0 0,-13 10-1 0 0,4 0 68 0 0,2 2 0 0 0,0 0-1 0 0,1 0 1 0 0,0 2 0 0 0,1 0-1 0 0,-19 34 1 0 0,9-15 143 0 0,3-5-94 0 0,0 0 0 0 0,3 1-1 0 0,1 1 1 0 0,-21 57 0 0 0,22-40-59 0 0,4-14 17 0 0,1 0 0 0 0,1 0 0 0 0,-4 47 0 0 0,10 12 641 0 0,10-84-786 0 0,-2-6-126 0 0,-3-4-15 0 0,1 0 0 0 0,-1 0 0 0 0,1 1 0 0 0,0-1 0 0 0,0 0 1 0 0,0 0-1 0 0,0-1 0 0 0,0 1 0 0 0,0 0 0 0 0,0-1 0 0 0,1 1 1 0 0,-1-1-1 0 0,1 0 0 0 0,-1 1 0 0 0,1-1 0 0 0,-1 0 0 0 0,1-1 1 0 0,0 1-1 0 0,-1 0 0 0 0,1-1 0 0 0,0 0 0 0 0,-1 1 0 0 0,1-1 1 0 0,0 0-1 0 0,0 0 0 0 0,-1-1 0 0 0,1 1 0 0 0,0-1 0 0 0,0 1 1 0 0,-1-1-1 0 0,4-1 0 0 0,49-17-149 0 0,-1-3-1 0 0,0-1 1 0 0,53-34 0 0 0,-85 44 84 0 0,16-7-97 0 0,-1-2 0 0 0,-2-2 1 0 0,44-36-1 0 0,106-88-363 0 0,-73 64 229 0 0,-80 59 170 0 0,1 1-1 0 0,43-23 0 0 0,-70 45 139 0 0,-1-1-1 0 0,0 1 1 0 0,1 0-1 0 0,0 0 1 0 0,-1 1 0 0 0,1-1-1 0 0,0 1 1 0 0,10 0-1 0 0,-13 1 163 0 0,5 7-78 0 0,-5-5-85 0 0,4 4 20 0 0,0 0 0 0 0,-1 1 0 0 0,1-1 1 0 0,-2 2-1 0 0,1-1 0 0 0,-1 0 0 0 0,5 9 0 0 0,9 16 172 0 0,28 34-1 0 0,-28-39-179 0 0,-10-16-1 0 0,1 0 0 0 0,0-1 1 0 0,1 0-1 0 0,0-1 0 0 0,0 0 1 0 0,1 0-1 0 0,0-2 0 0 0,20 10 1 0 0,-19-9-12 0 0,12 5 22 0 0,0-2-1 0 0,0-1 1 0 0,1 0-1 0 0,0-2 1 0 0,0-1 0 0 0,1-1-1 0 0,30 2 1 0 0,194 2-234 0 0,-228-10 149 0 0,235 0-916 0 0,22 0-4462 0 0,-273-1 5224 0 0,0 0 0 0 0,0 0 0 0 0,0-1 0 0 0,0 0-1 0 0,-1-1 1 0 0,1 1 0 0 0,-1-1 0 0 0,1-1 0 0 0,-1 1 0 0 0,0-1 0 0 0,0 0-1 0 0,0-1 1 0 0,-1 1 0 0 0,10-10 0 0 0,-1 1-216 0 0,9-6-860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51.889"/>
    </inkml:context>
    <inkml:brush xml:id="br0">
      <inkml:brushProperty name="width" value="0.1" units="cm"/>
      <inkml:brushProperty name="height" value="0.1" units="cm"/>
      <inkml:brushProperty name="color" value="#FF0066"/>
    </inkml:brush>
  </inkml:definitions>
  <inkml:trace contextRef="#ctx0" brushRef="#br0">1097 2378 2048 0 0,'0'0'1879'0'0,"-8"0"-1310"0"0,-23 0-33 0 0,30 0-509 0 0,0 0 1 0 0,0 0-1 0 0,0 0 1 0 0,0 0 0 0 0,0 0-1 0 0,0 0 1 0 0,0 0-1 0 0,0-1 1 0 0,0 1-1 0 0,0 0 1 0 0,0-1-1 0 0,0 1 1 0 0,1-1-1 0 0,-1 1 1 0 0,0-1 0 0 0,0 1-1 0 0,1-1 1 0 0,-2 0-1 0 0,-40-29 469 0 0,40 28-416 0 0,0 0 0 0 0,0 1 0 0 0,0-1 0 0 0,0 0 0 0 0,1-1-1 0 0,-1 1 1 0 0,0 0 0 0 0,1 0 0 0 0,0-1 0 0 0,-1 1 0 0 0,1-1 0 0 0,0 1-1 0 0,0-1 1 0 0,0 0 0 0 0,0-4 0 0 0,-9-16 589 0 0,-8-2 116 0 0,11 13-349 0 0,-1 0 0 0 0,-1 1 1 0 0,0 0-1 0 0,-1 1 0 0 0,-19-17 0 0 0,26 25-332 0 0,1 0 0 0 0,0 0 0 0 0,0 0 0 0 0,0-1 1 0 0,0 1-1 0 0,0-1 0 0 0,-2-4 0 0 0,3 5-51 0 0,0 0-1 0 0,0 1 1 0 0,-1-1-1 0 0,1 0 1 0 0,0 1 0 0 0,0-1-1 0 0,-1 1 1 0 0,1-1-1 0 0,-1 1 1 0 0,1 0 0 0 0,-1-1-1 0 0,0 1 1 0 0,1 0-1 0 0,-3-1 1 0 0,-7-8 295 0 0,10 9-249 0 0,0 0 1 0 0,0 0-1 0 0,1 1 0 0 0,-1-1 1 0 0,0 0-1 0 0,0 0 1 0 0,0 0-1 0 0,0 1 0 0 0,0-1 1 0 0,0 0-1 0 0,0 1 0 0 0,0-1 1 0 0,0 1-1 0 0,0-1 1 0 0,0 1-1 0 0,0-1 0 0 0,-2 1 1 0 0,-14 0-33 0 0,12 0 57 0 0,1 0-40 0 0,-257 0 966 0 0,258-1-1044 0 0,0 1 0 0 0,-1-1 0 0 0,1 0 0 0 0,0 0 0 0 0,0 0 0 0 0,-1 0 0 0 0,1 0 0 0 0,0-1 0 0 0,0 0 0 0 0,0 1 0 0 0,0-1 0 0 0,1 0 1 0 0,-1-1-1 0 0,0 1 0 0 0,1 0 0 0 0,0-1 0 0 0,-4-3 0 0 0,2 1 11 0 0,-1 0 0 0 0,0 0 0 0 0,-1 0 0 0 0,1 1 0 0 0,-1 0 0 0 0,-8-4 0 0 0,1 0 36 0 0,0 0 0 0 0,1-1 0 0 0,0-1 0 0 0,0 0 0 0 0,-18-21 0 0 0,3 4 59 0 0,-50-61-60 0 0,44 49-44 0 0,26 30-7 0 0,0 0 1 0 0,1 0-1 0 0,0 0 1 0 0,1 0 0 0 0,-7-15-1 0 0,7 12 12 0 0,-1 0-1 0 0,-15-21 0 0 0,10 18-1 0 0,2 4-18 0 0,0-1 0 0 0,1 0 1 0 0,0 0-1 0 0,1 0 1 0 0,1-1-1 0 0,-10-26 0 0 0,2-15-42 0 0,9 36 12 0 0,1-1 0 0 0,0 0 0 0 0,-2-33 0 0 0,3-177-26 0 0,3 217 69 0 0,1 0 0 0 0,0 1-1 0 0,0-1 1 0 0,1 1 0 0 0,1-1-1 0 0,-1 1 1 0 0,2 0-1 0 0,6-15 1 0 0,0 1 14 0 0,9-35 0 0 0,-5 11-5 0 0,2 1 0 0 0,24-50 0 0 0,60-86 45 0 0,-83 159-70 0 0,2-1-1 0 0,0 2 1 0 0,2 1-1 0 0,35-33 1 0 0,-32 35 55 0 0,164-131-138 0 0,-157 130 51 0 0,0 2 1 0 0,2 1 0 0 0,1 2 0 0 0,50-19 0 0 0,14 4 60 0 0,1 5 1 0 0,1 4-1 0 0,174-16 0 0 0,-228 33 25 0 0,79-3-25 0 0,-111 8-7 0 0,-9 0-6 0 0,-1 1 1 0 0,1 0-1 0 0,-1 0 0 0 0,0 1 1 0 0,0-1-1 0 0,1 1 0 0 0,-1 0 1 0 0,0 0-1 0 0,0 0 0 0 0,5 2 1 0 0,-1 0-4 0 0,29 12-18 0 0,-1 1 1 0 0,-1 1 0 0 0,0 2-1 0 0,36 26 1 0 0,-29-10 64 0 0,46 49-1 0 0,-72-66-5 0 0,0 1 0 0 0,0 1 0 0 0,-2 0-1 0 0,-1 1 1 0 0,14 28 0 0 0,7 25-20 0 0,38 84-68 0 0,-61-124 80 0 0,-2 2-1 0 0,-1-1 1 0 0,-1 1 0 0 0,-2 0-1 0 0,0 37 1 0 0,-2-35 40 0 0,-2 88 43 0 0,-1-112-115 0 0,0-1-1 0 0,-1 1 1 0 0,0-1 0 0 0,-2 1 0 0 0,1-1 0 0 0,-2 0 0 0 0,1 0 0 0 0,-8 16 0 0 0,-15 46-38 0 0,11-23 81 0 0,-2-1 1 0 0,-42 86-1 0 0,22-59 23 0 0,22-46-52 0 0,-35 58 0 0 0,21-48-140 0 0,-48 52-1 0 0,31-39 55 0 0,24-29 104 0 0,-33 32 0 0 0,37-40-32 0 0,-1-1-1 0 0,-1-2 1 0 0,0 0 0 0 0,-1-1 0 0 0,-44 23 0 0 0,19-15 88 0 0,33-16-56 0 0,0 1 0 0 0,-1-2 0 0 0,-21 8 1 0 0,-14-2 90 0 0,0-3 0 0 0,-72 5 0 0 0,-101-9 180 0 0,165-4-177 0 0,54 0-133 0 0,1 0-1 0 0,-1 0 1 0 0,1 0 0 0 0,-1-1 0 0 0,1 1 0 0 0,-1-1 0 0 0,1 1 0 0 0,0-1 0 0 0,-1 0-1 0 0,1 0 1 0 0,0 0 0 0 0,-1 0 0 0 0,1 0 0 0 0,0 0 0 0 0,0-1 0 0 0,0 1 0 0 0,0-1 0 0 0,0 1-1 0 0,0-1 1 0 0,0 0 0 0 0,1 0 0 0 0,-3-4 0 0 0,1 3 3 0 0,0-1 0 0 0,0 1-1 0 0,-1 0 1 0 0,1-1 0 0 0,-1 2 0 0 0,1-1 0 0 0,-1 0 0 0 0,-7-3-1 0 0,-130-65 63 0 0,31 25 22 0 0,36 5-1591 0 0,73 40 913 0 0,-3-3 992 0 0,4-14-7188 0 0,0 13 6558 0 0,1 0 0 0 0,0 0 0 0 0,0 1-1 0 0,3-7 1 0 0,14-40-635 0 0,2-2-735 0 0,21-90 0 0 0,-12-30-607 0 0,-11 87 951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54.052"/>
    </inkml:context>
    <inkml:brush xml:id="br0">
      <inkml:brushProperty name="width" value="0.1" units="cm"/>
      <inkml:brushProperty name="height" value="0.1" units="cm"/>
      <inkml:brushProperty name="color" value="#FF0066"/>
    </inkml:brush>
  </inkml:definitions>
  <inkml:trace contextRef="#ctx0" brushRef="#br0">805 270 1720 0 0,'-3'1'216'0'0,"1"-1"-1"0"0,0 1 0 0 0,-1-1 1 0 0,1 1-1 0 0,0 0 0 0 0,0 0 1 0 0,0 0-1 0 0,0 0 1 0 0,0 0-1 0 0,0 1 0 0 0,0-1 1 0 0,0 1-1 0 0,0-1 1 0 0,-1 3-1 0 0,-27 32 1250 0 0,-191 361 2009 0 0,168-294-2868 0 0,-187 341 1255 0 0,184-346-1531 0 0,30-54-156 0 0,1 1 1 0 0,-20 53-1 0 0,21-41-32 0 0,12-32 25 0 0,-9 32-1 0 0,2-7-89 0 0,37-55-178 0 0,-14 3 76 0 0,0-1 1 0 0,-1 1-1 0 0,1-1 1 0 0,-1 0 0 0 0,1 0-1 0 0,-1 0 1 0 0,0 0-1 0 0,0-1 1 0 0,3-4 0 0 0,7-8-51 0 0,98-125-517 0 0,-34 40 211 0 0,79-116-438 0 0,-76 101 417 0 0,392-539-1059 0 0,-209 284 1103 0 0,-206 286 871 0 0,-58 85-360 0 0,1 0-141 0 0,-1 0-1 0 0,1-1 0 0 0,-1 1 0 0 0,1 0 0 0 0,-1 0 1 0 0,1 0-1 0 0,0 0 0 0 0,-1 0 0 0 0,1 1 0 0 0,-1-1 1 0 0,1 0-1 0 0,-1 0 0 0 0,1 0 0 0 0,-1 0 1 0 0,1 0-1 0 0,0 1 0 0 0,-1-1 0 0 0,1 0 0 0 0,-1 0 1 0 0,1 1-1 0 0,0-1 0 0 0,-1 0 0 0 0,1 0 0 0 0,0 1 1 0 0,-1-1-1 0 0,1 1 0 0 0,0-1 0 0 0,-1 0 0 0 0,1 1 1 0 0,-125 178 920 0 0,-686 1368 1779 0 0,763-1449-2563 0 0,26-55-120 0 0,1 1 0 0 0,3 1 0 0 0,-19 64 0 0 0,24-62-176 0 0,13-44 84 0 0,19 0-272 0 0,-18-2 328 0 0,1-1 0 0 0,-1 0 0 0 0,0 1 0 0 0,1-1 0 0 0,-1 0 0 0 0,1 0 0 0 0,-1 0 0 0 0,0 0 0 0 0,1 0 0 0 0,-1 0 1 0 0,1 0-1 0 0,-1 0 0 0 0,0 0 0 0 0,1-1 0 0 0,-1 1 0 0 0,1-1 0 0 0,-1 1 0 0 0,0-1 0 0 0,0 0 0 0 0,1 1 0 0 0,-1-1 0 0 0,0 0 0 0 0,0 0 0 0 0,0 0 0 0 0,0 0 0 0 0,0 0 0 0 0,0 0 0 0 0,0 0 0 0 0,0 0 0 0 0,1-1 0 0 0,74-75-496 0 0,126-166-1 0 0,44-112-240 0 0,303-443-5 0 0,-516 749 732 0 0,-17 25 109 0 0,35-43 0 0 0,-55 93 333 0 0,-46 78-134 0 0,8-22-125 0 0,-351 652 805 0 0,82-212-187 0 0,302-506-728 0 0,-13 35 0 0 0,18-39-49 0 0,-1 0 1 0 0,0-1 0 0 0,-1 1-1 0 0,0-1 1 0 0,-9 11-1 0 0,-6 1 11 0 0,21-23-17 0 0,0 0 1 0 0,-1 0-1 0 0,1 0 1 0 0,0 1-1 0 0,0-1 1 0 0,-1 0-1 0 0,1 1 0 0 0,0-1 1 0 0,0 0-1 0 0,0 0 1 0 0,-1 1-1 0 0,1-1 1 0 0,0 0-1 0 0,0 1 0 0 0,0-1 1 0 0,0 0-1 0 0,0 1 1 0 0,0-1-1 0 0,0 1 1 0 0,0-1-1 0 0,0 0 0 0 0,0 1 1 0 0,0-1-1 0 0,0 0 1 0 0,0 1-1 0 0,0-1 1 0 0,0 0-1 0 0,0 1 0 0 0,0-1 1 0 0,0 0-1 0 0,0 1 1 0 0,1-1-1 0 0,-1 0 1 0 0,0 1-1 0 0,0-1 1 0 0,1 1-1 0 0,-1-1-2 0 0,1 0 1 0 0,0 0-1 0 0,0 0 1 0 0,-1 0-1 0 0,1 0 1 0 0,0 0-1 0 0,-1-1 1 0 0,1 1-1 0 0,0 0 1 0 0,-1 0-1 0 0,1 0 1 0 0,0-1-1 0 0,-1 1 1 0 0,1 0-1 0 0,0-1 1 0 0,-1 1-1 0 0,1 0 1 0 0,-1-1-1 0 0,1 1 1 0 0,-1-1-1 0 0,1 1 1 0 0,-1-1-1 0 0,1 0 1 0 0,18-22-82 0 0,200-241-323 0 0,350-497-329 0 0,-517 690 719 0 0,73-92-89 0 0,-77 102 40 0 0,-36 44 96 0 0,0 0 0 0 0,2 1 0 0 0,0 0 0 0 0,20-16-1 0 0,-34 50 157 0 0,-2-10-159 0 0,-1-1 1 0 0,0 0 0 0 0,0 0 0 0 0,-1 0-1 0 0,-7 11 1 0 0,-4 7 27 0 0,-287 472 720 0 0,223-374-629 0 0,-129 177 348 0 0,73-133-221 0 0,130-161-271 0 0,0 0 0 0 0,0 0 0 0 0,1 1 0 0 0,0 0 0 0 0,0 0 0 0 0,0 0 0 0 0,1 0 0 0 0,1 1 0 0 0,-1-1 0 0 0,1 1 0 0 0,0 0 0 0 0,-1 7 0 0 0,17-18-156 0 0,-8-1 132 0 0,0 0 1 0 0,0 0 0 0 0,-1 0-1 0 0,1-1 1 0 0,-1 0 0 0 0,0 0 0 0 0,5-6-1 0 0,7-9-15 0 0,41-44-44 0 0,48-47-90 0 0,79-77-69 0 0,-29 27 3 0 0,-58 55 20 0 0,-97 105 212 0 0,-1 0 0 0 0,1 0 0 0 0,0 0 0 0 0,-1 1 0 0 0,1-1-1 0 0,0 0 1 0 0,-1 1 0 0 0,1-1 0 0 0,0 0 0 0 0,0 1 0 0 0,0-1 0 0 0,-1 1-1 0 0,1-1 1 0 0,0 1 0 0 0,0 0 0 0 0,0-1 0 0 0,1 1 0 0 0,-2 0 4 0 0,1 0 0 0 0,-1 1 0 0 0,0-1 1 0 0,1 0-1 0 0,-1 0 0 0 0,0 1 0 0 0,0-1 0 0 0,1 1 1 0 0,-1-1-1 0 0,0 0 0 0 0,0 1 0 0 0,0-1 1 0 0,0 0-1 0 0,0 1 0 0 0,1-1 0 0 0,-1 1 0 0 0,0-1 1 0 0,0 0-1 0 0,0 1 0 0 0,0-1 0 0 0,0 1 1 0 0,0-1-1 0 0,0 1 0 0 0,0-1 0 0 0,-1 0 0 0 0,1 1 1 0 0,0 0-1 0 0,-1 6 21 0 0,-1 0-1 0 0,0 0 1 0 0,0 0 0 0 0,-5 11 0 0 0,-91 203 243 0 0,46-112-121 0 0,-70 133 216 0 0,-25 9 149 0 0,101-162-354 0 0,31-57-94 0 0,15-32-62 0 0,0 0 0 0 0,0 1 1 0 0,0-1-1 0 0,0 0 1 0 0,0 0-1 0 0,0 0 0 0 0,0 0 1 0 0,0 1-1 0 0,0-1 0 0 0,0 0 1 0 0,0 0-1 0 0,0 0 0 0 0,0 0 1 0 0,0 1-1 0 0,0-1 0 0 0,0 0 1 0 0,0 0-1 0 0,0 0 1 0 0,0 0-1 0 0,0 1 0 0 0,0-1 1 0 0,0 0-1 0 0,0 0 0 0 0,0 0 1 0 0,0 0-1 0 0,0 0 0 0 0,1 1 1 0 0,-1-1-1 0 0,0 0 1 0 0,0 0-1 0 0,0 0 0 0 0,0 0 1 0 0,0 0-1 0 0,1 0 0 0 0,-1 0 1 0 0,0 0-1 0 0,0 1 0 0 0,0-1 1 0 0,0 0-1 0 0,0 0 1 0 0,1 0-1 0 0,-1 0 0 0 0,0 0 1 0 0,0 0-1 0 0,0 0 0 0 0,0 0 1 0 0,1 0-1 0 0,-1 0 0 0 0,0 0 1 0 0,0 0-1 0 0,0 0 1 0 0,1 0-1 0 0,-1 0 0 0 0,0 0 1 0 0,0-1-1 0 0,0 1 0 0 0,0 0 1 0 0,0 0-1 0 0,1 0 0 0 0,-1 0 1 0 0,0 0-1 0 0,11-4-72 0 0,33-35-42 0 0,-1-3 1 0 0,-2 0 0 0 0,52-71 0 0 0,-21 25-32 0 0,-11 15 17 0 0,23-29-111 0 0,136-125 0 0 0,-201 207 184 0 0,13-9-71 0 0,-31 29 129 0 0,-1 0 1 0 0,0 0-1 0 0,1 0 1 0 0,-1 1-1 0 0,0-1 0 0 0,1 0 1 0 0,-1 0-1 0 0,0 0 1 0 0,1 0-1 0 0,-1 0 1 0 0,0 1-1 0 0,0-1 0 0 0,1 0 1 0 0,-1 0-1 0 0,0 0 1 0 0,0 1-1 0 0,1-1 1 0 0,-1 0-1 0 0,0 0 0 0 0,0 1 1 0 0,0-1-1 0 0,1 0 1 0 0,-1 1-1 0 0,0-1 1 0 0,0 0-1 0 0,0 0 0 0 0,0 1 1 0 0,0-1-1 0 0,0 0 1 0 0,0 1-1 0 0,1-1 1 0 0,-1 0-1 0 0,0 1 0 0 0,0-1 1 0 0,0 0-1 0 0,0 1 1 0 0,-1-1-1 0 0,1 0 1 0 0,0 1-1 0 0,0-1 0 0 0,0 0 1 0 0,0 1-1 0 0,-1 18 69 0 0,0-14-52 0 0,-1 0 1 0 0,1 0 0 0 0,-1-1-1 0 0,0 1 1 0 0,0 0 0 0 0,-1-1-1 0 0,1 0 1 0 0,-6 7 0 0 0,-6 10 30 0 0,-3 10 4 0 0,-2 4 55 0 0,-1-1 0 0 0,-1-1-1 0 0,-2 0 1 0 0,-27 28 0 0 0,24-34-15 0 0,7-8-4 0 0,0 1 0 0 0,-16 23-1 0 0,24-27-39 0 0,-15 22 173 0 0,-53 59-1 0 0,16-23 157 0 0,43-49-39 0 0,-32 33 0 0 0,51-58-344 0 0,1 0-1 0 0,-1 0 0 0 0,1 1 0 0 0,0-1 0 0 0,0 0 0 0 0,-1 0 0 0 0,1 0 0 0 0,0 1 0 0 0,-1-1 1 0 0,1 0-1 0 0,0 0 0 0 0,0 1 0 0 0,-1-1 0 0 0,1 0 0 0 0,0 0 0 0 0,0 1 0 0 0,0-1 0 0 0,-1 0 1 0 0,1 1-1 0 0,0-1 0 0 0,0 0 0 0 0,0 1 0 0 0,0-1 0 0 0,0 0 0 0 0,0 1 0 0 0,0-1 0 0 0,0 1 1 0 0,0-1-1 0 0,0 0 0 0 0,0 1 0 0 0,0-1 0 0 0,0 0 0 0 0,0 1 0 0 0,0-1 0 0 0,0 0 0 0 0,0 1 1 0 0,1-1-1 0 0,13 2-75 0 0,20-8-269 0 0,-33 6 357 0 0,-1 0 0 0 0,1 0-1 0 0,0 0 1 0 0,-1-1 0 0 0,1 1 0 0 0,0 0 0 0 0,-1 0 0 0 0,1 0 0 0 0,0 0 0 0 0,-1 0 0 0 0,1 0-1 0 0,0 1 1 0 0,-1-1 0 0 0,1 0 0 0 0,0 0 0 0 0,-1 0 0 0 0,1 1 0 0 0,0-1 0 0 0,-1 0 0 0 0,1 0-1 0 0,-1 1 1 0 0,1-1 0 0 0,-1 1 0 0 0,2 0 0 0 0,1-2 127 0 0,-3 1-248 0 0,2 1-132 0 0,-1-9-21 0 0,-1 8 225 0 0,1 1-345 0 0,-9-1 295 0 0,17-4 39 0 0,5 5-48 0 0,-13 1 51 0 0,2-1-7 0 0,12-23 72 0 0,0 16 61 0 0,6-5-27 0 0,-20 10-59 0 0,0 0 0 0 0,0 0 0 0 0,0 1 0 0 0,0-1 0 0 0,0 1 0 0 0,0-1 0 0 0,0 1 0 0 0,0-1 0 0 0,0 1 0 0 0,0 0 0 0 0,0 0 0 0 0,1-1 0 0 0,-1 1 0 0 0,2 0 0 0 0,1 0-57 0 0,6-5 279 0 0,-5 3-65 0 0,-8 5-166 0 0,6-4 44 0 0,6-17-481 0 0,-9 17 407 0 0,56-114-1576 0 0,-50 101 677 0 0,-1-1-1 0 0,7-30 0 0 0,-6 20 303 0 0,2-1-733 0 0,-2-2 0 0 0,0 1 0 0 0,2-37 0 0 0,-8 58 201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54.843"/>
    </inkml:context>
    <inkml:brush xml:id="br0">
      <inkml:brushProperty name="width" value="0.1" units="cm"/>
      <inkml:brushProperty name="height" value="0.1" units="cm"/>
      <inkml:brushProperty name="color" value="#FF0066"/>
    </inkml:brush>
  </inkml:definitions>
  <inkml:trace contextRef="#ctx0" brushRef="#br0">163 1 2292 0 0,'-103'326'3652'0'0,"84"-249"-2866"0"0,4 1 1 0 0,-6 101-1 0 0,16-73 590 0 0,6-102-1350 0 0,0 1 1 0 0,0-1-1 0 0,0 1 0 0 0,0-1 0 0 0,1 0 1 0 0,0 1-1 0 0,0-1 0 0 0,0 0 1 0 0,0 0-1 0 0,1 0 0 0 0,0-1 1 0 0,-1 1-1 0 0,1 0 0 0 0,1-1 1 0 0,-1 0-1 0 0,0 0 0 0 0,1 0 1 0 0,4 3-1 0 0,-6-5-15 0 0,-1 0-1 0 0,1-1 1 0 0,0 1 0 0 0,0 0-1 0 0,-1-1 1 0 0,1 1 0 0 0,0-1-1 0 0,0 0 1 0 0,0 0-1 0 0,0 1 1 0 0,0-1 0 0 0,0 0-1 0 0,0-1 1 0 0,0 1 0 0 0,-1 0-1 0 0,1 0 1 0 0,0-1 0 0 0,0 1-1 0 0,0-1 1 0 0,0 0 0 0 0,-1 0-1 0 0,1 1 1 0 0,0-1 0 0 0,-1 0-1 0 0,1 0 1 0 0,2-3 0 0 0,49-37 31 0 0,-42 31-44 0 0,20-17 10 0 0,28-31 1 0 0,-48 45-20 0 0,0 0 1 0 0,0 0-1 0 0,-1-1 1 0 0,-1-1-1 0 0,10-20 0 0 0,6-20-24 0 0,-15 35 48 0 0,0 0-1 0 0,-2 0 1 0 0,-1-1-1 0 0,6-25 1 0 0,-3-15 463 0 0,-10 60-473 0 0,0 1 0 0 0,0 0 0 0 0,0-1 0 0 0,0 1 1 0 0,0 0-1 0 0,0-1 0 0 0,0 1 0 0 0,0 0 0 0 0,0-1 0 0 0,0 1 0 0 0,0 0 0 0 0,-1-1 0 0 0,1 1 0 0 0,0 0 0 0 0,0 0 0 0 0,0-1 0 0 0,-1 1 0 0 0,1 0 0 0 0,0-1 0 0 0,0 1 0 0 0,-1 0 0 0 0,1 0 0 0 0,0 0 0 0 0,-1-1 0 0 0,1 1 0 0 0,0 0 0 0 0,-1 0 0 0 0,1 0 0 0 0,0 0 1 0 0,0 0-1 0 0,-1 0 0 0 0,1-1 0 0 0,-1 1 0 0 0,-31-16 161 0 0,30 16-148 0 0,1 0-1 0 0,-1 0 1 0 0,0 0 0 0 0,0 0-1 0 0,1 0 1 0 0,-1 0-1 0 0,0 0 1 0 0,1 0-1 0 0,-1 1 1 0 0,0-1-1 0 0,0 1 1 0 0,1-1-1 0 0,-1 1 1 0 0,1 0 0 0 0,-1 0-1 0 0,1-1 1 0 0,-1 1-1 0 0,1 0 1 0 0,-1 0-1 0 0,1 1 1 0 0,0-1-1 0 0,0 0 1 0 0,-1 0 0 0 0,0 3-1 0 0,-10 6 65 0 0,-23 20 48 0 0,20-16 21 0 0,-31 21 0 0 0,36-27-67 0 0,1-1 0 0 0,0 1 0 0 0,0 1 0 0 0,1 0 0 0 0,-9 11 1 0 0,-8 8 22 0 0,14-14-131 0 0,11-7-43 0 0,2-7 51 0 0,0 0 0 0 0,-1 0 0 0 0,1 0-1 0 0,-1 0 1 0 0,1 0 0 0 0,0-1 0 0 0,-1 1 0 0 0,1-1 0 0 0,-1 1 0 0 0,1-1 0 0 0,-1 1 0 0 0,1-1 0 0 0,-1 0 0 0 0,3-2-1 0 0,11-10-166 0 0,-15 12 173 0 0,0 1-1 0 0,1-1 1 0 0,-1 1-1 0 0,0-1 1 0 0,1 1-1 0 0,-1-1 1 0 0,1 1-1 0 0,-1-1 1 0 0,1 1-1 0 0,-1 0 1 0 0,1-1-1 0 0,-1 1 1 0 0,1 0-1 0 0,-1-1 1 0 0,1 1-1 0 0,0 0 1 0 0,-1 0-1 0 0,1-1 1 0 0,-1 1-1 0 0,1 0 1 0 0,0 0-1 0 0,-1 0 1 0 0,1 0-1 0 0,0 0 1 0 0,0 0-1 0 0,9-3-185 0 0,6 1 110 0 0,-3 3 139 0 0,-13-1-50 0 0,0 0-1 0 0,1 0 1 0 0,-1 0 0 0 0,0 0 0 0 0,1-1-1 0 0,-1 1 1 0 0,0 0 0 0 0,1 0-1 0 0,-1 0 1 0 0,0-1 0 0 0,0 1 0 0 0,1 0-1 0 0,-1 0 1 0 0,0-1 0 0 0,0 1-1 0 0,0 0 1 0 0,1-1 0 0 0,-1 1-1 0 0,0 0 1 0 0,0-1 0 0 0,0 1 0 0 0,0 0-1 0 0,0-1 1 0 0,1 1 0 0 0,-1 0-1 0 0,0-1 1 0 0,0 1 0 0 0,0 0-1 0 0,0-1 1 0 0,0 1 0 0 0,0-1 0 0 0,0 1-1 0 0,0 0 1 0 0,0-1 0 0 0,-1 1-1 0 0,1 0 1 0 0,0-1 0 0 0,0 1-1 0 0,0 0 1 0 0,0-1 0 0 0,-1 1 0 0 0,4 1 16 0 0,0 2 24 0 0,-3-3-20 0 0,7 3-213 0 0,-3-1-69 0 0,1 0 0 0 0,-1 0 0 0 0,0 0 0 0 0,0 1 1 0 0,0-1-1 0 0,0 1 0 0 0,-1 0 0 0 0,1 0 0 0 0,3 4 1 0 0,21 16-5520 0 0,-20-16 4626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58.569"/>
    </inkml:context>
    <inkml:brush xml:id="br0">
      <inkml:brushProperty name="width" value="0.1" units="cm"/>
      <inkml:brushProperty name="height" value="0.1" units="cm"/>
      <inkml:brushProperty name="color" value="#FF0066"/>
    </inkml:brush>
  </inkml:definitions>
  <inkml:trace contextRef="#ctx0" brushRef="#br0">183 3882 2588 0 0,'0'9'786'0'0,"0"35"10597"0"0,-13-36-11211 0 0,-37 21-21 0 0,49-28-139 0 0,0-1 0 0 0,1 0 0 0 0,-1 0-1 0 0,0 1 1 0 0,0-1 0 0 0,1 0 0 0 0,-1 0 0 0 0,0 0-1 0 0,0 0 1 0 0,1 0 0 0 0,-1 0 0 0 0,0 0 0 0 0,1 0 0 0 0,-1 0-1 0 0,0 0 1 0 0,0 0 0 0 0,1 0 0 0 0,-1-1 0 0 0,0 1 0 0 0,1 0-1 0 0,-1-1 1 0 0,0 1 0 0 0,1 0 0 0 0,-1-1 0 0 0,0 1-1 0 0,1-1 1 0 0,-1 1 0 0 0,1-1 0 0 0,-1 1 0 0 0,1-1 0 0 0,-1 1-1 0 0,1-1 1 0 0,-1 1 0 0 0,1-1 0 0 0,0 0 0 0 0,-1 1-1 0 0,1-1 1 0 0,0 0 0 0 0,-1 1 0 0 0,1-1 0 0 0,0-1 0 0 0,-6-27 366 0 0,6 28-356 0 0,-3-15 66 0 0,-1 0 0 0 0,-1 0 1 0 0,-6-17-1 0 0,2 10 24 0 0,9 20-70 0 0,-2-6 10 0 0,-19-134 174 0 0,4 65-72 0 0,4-85 199 0 0,10-428-614 0 0,4 318 307 0 0,-1 270-46 0 0,0 0 1 0 0,0 0 0 0 0,1 0-1 0 0,-1 0 1 0 0,0 0 0 0 0,1 0 0 0 0,0 0-1 0 0,0 0 1 0 0,0 0 0 0 0,0 1-1 0 0,0-1 1 0 0,1 0 0 0 0,-1 1 0 0 0,1-1-1 0 0,-1 1 1 0 0,1-1 0 0 0,0 1 0 0 0,3-3-1 0 0,-3 3-2 0 0,0-1 0 0 0,0 1 0 0 0,0-1 0 0 0,0 1 0 0 0,0-1 0 0 0,0 0 0 0 0,-1 0 0 0 0,1 0 0 0 0,-1 0 0 0 0,0 0 0 0 0,0 0 0 0 0,0 0 0 0 0,0 0 1 0 0,-1 0-1 0 0,1-7 0 0 0,18-127 29 0 0,2-24-14 0 0,-12 94-134 0 0,-8 63 118 0 0,-1-2 31 0 0,0-414 136 0 0,0 413-180 0 0,0 1 1 0 0,1-1-1 0 0,1 0 1 0 0,-1 0-1 0 0,1 1 1 0 0,0-1-1 0 0,4-8 1 0 0,-4 9 5 0 0,1 0 0 0 0,-1-1 0 0 0,0 1-1 0 0,-1 0 1 0 0,1-1 0 0 0,-1 0 0 0 0,0-8 0 0 0,-1 7 4 0 0,1 1 1 0 0,0-1 0 0 0,0 1-1 0 0,1-1 1 0 0,0 1-1 0 0,0 0 1 0 0,1-1 0 0 0,0 1-1 0 0,0 1 1 0 0,1-1-1 0 0,5-8 1 0 0,-4 8 2 0 0,-1-1 1 0 0,0 0-1 0 0,0-1 0 0 0,0 1 0 0 0,-1-1 1 0 0,-1 1-1 0 0,1-1 0 0 0,1-11 1 0 0,7-355 257 0 0,-11 292-125 0 0,0 79-130 0 0,1-1 0 0 0,0 1 1 0 0,0 0-1 0 0,0 0 0 0 0,0 0 0 0 0,1 0 0 0 0,-1 0 1 0 0,1 0-1 0 0,0 0 0 0 0,0 0 0 0 0,1 1 0 0 0,2-4 0 0 0,0 0 14 0 0,-1 1-1 0 0,-1 0 0 0 0,1-1 0 0 0,-1 0 0 0 0,3-8 0 0 0,19-45 32 0 0,-1-1-217 0 0,-20 48 161 0 0,0 0-1 0 0,1 1 1 0 0,0-1 0 0 0,1 1 0 0 0,8-12 0 0 0,-11 17 7 0 0,0 1 1 0 0,0-1 0 0 0,0 0 0 0 0,-1 0 0 0 0,2-8 0 0 0,-2 7-24 0 0,0 0 1 0 0,1 1-1 0 0,0-1 1 0 0,4-8-1 0 0,10-15 31 0 0,-13 22 3 0 0,1-1 1 0 0,0 1-1 0 0,1 0 0 0 0,0 1 0 0 0,12-14 1 0 0,44-32-110 0 0,80-55 0 0 0,-109 82 27 0 0,-27 21 76 0 0,0 1 1 0 0,1 0-1 0 0,-1 0 1 0 0,1 0-1 0 0,0 1 0 0 0,0-1 1 0 0,14-4-1 0 0,-12 5 18 0 0,1 0 0 0 0,-2 0-1 0 0,1-1 1 0 0,9-6 0 0 0,-11 6-27 0 0,1 1 1 0 0,-1 0-1 0 0,1 0 1 0 0,-1 0-1 0 0,1 1 1 0 0,11-3 0 0 0,-5 2 6 0 0,-1-1 1 0 0,25-11 0 0 0,-17 6-92 0 0,-16 8 71 0 0,19-9-8 0 0,1 1-1 0 0,0 2 1 0 0,36-9-1 0 0,47 3 132 0 0,-96 10-93 0 0,-7 3 5 0 0,1 0 1 0 0,-1 0 0 0 0,0 0-1 0 0,1 1 1 0 0,-1 0-1 0 0,0 0 1 0 0,1 0-1 0 0,7 2 1 0 0,-10-1-33 0 0,94-1-265 0 0,-93 0 289 0 0,-1 1 1 0 0,1 0 0 0 0,-1 0-1 0 0,0 0 1 0 0,1 1 0 0 0,-1-1-1 0 0,0 1 1 0 0,1 0 0 0 0,-1 0-1 0 0,0 0 1 0 0,-1 0 0 0 0,1 0-1 0 0,0 0 1 0 0,-1 1-1 0 0,4 3 1 0 0,-1-1 5 0 0,-3-3-6 0 0,0 0-1 0 0,0-1 1 0 0,0 1-1 0 0,0 0 1 0 0,1-1 0 0 0,-1 0-1 0 0,0 0 1 0 0,1 0 0 0 0,-1 0-1 0 0,1 0 1 0 0,-1 0 0 0 0,1 0-1 0 0,2 0 1 0 0,19 8-33 0 0,14 11-83 0 0,-30-17 114 0 0,-1 0 0 0 0,0 1 0 0 0,0 0 0 0 0,8 5 1 0 0,3 7-4 0 0,24 27 0 0 0,-27-27 104 0 0,30 26 0 0 0,-16-4 236 0 0,-23-31-341 0 0,-1 1 0 0 0,-1 0 1 0 0,1 1-1 0 0,-1-1 0 0 0,0 1 0 0 0,3 12 0 0 0,4 9 66 0 0,13 35 338 0 0,27 110 0 0 0,-26-80-294 0 0,-15-58 43 0 0,48 194 51 0 0,-29-123 10 0 0,-9-40-153 0 0,5 71 21 0 0,-7-34 2 0 0,-3-19 58 0 0,8 32-32 0 0,9 39-81 0 0,-6-40 166 0 0,-10-41-207 0 0,39 127 148 0 0,-37-142-141 0 0,28 141 54 0 0,-45-199-23 0 0,-1 3-1 0 0,0 431 244 0 0,0-133-82 0 0,0-303-185 0 0,0 1 0 0 0,0-1 0 0 0,0 0 0 0 0,1 1 0 0 0,-1-1 0 0 0,0 0 0 0 0,0 0 0 0 0,1 0 0 0 0,-1 1-1 0 0,1-1 1 0 0,-1 0 0 0 0,1 0 0 0 0,0 0 0 0 0,-1 0 0 0 0,1 0 0 0 0,0 0 0 0 0,1 2 0 0 0,0-2-4 0 0,-1 1 1 0 0,0 0-1 0 0,1-1 1 0 0,-1 1-1 0 0,0 0 0 0 0,0 0 1 0 0,0 0-1 0 0,-1 0 1 0 0,1 0-1 0 0,0 0 0 0 0,-1 0 1 0 0,1 0-1 0 0,-1 0 1 0 0,0 0-1 0 0,1 0 0 0 0,-1 1 1 0 0,-1 3-1 0 0,1 703-24 0 0,0-704 14 0 0,0 0 26 0 0,0 42 22 0 0,0-43-16 0 0,0 1-20 0 0,0 13-22 0 0,0-13 60 0 0,0 0-56 0 0,0 51 129 0 0,0-52-110 0 0,0-1 0 0 0,0 0 0 0 0,1 0 0 0 0,-1 0 0 0 0,1 1 0 0 0,-1-1 0 0 0,1 0 0 0 0,0 0-1 0 0,0 0 1 0 0,0 0 0 0 0,1 0 0 0 0,-1 0 0 0 0,1 0 0 0 0,-1-1 0 0 0,3 4 0 0 0,-3-4-486 0 0,3-15-850 0 0,4-12-59 0 0,-1 0 0 0 0,-1-1 0 0 0,-1 0 0 0 0,2-44-1 0 0,-3 25 353 0 0,3-128-5200 0 0,-7 154 5744 0 0,0-15-576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21.269"/>
    </inkml:context>
    <inkml:brush xml:id="br0">
      <inkml:brushProperty name="width" value="0.1" units="cm"/>
      <inkml:brushProperty name="height" value="0.1" units="cm"/>
      <inkml:brushProperty name="color" value="#FF0066"/>
    </inkml:brush>
  </inkml:definitions>
  <inkml:trace contextRef="#ctx0" brushRef="#br0">133 293 2204 0 0,'0'0'2416'0'0,"7"0"-1681"0"0,53 0 6583 0 0,-43 0-7919 0 0,-9 0 1247 0 0,7 0-487 0 0,50 3-17 0 0,-60-3-123 0 0,-1 1 0 0 0,0 0-1 0 0,0 0 1 0 0,1 0 0 0 0,-1 0-1 0 0,0 0 1 0 0,0 1 0 0 0,0 0-1 0 0,-1 0 1 0 0,1 0 0 0 0,0 0-1 0 0,-1 1 1 0 0,1-1 0 0 0,3 4-1 0 0,9 7 112 0 0,-7-5-85 0 0,-9-8-44 0 0,0 1 0 0 0,1-1 0 0 0,-1 1 1 0 0,0 0-1 0 0,1-1 0 0 0,-1 1 0 0 0,1-1 1 0 0,-1 1-1 0 0,1-1 0 0 0,-1 1 0 0 0,1-1 0 0 0,-1 0 1 0 0,1 1-1 0 0,-1-1 0 0 0,1 0 0 0 0,0 1 1 0 0,-1-1-1 0 0,1 0 0 0 0,0 0 0 0 0,-1 1 0 0 0,1-1 1 0 0,0 0-1 0 0,-1 0 0 0 0,1 0 0 0 0,0 0 1 0 0,-1 0-1 0 0,1 0 0 0 0,0 0 0 0 0,-1 0 0 0 0,1 0 1 0 0,0 0-1 0 0,-1 0 0 0 0,1-1 0 0 0,0 1 0 0 0,-1 0 1 0 0,1 0-1 0 0,0-1 0 0 0,-1 1 0 0 0,1 0 1 0 0,-1-1-1 0 0,1 1 0 0 0,0-1 0 0 0,-1 1 0 0 0,1-1 1 0 0,0 0-1 0 0,-16-34-1047 0 0,2 7 603 0 0,-2 1 0 0 0,-1 0 0 0 0,-34-44 0 0 0,25 34 487 0 0,23 32-14 0 0,0 1 1 0 0,0 0-1 0 0,-1 0 1 0 0,1 0-1 0 0,-1 0 1 0 0,0 0-1 0 0,-1 0 0 0 0,1 1 1 0 0,0 0-1 0 0,-1 0 1 0 0,0 0-1 0 0,0 0 1 0 0,0 0-1 0 0,0 1 1 0 0,-5-3-1 0 0,8 4 3 0 0,0 1 0 0 0,0-1 0 0 0,-1 0 0 0 0,1 0 0 0 0,0 0 0 0 0,0 0 0 0 0,0 0 0 0 0,0 0 0 0 0,0 0 0 0 0,0-1 0 0 0,1 1 1 0 0,-1 0-1 0 0,0 0 0 0 0,0-1 0 0 0,1 1 0 0 0,-1-1 0 0 0,1 1 0 0 0,0 0 0 0 0,-1-3 0 0 0,-5-12 336 0 0,-5 2-48 0 0,9 14-323 0 0,-6-1 59 0 0,1-6 191 0 0,0 8-148 0 0,7-1-98 0 0,0 0-1 0 0,0 0 1 0 0,0 0-1 0 0,0 0 0 0 0,0 0 1 0 0,1 0-1 0 0,-1 0 1 0 0,0 0-1 0 0,0 0 1 0 0,0 0-1 0 0,0 0 1 0 0,0 0-1 0 0,0 0 1 0 0,0 0-1 0 0,0 0 0 0 0,0 0 1 0 0,0 0-1 0 0,0 0 1 0 0,1 0-1 0 0,-1 0 1 0 0,0 1-1 0 0,0-1 1 0 0,0 0-1 0 0,0 0 1 0 0,0 0-1 0 0,0 0 1 0 0,0 0-1 0 0,0 0 0 0 0,0 0 1 0 0,0 0-1 0 0,0 0 1 0 0,0 0-1 0 0,0 0 1 0 0,0 0-1 0 0,0 0 1 0 0,0 0-1 0 0,0 0 1 0 0,0 1-1 0 0,0-1 0 0 0,0 0 1 0 0,1 0-1 0 0,-1 0 1 0 0,0 0-1 0 0,0 0 1 0 0,0 0-1 0 0,0 0 1 0 0,0 0-1 0 0,-1 0 1 0 0,1 0-1 0 0,0 1 1 0 0,0-1-1 0 0,0 0 0 0 0,0 0 1 0 0,0 0-1 0 0,0 0 1 0 0,0 0-1 0 0,0 0 1 0 0,0 0-1 0 0,0 0 1 0 0,0 0-1 0 0,0 0 1 0 0,0 0-1 0 0,0 0 1 0 0,-16-2 538 0 0,15 2-447 0 0,4 2 171 0 0,-3-2-261 0 0,1 0 1 0 0,-1 0 0 0 0,0 0 0 0 0,0 0 0 0 0,0 0 0 0 0,0 0 0 0 0,0 0 0 0 0,1 0 0 0 0,-1 0 0 0 0,0 0 0 0 0,0 1 0 0 0,0-1 0 0 0,0 0 0 0 0,0 0 0 0 0,0 0 0 0 0,0 0 0 0 0,1 0 0 0 0,-1 0 0 0 0,0 0 0 0 0,0 0-1 0 0,0 0 1 0 0,0 0 0 0 0,0 0 0 0 0,0 1 0 0 0,0-1 0 0 0,0 0 0 0 0,0 0 0 0 0,1 0 0 0 0,-1 0 0 0 0,0 0 0 0 0,0 0 0 0 0,0 1 0 0 0,0-1 0 0 0,0 0 0 0 0,0 0 0 0 0,0 0 0 0 0,0 0 0 0 0,0 0 0 0 0,0 0 0 0 0,0 1-1 0 0,0-1 1 0 0,0 0 0 0 0,0 0 0 0 0,0 0 0 0 0,0 0 0 0 0,0 0 0 0 0,0 0 0 0 0,0 1 0 0 0,-1-1 0 0 0,1 0 0 0 0,0 0 0 0 0,0 0 0 0 0,0 0 0 0 0,0 0 0 0 0,0 0 0 0 0,0 0 0 0 0,0 1 0 0 0,10 24 541 0 0,51 118-274 0 0,-54-125-230 0 0,0 1 1 0 0,6 31 0 0 0,-4-14 39 0 0,-7-32-86 0 0,0 12-36 0 0,-2-15 169 0 0,0 4-75 0 0,0 12-19 0 0,0-13-31 0 0,0-2-28 0 0,-1 1 22 0 0,1-1-1 0 0,0 1 0 0 0,-1-1 0 0 0,0 1 0 0 0,1-1 1 0 0,-1 1-1 0 0,0-1 0 0 0,0 0 0 0 0,0 1 0 0 0,-2 1 1 0 0,2-2-5 0 0,0-1 3 0 0,1-1 0 0 0,-1 0 1 0 0,1 0-1 0 0,-1 1 0 0 0,1-1 0 0 0,-1 0 1 0 0,1 0-1 0 0,-1 0 0 0 0,1 0 0 0 0,-1 0 1 0 0,1 1-1 0 0,-1-1 0 0 0,1 0 0 0 0,-1 0 1 0 0,1 0-1 0 0,-1-1 0 0 0,1 1 0 0 0,-1 0 1 0 0,1 0-1 0 0,-1 0 0 0 0,1 0 0 0 0,-1 0 1 0 0,1-1-1 0 0,-1 1 0 0 0,1 0 0 0 0,-1 0 1 0 0,1-1-1 0 0,-1 1 0 0 0,1 0 0 0 0,0-1 1 0 0,-1 1-1 0 0,-20-15-99 0 0,16 11 44 0 0,-8-7-35 0 0,0 0 0 0 0,1 0 0 0 0,1-2 0 0 0,-17-21-1 0 0,-81-119-131 0 0,75 109 264 0 0,34 43 38 0 0,10 15 96 0 0,75 66 4 0 0,-77-74-304 0 0,1-1 1 0 0,0 1-1 0 0,1-1 0 0 0,-1-1 1 0 0,1 0-1 0 0,-1 0 0 0 0,1-1 1 0 0,0-1-1 0 0,1 1 0 0 0,13 0 1 0 0,-20-2-472 0 0,-1-1 404 0 0,-1 0 1 0 0,1 0-1 0 0,-1 0 0 0 0,1 0 0 0 0,-1 0 0 0 0,0 0 1 0 0,1-1-1 0 0,-1 1 0 0 0,0-1 0 0 0,1 0 1 0 0,-1 1-1 0 0,0-1 0 0 0,5-3 0 0 0,11-4-349 0 0,-1-1 0 0 0,1-1 1 0 0,-2-1-1 0 0,1 0 0 0 0,-2-1 0 0 0,0-1 0 0 0,0-1 0 0 0,-1 0 0 0 0,13-16 0 0 0,1-7-574 0 0,7-5 103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25.833"/>
    </inkml:context>
    <inkml:brush xml:id="br0">
      <inkml:brushProperty name="width" value="0.1" units="cm"/>
      <inkml:brushProperty name="height" value="0.1" units="cm"/>
      <inkml:brushProperty name="color" value="#FF0066"/>
    </inkml:brush>
  </inkml:definitions>
  <inkml:trace contextRef="#ctx0" brushRef="#br0">1915 1737 2164 0 0,'40'0'727'0'0,"-31"0"448"0"0,-1 0-598 0 0,31 0 463 0 0,-26-5-581 0 0,61-27 278 0 0,-69 29-400 0 0,-2 2-169 0 0,-1-1-1 0 0,1 1 1 0 0,-1-1 0 0 0,1 1 0 0 0,-1 0-1 0 0,1 0 1 0 0,0 1 0 0 0,-1-1 0 0 0,6-1-1 0 0,-10 5-101 0 0,-1-1-1 0 0,0 1 0 0 0,1-1 0 0 0,-1 1 0 0 0,1 0 0 0 0,0 0 0 0 0,-4 6 0 0 0,0-1 117 0 0,-13 11 20 0 0,-1-1 0 0 0,-2-1-1 0 0,-44 27 1 0 0,51-34-171 0 0,-38 23 113 0 0,-2-2 0 0 0,-1-3 0 0 0,-97 35 0 0 0,97-47 89 0 0,0-2 0 0 0,-76 8-1 0 0,78-13-186 0 0,33-7 29 0 0,0 0 0 0 0,0-1 0 0 0,-31-3 0 0 0,5 0-6 0 0,-189 2 108 0 0,221 0-173 0 0,0 0 0 0 0,1-1 0 0 0,-1-1 0 0 0,0-1 1 0 0,1 0-1 0 0,-29-10 0 0 0,19 5 16 0 0,0 1 0 0 0,-36-5 0 0 0,-26 0-18 0 0,28 6 30 0 0,-72-19 0 0 0,88 12 9 0 0,1-1 0 0 0,0-1 0 0 0,1-3 0 0 0,-66-40 0 0 0,84 43-41 0 0,0-2 0 0 0,-26-26 0 0 0,42 36 11 0 0,0 0 0 0 0,0-1 0 0 0,1 0 0 0 0,0 0 0 0 0,1 0-1 0 0,0 0 1 0 0,0-1 0 0 0,1 0 0 0 0,-3-9 0 0 0,-5-12 1 0 0,7 14 3 0 0,0 0-1 0 0,1 0 0 0 0,1 0 1 0 0,1-1-1 0 0,0 1 0 0 0,3-25 1 0 0,-1 10-1 0 0,-1 19-8 0 0,1 0 0 0 0,0 0 0 0 0,1 1 0 0 0,0-1-1 0 0,1 1 1 0 0,1-1 0 0 0,-1 1 0 0 0,2 0 0 0 0,0 0 0 0 0,9-15 0 0 0,6-16-6 0 0,4-4-8 0 0,2 1 1 0 0,35-49 0 0 0,71-77 22 0 0,-123 159-4 0 0,44-48-30 0 0,85-77 0 0 0,11 7-11 0 0,1-1 72 0 0,-133 119-50 0 0,0 1 1 0 0,22-11-1 0 0,5-2-7 0 0,185-98-3 0 0,-111 64 32 0 0,-73 37-33 0 0,1 3 0 0 0,1 2 0 0 0,52-11 0 0 0,-20 5 26 0 0,-26 10-12 0 0,108-12-1 0 0,-102 18 33 0 0,85-20-1 0 0,-97 15-52 0 0,0 1 0 0 0,95-6 0 0 0,194 12 63 0 0,-250 4 18 0 0,216 0-96 0 0,-282 1 37 0 0,-1 0 0 0 0,0 2 0 0 0,0 0 0 0 0,0 1 0 0 0,0 1 0 0 0,-1 1 0 0 0,34 15 0 0 0,-8-4-5 0 0,113 27 18 0 0,-120-36-6 0 0,0 2-1 0 0,55 22 1 0 0,-15 4-6 0 0,-2 3 0 0 0,-2 4 0 0 0,103 79 0 0 0,-146-96 3 0 0,0 3-1 0 0,-3 0 1 0 0,0 2-1 0 0,-2 0 0 0 0,25 42 1 0 0,-44-63 0 0 0,0 0 0 0 0,0 1 0 0 0,-1-1 0 0 0,0 1-1 0 0,-1 0 1 0 0,0 1 0 0 0,3 15 0 0 0,-4-1-1 0 0,0-1-1 0 0,-1 38 1 0 0,-3-52 1 0 0,0-1 0 0 0,0 0 1 0 0,-1 0-1 0 0,0 0 1 0 0,0 0-1 0 0,-1 0 0 0 0,-1-1 1 0 0,0 1-1 0 0,0-1 1 0 0,-7 11-1 0 0,-1 5 0 0 0,-4 8 13 0 0,-2-2 0 0 0,-1 1 0 0 0,-1-2 0 0 0,-44 51 0 0 0,29-45 3 0 0,-1-2 0 0 0,-72 52 1 0 0,12-16 78 0 0,-3-4 1 0 0,-3-5-1 0 0,-3-4 1 0 0,-135 53 0 0 0,213-100-77 0 0,-272 95 208 0 0,234-87-40 0 0,0-2-1 0 0,-117 13 1 0 0,145-24-151 0 0,34-5 26 0 0,0 0-18 0 0,-38 0-69 0 0,36 0-54 0 0,-17 0-695 0 0,18 0 244 0 0,-12 0-126 0 0,12 0-563 0 0,-53 0-6909 0 0,28 0 7104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06.748"/>
    </inkml:context>
    <inkml:brush xml:id="br0">
      <inkml:brushProperty name="width" value="0.1" units="cm"/>
      <inkml:brushProperty name="height" value="0.1" units="cm"/>
      <inkml:brushProperty name="color" value="#FF0066"/>
    </inkml:brush>
  </inkml:definitions>
  <inkml:trace contextRef="#ctx0" brushRef="#br0">3 182 2596 0 0,'0'-9'786'0'0,"0"-26"-127"0"0,0 26 1485 0 0,0 0-1806 0 0,-1-2-228 0 0,0 6-19 0 0,1 0 0 0 0,0 0 0 0 0,0 1 0 0 0,0-1-1 0 0,1 0 1 0 0,-1 0 0 0 0,3-7 0 0 0,5-32 184 0 0,-8 43-220 0 0,0 0 0 0 0,0 0 0 0 0,0 0-1 0 0,0 1 1 0 0,0-1 0 0 0,0 0 0 0 0,0 0 0 0 0,0 0-1 0 0,1 0 1 0 0,-1 1 0 0 0,0-1 0 0 0,1 0-1 0 0,-1 0 1 0 0,0 1 0 0 0,1-1 0 0 0,-1 0 0 0 0,1 0-1 0 0,-1 1 1 0 0,1-1 0 0 0,-1 0 0 0 0,1 1-1 0 0,1-2 1 0 0,3 16 789 0 0,-1-1-377 0 0,0-4-291 0 0,0 0 0 0 0,-1 1-1 0 0,0-1 1 0 0,-1 1 0 0 0,0-1 0 0 0,1 19 0 0 0,-1 66 460 0 0,-3-54-412 0 0,0 13-44 0 0,0-18-44 0 0,1 0 1 0 0,8 60-1 0 0,0-45-59 0 0,18 151 231 0 0,28 143 231 0 0,-21-167-228 0 0,51 204 161 0 0,-20-112-91 0 0,31 146 125 0 0,-39-144-323 0 0,-27-123-1 0 0,0 16 164 0 0,-26-148-327 0 0,-1 1 0 0 0,-1-1 1 0 0,-1 1-1 0 0,-2 22 0 0 0,0-1 72 0 0,2-30-60 0 0,-1 1-6 0 0,1 0 1 0 0,0 0 0 0 0,0-1-1 0 0,1 1 1 0 0,3 15 0 0 0,-3-23-23 0 0,0 0-1 0 0,-1-1 1 0 0,1 1 0 0 0,0-1 0 0 0,0 0 0 0 0,0 1-1 0 0,0-1 1 0 0,0 0 0 0 0,0 1 0 0 0,0-1 0 0 0,0 0-1 0 0,0 0 1 0 0,0 0 0 0 0,0 0 0 0 0,1 0 0 0 0,-2 0-3 0 0,0 0 0 0 0,1 0 0 0 0,-1 0 0 0 0,0 0 1 0 0,0 0-1 0 0,0 0 0 0 0,0 0 1 0 0,0 0-1 0 0,1 0 0 0 0,-1 0 1 0 0,0 0-1 0 0,0 0 0 0 0,0 0 1 0 0,0 0-1 0 0,0 0 0 0 0,0 0 1 0 0,1 0-1 0 0,-1 0 0 0 0,0 0 1 0 0,0 0-1 0 0,0 0 0 0 0,0 0 0 0 0,0 0 1 0 0,1 0-1 0 0,-1 0 0 0 0,0 0 1 0 0,0 1-1 0 0,0-1 0 0 0,0 0 1 0 0,0 0-1 0 0,0 0 0 0 0,0 0 1 0 0,0 0-1 0 0,0 0 0 0 0,1 0 1 0 0,-1 1-1 0 0,0-1 0 0 0,0 0 1 0 0,0 0-1 0 0,0 0 0 0 0,0 0 0 0 0,0 0 1 0 0,0 1-1 0 0,0-1 0 0 0,0 0 1 0 0,0 0-1 0 0,0 0 0 0 0,0 0 1 0 0,0 0-1 0 0,0 1 0 0 0,0-1 1 0 0,0 0-1 0 0,0 0 0 0 0,0 0 1 0 0,0 0-1 0 0,0 0 0 0 0,-1 1 1 0 0,1 45 84 0 0,0-42-126 0 0,0 0-28 0 0,0 13 64 0 0,0-16 6 0 0,0-1 0 0 0,0 0 0 0 0,0 1 0 0 0,0-1 0 0 0,0 0 0 0 0,1 1 0 0 0,-1-1 0 0 0,0 0 1 0 0,0 1-1 0 0,0-1 0 0 0,0 1 0 0 0,0-1 0 0 0,0 0 0 0 0,1 0 0 0 0,-1 1 0 0 0,0-1 0 0 0,0 0 1 0 0,1 1-1 0 0,-1-1 0 0 0,0 0 0 0 0,0 0 0 0 0,1 1 0 0 0,-1-1 0 0 0,0 0 0 0 0,1 0 0 0 0,-1 0 1 0 0,0 1-1 0 0,1-1 0 0 0,-1 0 0 0 0,33 26 12 0 0,-33-26-50 0 0,1 0 0 0 0,-1 1 1 0 0,0-1-1 0 0,1 0 0 0 0,-1 0 0 0 0,1 1 0 0 0,-1-1 0 0 0,0 0 0 0 0,1 0 0 0 0,-1 0 0 0 0,1 0 0 0 0,-1 0 1 0 0,1 1-1 0 0,-1-1 0 0 0,1 0 0 0 0,-1 0 0 0 0,1 0 0 0 0,-1 0 0 0 0,1-1 0 0 0,-1 1 0 0 0,0 0 0 0 0,1 0 1 0 0,-1 0-1 0 0,1 0 0 0 0,-1 0 0 0 0,1 0 0 0 0,-1-1 0 0 0,1 1 0 0 0,-1 0 0 0 0,0 0 0 0 0,1-1 1 0 0,-1 1-1 0 0,0 0 0 0 0,1-1 0 0 0,-1 1 0 0 0,0 0 0 0 0,1-1 0 0 0,-1 1 0 0 0,0 0 0 0 0,0-1 0 0 0,1 1 1 0 0,-1-1-1 0 0,0 1 0 0 0,0 0 0 0 0,0-1 0 0 0,1 1 0 0 0,-1-1 0 0 0,0 1 0 0 0,0-1 0 0 0,0 1 0 0 0,0-1 1 0 0,0 1-1 0 0,0-1 0 0 0,0 1 0 0 0,0-1 0 0 0,0 1 0 0 0,0 0 0 0 0,-1-1 0 0 0,1-41-2051 0 0,-1 27 871 0 0,1 7 580 0 0,-1 0 1 0 0,-1 0-1 0 0,1 0 0 0 0,-1 1 1 0 0,-1-1-1 0 0,1 0 1 0 0,-1 1-1 0 0,-1 0 1 0 0,1-1-1 0 0,-1 2 0 0 0,0-1 1 0 0,-10-12-1 0 0,-18-20-503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07.183"/>
    </inkml:context>
    <inkml:brush xml:id="br0">
      <inkml:brushProperty name="width" value="0.1" units="cm"/>
      <inkml:brushProperty name="height" value="0.1" units="cm"/>
      <inkml:brushProperty name="color" value="#FF0066"/>
    </inkml:brush>
  </inkml:definitions>
  <inkml:trace contextRef="#ctx0" brushRef="#br0">143 1028 1148 0 0,'-23'-10'1958'0'0,"21"10"-1691"0"0,-1-1 0 0 0,1 0 0 0 0,-1 0 1 0 0,1 0-1 0 0,-1 0 0 0 0,1-1 0 0 0,-1 1 0 0 0,1-1 0 0 0,0 1 1 0 0,0-1-1 0 0,0 0 0 0 0,0 0 0 0 0,0 0 0 0 0,0 0 1 0 0,0 0-1 0 0,-2-4 0 0 0,3 5-160 0 0,0 0 0 0 0,0 0 0 0 0,0 0 0 0 0,0 0 0 0 0,-1 0 0 0 0,1 0 0 0 0,0 0 0 0 0,0 0 0 0 0,-1 0 0 0 0,1 1 0 0 0,-1-1 0 0 0,1 1 0 0 0,-1-1 0 0 0,1 1 0 0 0,-1 0 0 0 0,-1-1 0 0 0,1 1 48 0 0,0-1 0 0 0,0 1 0 0 0,0-1 1 0 0,0 0-1 0 0,0 0 0 0 0,0 1 0 0 0,0-1 0 0 0,0-1 1 0 0,0 1-1 0 0,0 0 0 0 0,0 0 0 0 0,1-1 1 0 0,-3-1-1 0 0,-2 1 898 0 0,-15-4 685 0 0,35 38-1081 0 0,-3 2-374 0 0,2 0 0 0 0,21 41 0 0 0,-3-24 52 0 0,-16-27-182 0 0,16 35 1 0 0,-29-57-130 0 0,0 1 1 0 0,-1-1-1 0 0,1 0 1 0 0,0 0 0 0 0,1 0-1 0 0,-1 0 1 0 0,0 0-1 0 0,0 0 1 0 0,1 0-1 0 0,-1-1 1 0 0,1 1-1 0 0,0-1 1 0 0,-1 0-1 0 0,1 0 1 0 0,0 0-1 0 0,0 0 1 0 0,0 0-1 0 0,4 0 1 0 0,-5-1 52 0 0,6-8-35 0 0,14-14-10 0 0,-1-1 0 0 0,-2-1 0 0 0,0-1 0 0 0,21-37 0 0 0,62-127-371 0 0,-77 139 61 0 0,10-20-217 0 0,29-53-735 0 0,-54 103 741 0 0,0-1 0 0 0,-1 1 0 0 0,-1-2 0 0 0,9-36 0 0 0,8-92-2719 0 0,-19 76 934 0 0,-4-103 0 0 0,-3 92 621 0 0,1 16 633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0.157"/>
    </inkml:context>
    <inkml:brush xml:id="br0">
      <inkml:brushProperty name="width" value="0.1" units="cm"/>
      <inkml:brushProperty name="height" value="0.1" units="cm"/>
      <inkml:brushProperty name="color" value="#FF0066"/>
    </inkml:brush>
  </inkml:definitions>
  <inkml:trace contextRef="#ctx0" brushRef="#br0">72 1 2496 0 0,'0'0'7474'0'0,"4"0"-7180"0"0,-4 0-282 0 0,1 0 0 0 0,0 0 0 0 0,-1-1 0 0 0,1 1 0 0 0,-1 0 0 0 0,1 0 1 0 0,0 0-1 0 0,-1 0 0 0 0,1 0 0 0 0,-1 0 0 0 0,1 0 0 0 0,0 1 1 0 0,-1-1-1 0 0,1 0 0 0 0,-1 0 0 0 0,1 0 0 0 0,-1 0 0 0 0,1 1 0 0 0,-1-1 1 0 0,1 0-1 0 0,-1 1 0 0 0,1-1 0 0 0,0 1 0 0 0,-1 1 7 0 0,1 0 0 0 0,-1 0 1 0 0,0 0-1 0 0,0 0 0 0 0,0-1 0 0 0,0 1 0 0 0,0 0 0 0 0,-1 0 1 0 0,1 0-1 0 0,-1 0 0 0 0,0 3 0 0 0,-17 66 279 0 0,-37 180 495 0 0,46-163-385 0 0,6 159 0 0 0,4-136-196 0 0,-3-56-123 0 0,1-35-63 0 0,0 1 0 0 0,1 0-1 0 0,1-1 1 0 0,1 1 0 0 0,7 28 0 0 0,49 125 189 0 0,-56-167-200 0 0,0-1 1 0 0,0 0 0 0 0,1 0 0 0 0,0-1 0 0 0,0 1-1 0 0,0-1 1 0 0,0 1 0 0 0,1-1 0 0 0,0 0 0 0 0,0 0 0 0 0,1-1-1 0 0,-1 1 1 0 0,1-1 0 0 0,0 0 0 0 0,0 0 0 0 0,0-1-1 0 0,1 1 1 0 0,0-1 0 0 0,-1 0 0 0 0,1-1 0 0 0,0 1-1 0 0,0-1 1 0 0,0 0 0 0 0,9 1 0 0 0,-7-2-10 0 0,-1 0 1 0 0,1-1-1 0 0,0 1 1 0 0,0-2-1 0 0,-1 1 1 0 0,1-1-1 0 0,0 0 1 0 0,-1-1-1 0 0,1 1 1 0 0,-1-2-1 0 0,9-2 1 0 0,0-3-5 0 0,0-1 1 0 0,0-1 0 0 0,18-13 0 0 0,7-7-19 0 0,-13 10 33 0 0,-1-1 0 0 0,-1-2 1 0 0,25-28-1 0 0,-29 28 17 0 0,-12 12-33 0 0,0-1-1 0 0,-1 0 1 0 0,0 0-1 0 0,-1-1 1 0 0,0 0 0 0 0,-1-1-1 0 0,-1 1 1 0 0,0-1 0 0 0,-1-1-1 0 0,-1 1 1 0 0,0-1-1 0 0,0 0 1 0 0,-2 0 0 0 0,1-17-1 0 0,2 2-29 0 0,1-32 22 0 0,-13 31-19 0 0,-9-4 35 0 0,-1 0 0 0 0,-41-60 0 0 0,42 72-24 0 0,-1 0 0 0 0,-1 1-1 0 0,-1 1 1 0 0,-1 1 0 0 0,-26-21 0 0 0,6 11-30 0 0,15 9 50 0 0,-2 1 0 0 0,0 2-1 0 0,0 0 1 0 0,-35-14-1 0 0,50 27-33 0 0,-131-58-705 0 0,110 49-1054 0 0,30 13 792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5.790"/>
    </inkml:context>
    <inkml:brush xml:id="br0">
      <inkml:brushProperty name="width" value="0.1" units="cm"/>
      <inkml:brushProperty name="height" value="0.1" units="cm"/>
      <inkml:brushProperty name="color" value="#FF0066"/>
    </inkml:brush>
  </inkml:definitions>
  <inkml:trace contextRef="#ctx0" brushRef="#br0">1 427 1676 0 0,'0'0'10112'0'0,"7"0"-9666"0"0,23 0-59 0 0,-22 0 1023 0 0,0 0-1143 0 0,26 0-25 0 0,-33 0-234 0 0,0 0 0 0 0,0 0 1 0 0,0 0-1 0 0,0 0 0 0 0,0-1 0 0 0,0 1 0 0 0,-1 0 0 0 0,1 0 1 0 0,0-1-1 0 0,0 1 0 0 0,0 0 0 0 0,-1-1 0 0 0,1 1 1 0 0,0-1-1 0 0,0 1 0 0 0,-1-1 0 0 0,1 1 0 0 0,0-1 0 0 0,-1 1 1 0 0,1-1-1 0 0,-1 0 0 0 0,1 1 0 0 0,-1-1 0 0 0,1 0 1 0 0,0-1-1 0 0,46-46 190 0 0,-44 45-143 0 0,0 0 0 0 0,1 0 0 0 0,-1 0 0 0 0,1 1 0 0 0,0 0 0 0 0,-1 0-1 0 0,1 0 1 0 0,0 0 0 0 0,0 0 0 0 0,1 1 0 0 0,-1 0 0 0 0,0 0 0 0 0,0 0-1 0 0,1 0 1 0 0,-1 1 0 0 0,6-1 0 0 0,14-2 138 0 0,311-64 645 0 0,-250 48-615 0 0,112-40 1 0 0,39-10 16 0 0,-18 25-505 0 0,-191 39 110 0 0,15-4 94 0 0,-14 3-2863 0 0,-34 4 2267 0 0,-27-8-783 0 0,-67-27-7419 0 0,83 31 7806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6.134"/>
    </inkml:context>
    <inkml:brush xml:id="br0">
      <inkml:brushProperty name="width" value="0.1" units="cm"/>
      <inkml:brushProperty name="height" value="0.1" units="cm"/>
      <inkml:brushProperty name="color" value="#FF0066"/>
    </inkml:brush>
  </inkml:definitions>
  <inkml:trace contextRef="#ctx0" brushRef="#br0">0 11 2472 0 0,'0'-1'144'0'0,"0"1"-1"0"0,0-1 1 0 0,0 1 0 0 0,0-1-1 0 0,0 1 1 0 0,1 0 0 0 0,-1-1-1 0 0,3-3 1868 0 0,-3 3-1867 0 0,1 1-1 0 0,-1 0 1 0 0,0 0-1 0 0,1 0 1 0 0,-1-1 0 0 0,0 1-1 0 0,1 0 1 0 0,-1 0 0 0 0,1 0-1 0 0,-1 0 1 0 0,0 0-1 0 0,1 0 1 0 0,-1 0 0 0 0,1 0-1 0 0,-1 0 1 0 0,0 0 0 0 0,1 0-1 0 0,0 0 1 0 0,26 8 1554 0 0,-16-3-1524 0 0,-1 0 1 0 0,1 1-1 0 0,10 8 0 0 0,-12-8-22 0 0,0 0-1 0 0,0-1 0 0 0,13 6 1 0 0,-15-8-88 0 0,0 0 1 0 0,-1 0-1 0 0,1 1 1 0 0,-1 0-1 0 0,0 0 1 0 0,0 0-1 0 0,0 1 1 0 0,0 0-1 0 0,-1 0 1 0 0,0 0-1 0 0,8 12 1 0 0,-4-4-20 0 0,-2-2 37 0 0,1-1 0 0 0,-1 1 0 0 0,-1 0 0 0 0,0 1 1 0 0,-1 0-1 0 0,0 0 0 0 0,-1 0 0 0 0,0 0 0 0 0,-1 1 0 0 0,-1-1 0 0 0,3 23 0 0 0,-5 100 489 0 0,-7-118-551 0 0,-21 34-83 0 0,25-44-38 0 0,0-1 0 0 0,0 1 0 0 0,1 0 1 0 0,0 0-1 0 0,0 0 0 0 0,1 0 0 0 0,0 1 0 0 0,0-1 0 0 0,1 9 1 0 0,-5 27-1946 0 0,25-63-5509 0 0,-14 4 6466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6.538"/>
    </inkml:context>
    <inkml:brush xml:id="br0">
      <inkml:brushProperty name="width" value="0.1" units="cm"/>
      <inkml:brushProperty name="height" value="0.1" units="cm"/>
      <inkml:brushProperty name="color" value="#FF0066"/>
    </inkml:brush>
  </inkml:definitions>
  <inkml:trace contextRef="#ctx0" brushRef="#br0">1 72 1492 0 0,'2'-4'692'0'0,"0"0"1"0"0,1 0-1 0 0,0 0 1 0 0,0 0-1 0 0,0 1 0 0 0,1-1 1 0 0,-1 1-1 0 0,1 0 0 0 0,0 0 1 0 0,-1 0-1 0 0,8-3 0 0 0,3-1 52 0 0,-10 5-650 0 0,1-1 0 0 0,0 1 1 0 0,-1-1-1 0 0,1 1 1 0 0,0 1-1 0 0,0-1 1 0 0,0 1-1 0 0,0 0 1 0 0,0 0-1 0 0,0 0 0 0 0,0 1 1 0 0,0 0-1 0 0,8 0 1 0 0,23 1 155 0 0,-34-1-35 0 0,3 0-69 0 0,-1 0-122 0 0,1 0 0 0 0,-1 0 0 0 0,1 0 0 0 0,-1 1 0 0 0,0 0 0 0 0,1 0 0 0 0,-1 0 0 0 0,0 0 0 0 0,1 1 1 0 0,-1 0-1 0 0,0-1 0 0 0,6 5 0 0 0,-4-1-7 0 0,0 0 0 0 0,-1 1 0 0 0,0 0 0 0 0,0-1 0 0 0,0 2 0 0 0,-1-1 0 0 0,7 12 1 0 0,-8-11-42 0 0,0-1 1 0 0,0 1 0 0 0,0 0 0 0 0,-1 0 0 0 0,0 0-1 0 0,0 0 1 0 0,-1 0 0 0 0,0 0 0 0 0,0 0-1 0 0,0 1 1 0 0,-1-1 0 0 0,0 0 0 0 0,-1 0 0 0 0,-1 10-1 0 0,1-13-281 0 0,1 1-82 0 0,0 2 329 0 0,-1-1-1 0 0,0 1 1 0 0,0 0 0 0 0,-1-1 0 0 0,1 0 0 0 0,-2 1 0 0 0,1-1-1 0 0,-1 0 1 0 0,1 0 0 0 0,-2 0 0 0 0,1 0 0 0 0,-6 7 0 0 0,-1 2-76 0 0,0 4-533 0 0,-1-1 0 0 0,-1 0-1 0 0,0-1 1 0 0,-2 0-1 0 0,0-1 1 0 0,-26 23 0 0 0,-46 34-3122 0 0,56-46 2773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6.896"/>
    </inkml:context>
    <inkml:brush xml:id="br0">
      <inkml:brushProperty name="width" value="0.1" units="cm"/>
      <inkml:brushProperty name="height" value="0.1" units="cm"/>
      <inkml:brushProperty name="color" value="#FF0066"/>
    </inkml:brush>
  </inkml:definitions>
  <inkml:trace contextRef="#ctx0" brushRef="#br0">55 396 1256 0 0,'-11'12'1575'0'0,"10"-11"-1454"0"0,1 0 1 0 0,-1 0 0 0 0,0 0 0 0 0,0 0 0 0 0,0 0 0 0 0,0 0 0 0 0,0 0 0 0 0,0 0 0 0 0,0 0 0 0 0,0 0 0 0 0,0-1 0 0 0,0 1 0 0 0,0 0-1 0 0,-1-1 1 0 0,1 1 0 0 0,0-1 0 0 0,-2 1 0 0 0,-16 10 2780 0 0,15-9-1656 0 0,8-12-179 0 0,-2 6-975 0 0,1 1 1 0 0,0-1-1 0 0,0 1 1 0 0,0-1 0 0 0,0 1-1 0 0,1 0 1 0 0,-1 0-1 0 0,1 1 1 0 0,0-1-1 0 0,0 1 1 0 0,0 0 0 0 0,4-2-1 0 0,14-9 133 0 0,35-30 110 0 0,-32 24-194 0 0,33-22 0 0 0,125-56 272 0 0,-50 27-72 0 0,-109 56-346 0 0,1 2 1 0 0,0 0-1 0 0,28-7 1 0 0,6-6-416 0 0,-14 5-659 0 0,-44 19 785 0 0,-1 3 121 0 0,0-1-1 0 0,0 1 0 0 0,0-1 1 0 0,0 1-1 0 0,-1-1 1 0 0,1 1-1 0 0,0-1 0 0 0,-1 1 1 0 0,1-1-1 0 0,-1 0 0 0 0,0 1 1 0 0,1-1-1 0 0,-2 2 0 0 0,-61 51-5005 0 0,32-29 4354 0 0,-11 12-316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37.303"/>
    </inkml:context>
    <inkml:brush xml:id="br0">
      <inkml:brushProperty name="width" value="0.1" units="cm"/>
      <inkml:brushProperty name="height" value="0.1" units="cm"/>
      <inkml:brushProperty name="color" value="#FF0066"/>
    </inkml:brush>
  </inkml:definitions>
  <inkml:trace contextRef="#ctx0" brushRef="#br0">221 1 1336 0 0,'-24'33'2525'0'0,"-1"1"-522"0"0,12 9-217 0 0,6 28 25 0 0,6-57-1444 0 0,1-11-52 0 0,0 3 30 0 0,0 322 2055 0 0,0-323-2364 0 0,0 47 106 0 0,0-52-142 0 0,0 0 0 0 0,0 0 0 0 0,0 0 0 0 0,0 0 0 0 0,0 0 0 0 0,0 1 0 0 0,-1-1 1 0 0,1 0-1 0 0,0 0 0 0 0,0 0 0 0 0,0 0 0 0 0,0 0 0 0 0,0 1 0 0 0,0-1 0 0 0,0 0 0 0 0,1 0 0 0 0,-1 0 0 0 0,0 0 0 0 0,0 0 1 0 0,0 0-1 0 0,0 1 0 0 0,0-1 0 0 0,0 0 0 0 0,0 0 0 0 0,0 0 0 0 0,0 0 0 0 0,0 0 0 0 0,0 0 0 0 0,0 1 0 0 0,0-1 0 0 0,1 0 0 0 0,-1 0 1 0 0,0 0-1 0 0,0 0 0 0 0,0 0 0 0 0,0 0 0 0 0,0 0 0 0 0,0 0 0 0 0,1 0 0 0 0,-1 0 0 0 0,0 0 0 0 0,0 0 0 0 0,0 0 0 0 0,0 1 1 0 0,0-1-1 0 0,1 0 0 0 0,-1 0 0 0 0,0 0 0 0 0,0 0 0 0 0,0 0 0 0 0,0-1 0 0 0,0 1 0 0 0,1 0 0 0 0,-1 0 0 0 0,0 0 0 0 0,0 0 1 0 0,18 0 22 0 0,-14 0 18 0 0,-4 23-34 0 0,0-23-8 0 0,0 1 1 0 0,0-1 0 0 0,0 1-1 0 0,0-1 1 0 0,0 0-1 0 0,0 1 1 0 0,0-1-1 0 0,0 0 1 0 0,0 1 0 0 0,0-1-1 0 0,0 0 1 0 0,1 1-1 0 0,-1-1 1 0 0,0 0-1 0 0,0 1 1 0 0,0-1-1 0 0,1 0 1 0 0,-1 1 0 0 0,0-1-1 0 0,0 0 1 0 0,1 0-1 0 0,-1 1 1 0 0,0-1-1 0 0,0 0 1 0 0,1 0 0 0 0,-1 1-1 0 0,0-1 1 0 0,1 0-1 0 0,2 3-1 0 0,21 16 65 0 0,-23-18-57 0 0,0 0-1 0 0,1 0 1 0 0,-1 0 0 0 0,1 0-1 0 0,-1 0 1 0 0,1-1 0 0 0,-1 1-1 0 0,1-1 1 0 0,-1 1 0 0 0,1-1 0 0 0,-1 0-1 0 0,1 1 1 0 0,0-1 0 0 0,-1 0-1 0 0,1 0 1 0 0,0 0 0 0 0,2-1 0 0 0,36-3-13 0 0,-34 4 3 0 0,0 0 0 0 0,0-1 0 0 0,-1 0-1 0 0,1 1 1 0 0,10-4 0 0 0,39-13 98 0 0,-53 16-109 0 0,3 1-17 0 0,5-1 14 0 0,0 0 0 0 0,0-1 0 0 0,15-5-1 0 0,6-1-45 0 0,-26 7 68 0 0,0 0 0 0 0,0 0 0 0 0,0-1 0 0 0,-1 0 0 0 0,1 0 1 0 0,0 0-1 0 0,-1 0 0 0 0,0-1 0 0 0,1 0 0 0 0,-1 0 0 0 0,0 0 0 0 0,4-5 0 0 0,-6 6-5 0 0,0 0-1 0 0,-1 0 1 0 0,1-1 0 0 0,-1 1 0 0 0,0-1-1 0 0,0 1 1 0 0,0-1 0 0 0,0 1-1 0 0,0-1 1 0 0,0 0 0 0 0,-1 1 0 0 0,0-1-1 0 0,1 0 1 0 0,-1 0 0 0 0,0 1-1 0 0,0-1 1 0 0,0 0 0 0 0,-1 0 0 0 0,1 1-1 0 0,-1-1 1 0 0,1 0 0 0 0,-1 1-1 0 0,-1-4 1 0 0,-8-39-26 0 0,10 43 2 0 0,0-2 3 0 0,0-129 242 0 0,0 132-219 0 0,0 0 1 0 0,0 1 0 0 0,0-1 0 0 0,0 0-1 0 0,-1 1 1 0 0,1-1 0 0 0,0 0 0 0 0,0 0 0 0 0,-1 1-1 0 0,1-1 1 0 0,0 0 0 0 0,-1 1 0 0 0,1-1 0 0 0,-1 1-1 0 0,1-1 1 0 0,-1 0 0 0 0,1 1 0 0 0,-1-1 0 0 0,1 1-1 0 0,-1 0 1 0 0,0-2 0 0 0,-35-36 81 0 0,34 36-58 0 0,0-1 1 0 0,-1 1-1 0 0,1 0 0 0 0,-1 0 0 0 0,1 1 1 0 0,-1-1-1 0 0,0 1 0 0 0,0-1 0 0 0,0 1 1 0 0,0 0-1 0 0,0 0 0 0 0,0 0 0 0 0,0 0 1 0 0,0 0-1 0 0,0 1 0 0 0,-4-1 0 0 0,-2 1 35 0 0,0 1 0 0 0,0 0-1 0 0,-17 3 1 0 0,-3 0 162 0 0,25-4-74 0 0,-1 0 9 0 0,-158 0-557 0 0,161 0 368 0 0,1 0 1 0 0,0 1-1 0 0,0-1 0 0 0,0 0 1 0 0,0 0-1 0 0,0 0 0 0 0,0 1 1 0 0,0-1-1 0 0,0 0 0 0 0,0 1 0 0 0,0-1 1 0 0,0 1-1 0 0,0 0 0 0 0,0-1 1 0 0,0 1-1 0 0,0 0 0 0 0,0-1 1 0 0,1 1-1 0 0,-1 0 0 0 0,0 0 1 0 0,1 0-1 0 0,-1-1 0 0 0,0 3 1 0 0,0-2-18 0 0,0 0 0 0 0,0 0 0 0 0,0 0 0 0 0,0 0 0 0 0,0 0 0 0 0,0 0 0 0 0,0 0 1 0 0,0 0-1 0 0,0 0 0 0 0,0-1 0 0 0,0 1 0 0 0,-1 0 0 0 0,1-1 0 0 0,0 1 0 0 0,0-1 1 0 0,-1 1-1 0 0,1-1 0 0 0,0 1 0 0 0,-1-1 0 0 0,1 0 0 0 0,-1 0 0 0 0,1 0 0 0 0,-3 0 0 0 0,-104 0-8579 0 0,84 0 7566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1.270"/>
    </inkml:context>
    <inkml:brush xml:id="br0">
      <inkml:brushProperty name="width" value="0.1" units="cm"/>
      <inkml:brushProperty name="height" value="0.1" units="cm"/>
      <inkml:brushProperty name="color" value="#FF0066"/>
    </inkml:brush>
  </inkml:definitions>
  <inkml:trace contextRef="#ctx0" brushRef="#br0">1 1505 2080 0 0,'0'0'7524'0'0,"7"0"-7378"0"0,40 0 4777 0 0,-44 0-4920 0 0,0-1 0 0 0,1 1-1 0 0,-1 0 1 0 0,0-1 0 0 0,0 1 0 0 0,0-1-1 0 0,1 0 1 0 0,-1 0 0 0 0,0-1-1 0 0,0 1 1 0 0,0 0 0 0 0,-1-1 0 0 0,5-3-1 0 0,2-2 4 0 0,0 0 0 0 0,0-1-1 0 0,-1 0 1 0 0,0-1 0 0 0,9-12-1 0 0,6-7-5 0 0,121-167-18 0 0,-119 159 13 0 0,54-59 1 0 0,-71 86-5 0 0,0-1 0 0 0,-1-1 0 0 0,0 1 0 0 0,9-19 0 0 0,-11 20 17 0 0,-1 1 0 0 0,2-1 0 0 0,-1 1 0 0 0,1 0 0 0 0,0 0 0 0 0,14-13 0 0 0,3-1-47 0 0,30-38 1 0 0,-32 35 111 0 0,27-26 1 0 0,-29 26-77 0 0,-17 22 3 0 0,0-1 1 0 0,0 1-1 0 0,1 0 0 0 0,-1 0 0 0 0,1 0 1 0 0,5-5-1 0 0,11-8-32 0 0,-2 0-1 0 0,0-2 1 0 0,0 0 0 0 0,23-35 0 0 0,-27 37 25 0 0,1 0 0 0 0,0 1 0 0 0,20-16 1 0 0,-17 16 42 0 0,0-1 0 0 0,23-29 1 0 0,-31 34-31 0 0,1-1 1 0 0,0 1-1 0 0,1 0 1 0 0,15-11-1 0 0,-5 6 15 0 0,-1-1-1 0 0,0-1 1 0 0,-1-1-1 0 0,28-37 0 0 0,10-8-117 0 0,-54 61 92 0 0,0 0 0 0 0,0 0-1 0 0,0 1 1 0 0,1-1 0 0 0,-1 1 0 0 0,8-3 0 0 0,18-15-84 0 0,17-22 193 0 0,-32 35-116 0 0,-13 6 18 0 0,1 1-1 0 0,0-1 1 0 0,-1 0 0 0 0,1 0 0 0 0,0 0-1 0 0,-1 0 1 0 0,1 0 0 0 0,-1 0-1 0 0,0 0 1 0 0,1 0 0 0 0,-1-1-1 0 0,0 1 1 0 0,0 0 0 0 0,1-1 0 0 0,-1 1-1 0 0,1-3 1 0 0,6-12 368 0 0,-8 16-370 0 0,0-1 0 0 0,0 1-1 0 0,1-1 1 0 0,-1 1-1 0 0,0 0 1 0 0,0-1-1 0 0,0 1 1 0 0,1 0 0 0 0,-1-1-1 0 0,0 1 1 0 0,1 0-1 0 0,-1-1 1 0 0,0 1 0 0 0,1 0-1 0 0,-1 0 1 0 0,0-1-1 0 0,1 1 1 0 0,-1 0 0 0 0,0 0-1 0 0,1 0 1 0 0,-1-1-1 0 0,1 1 1 0 0,-1 0-1 0 0,0 0 1 0 0,1 0 0 0 0,-1 0-1 0 0,1 0 1 0 0,-1 0-1 0 0,1 0 1 0 0,-1 0 0 0 0,0 0-1 0 0,1 0 1 0 0,-1 0-4 0 0,0 0 0 0 0,0 0 0 0 0,0-1 0 0 0,0 1 0 0 0,0 0 0 0 0,1 0 0 0 0,-1 0 0 0 0,0 0 0 0 0,0 0 0 0 0,0-1 0 0 0,0 1 0 0 0,0 0 0 0 0,0 0 1 0 0,0 0-1 0 0,0 0 0 0 0,0 0 0 0 0,0-1 0 0 0,0 1 0 0 0,0 0 0 0 0,1 0 0 0 0,-1 0 0 0 0,0 0 0 0 0,0 0 0 0 0,0 0 0 0 0,0 0 0 0 0,0 0 0 0 0,0-1 0 0 0,1 1 0 0 0,-1 0 0 0 0,0 0 0 0 0,0 0 1 0 0,0 0-1 0 0,0 0 0 0 0,0 0 0 0 0,1 0 0 0 0,-1 0 0 0 0,0 0 0 0 0,0 0 0 0 0,0 0 0 0 0,0 0 0 0 0,1 0 0 0 0,-1 0 0 0 0,0 0 0 0 0,0 0 0 0 0,0 0 0 0 0,0 0 0 0 0,0 0 0 0 0,1 0 0 0 0,-1 1 1 0 0,0-1-1 0 0,0 0 0 0 0,0 0 0 0 0,0 0 0 0 0,0 0 0 0 0,0 0 0 0 0,1 0 0 0 0,-1 0 0 0 0,0 1 0 0 0,-2-5-51 0 0,3 9 90 0 0,-2 2 125 0 0,2-10-253 0 0,-1 2 85 0 0,0 1-1 0 0,1 0 0 0 0,-1 0 0 0 0,0 0 0 0 0,0 0 0 0 0,0 0 0 0 0,0 0 0 0 0,0 0 0 0 0,0-1 0 0 0,0 1 1 0 0,0 0-1 0 0,1 0 0 0 0,-1 0 0 0 0,0 0 0 0 0,0 0 0 0 0,0-1 0 0 0,0 1 0 0 0,0 0 0 0 0,0 0 1 0 0,0 0-1 0 0,0 0 0 0 0,0 0 0 0 0,0-1 0 0 0,0 1 0 0 0,0 0 0 0 0,0 0 0 0 0,0 0 0 0 0,0 0 0 0 0,0-1 1 0 0,0 1-1 0 0,0 0 0 0 0,-1 0 0 0 0,1 0 0 0 0,0 0 0 0 0,0 0 0 0 0,0 0 0 0 0,0-1 0 0 0,0 1 0 0 0,0 0 1 0 0,0 0-1 0 0,0 0 0 0 0,0 0 0 0 0,-1 0 0 0 0,1 0 0 0 0,0 0 0 0 0,0 0 0 0 0,0-1 0 0 0,0 1 1 0 0,0 0-1 0 0,-1 0 0 0 0,1 0 0 0 0,0 0 0 0 0,0 0 0 0 0,0 0 0 0 0,0 0 0 0 0,0 0 0 0 0,-1 0 0 0 0,1 0 1 0 0,0 0-1 0 0,0 0 0 0 0,0 0 0 0 0,0 0 0 0 0,-1 0 0 0 0,1 0 0 0 0,0 0 0 0 0,0 0 0 0 0,0 0 0 0 0,0 0 1 0 0,-1 1-1 0 0,4 5-1411 0 0,3-9-934 0 0,-2-11-2544 0 0,-9-16 1008 0 0,3 16 2591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2.374"/>
    </inkml:context>
    <inkml:brush xml:id="br0">
      <inkml:brushProperty name="width" value="0.1" units="cm"/>
      <inkml:brushProperty name="height" value="0.1" units="cm"/>
      <inkml:brushProperty name="color" value="#FF0066"/>
    </inkml:brush>
  </inkml:definitions>
  <inkml:trace contextRef="#ctx0" brushRef="#br0">299 55 1484 0 0,'46'0'1638'0'0,"-46"-9"-919"0"0,0-37 4267 0 0,-1 46-4952 0 0,-1 0 0 0 0,1 1 0 0 0,0-1 0 0 0,-1 0 0 0 0,1 1 0 0 0,0-1 0 0 0,-1 1-1 0 0,1-1 1 0 0,0 1 0 0 0,0 0 0 0 0,0-1 0 0 0,-1 1 0 0 0,1 0 0 0 0,0 0 0 0 0,0 0-1 0 0,0 0 1 0 0,0 0 0 0 0,0 0 0 0 0,-1 2 0 0 0,-23 34 237 0 0,2 1 0 0 0,-23 50 0 0 0,16-30-71 0 0,7-8-24 0 0,2 0-1 0 0,3 1 0 0 0,-14 62 1 0 0,-15 43 211 0 0,34-115-284 0 0,3 0 0 0 0,1 1 1 0 0,-4 52-1 0 0,6-40 125 0 0,6-38-146 0 0,0 0 0 0 0,2 21 0 0 0,0-13-29 0 0,-1-19-44 0 0,0-1 1 0 0,1 1-1 0 0,0-1 0 0 0,0 1 0 0 0,1 0 1 0 0,-1-1-1 0 0,1 0 0 0 0,0 1 0 0 0,0-1 1 0 0,0 0-1 0 0,1 0 0 0 0,-1 0 0 0 0,1 0 1 0 0,0-1-1 0 0,0 1 0 0 0,4 3 0 0 0,18 25 70 0 0,-20-24-68 0 0,1-1-1 0 0,1 1 1 0 0,-1-1-1 0 0,1 0 1 0 0,0 0-1 0 0,1-1 1 0 0,-1 0-1 0 0,12 7 1 0 0,8 2 15 0 0,37 15 0 0 0,-28-14-11 0 0,-27-11-103 0 0,1 0 0 0 0,-1 0-1 0 0,0 1 1 0 0,11 9 0 0 0,-2 0-2545 0 0,-15-30-3654 0 0,-7 7 5155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3.272"/>
    </inkml:context>
    <inkml:brush xml:id="br0">
      <inkml:brushProperty name="width" value="0.1" units="cm"/>
      <inkml:brushProperty name="height" value="0.1" units="cm"/>
      <inkml:brushProperty name="color" value="#FF0066"/>
    </inkml:brush>
  </inkml:definitions>
  <inkml:trace contextRef="#ctx0" brushRef="#br0">213 31 2472 0 0,'-27'37'4275'0'0,"16"-17"-1990"0"0,14-16-1201 0 0,7-7-559 0 0,-9 2-30 0 0,11-5-392 0 0,73-38 7 0 0,-73 38-101 0 0,1 0 0 0 0,-1 1 0 0 0,1 1 0 0 0,1 0 0 0 0,-1 0 0 0 0,1 2 0 0 0,-1 0 0 0 0,21-1 0 0 0,8 1 63 0 0,-42 2-71 0 0,1 0 0 0 0,-1 0 0 0 0,1 0 0 0 0,-1 0 0 0 0,1 1 0 0 0,-1-1-1 0 0,1 0 1 0 0,-1 0 0 0 0,1 0 0 0 0,-1 0 0 0 0,0 1 0 0 0,1-1 0 0 0,-1 0 0 0 0,0 1 0 0 0,1-1 0 0 0,-1 0 0 0 0,1 1 0 0 0,-1-1 0 0 0,0 0 0 0 0,0 1 0 0 0,1-1 0 0 0,-1 0 0 0 0,0 1 0 0 0,0-1 0 0 0,1 1 0 0 0,-1-1 0 0 0,0 1 0 0 0,0 0 0 0 0,6 6-1 0 0,-3-3 7 0 0,0-1 0 0 0,-1 1 0 0 0,1 0 0 0 0,-1 0 0 0 0,1 0 0 0 0,-1 0 0 0 0,0 0 0 0 0,-1 1 0 0 0,1-1 0 0 0,-1 1 0 0 0,0-1 0 0 0,0 1 0 0 0,0 0 0 0 0,-1-1 0 0 0,1 1 0 0 0,-1 0 0 0 0,-1-1 0 0 0,1 1 0 0 0,-2 7 0 0 0,-9 40 39 0 0,-4 0 0 0 0,-1 0-1 0 0,-34 71 1 0 0,-94 143 99 0 0,-10-32 64 0 0,83-135-184 0 0,56-74 54 0 0,14-23-87 0 0,0 1 1 0 0,0 0-1 0 0,-1-1 1 0 0,1 1 0 0 0,-1-1-1 0 0,1 0 1 0 0,-1 1 0 0 0,0-1-1 0 0,0 0 1 0 0,0 0 0 0 0,0 0-1 0 0,-1 0 1 0 0,-2 1 0 0 0,5-3 1 0 0,0 0 0 0 0,0 0 1 0 0,0 0-1 0 0,0 0 1 0 0,0 0-1 0 0,-1 0 0 0 0,1 0 1 0 0,0 0-1 0 0,0 0 0 0 0,0 0 1 0 0,0 0-1 0 0,0 0 0 0 0,0 0 1 0 0,-1 0-1 0 0,1 0 0 0 0,0 0 1 0 0,0 0-1 0 0,0 0 1 0 0,0 0-1 0 0,0 0 0 0 0,0 0 1 0 0,0-1-1 0 0,-1 1 0 0 0,1 0 1 0 0,0 0-1 0 0,0 0 0 0 0,0 0 1 0 0,0 0-1 0 0,0 0 0 0 0,0 0 1 0 0,0 0-1 0 0,0-1 1 0 0,0 1-1 0 0,0 0 0 0 0,0 0 1 0 0,0 0-1 0 0,0 0 0 0 0,0 0 1 0 0,0 0-1 0 0,-1-1 0 0 0,1 1 1 0 0,0 0-1 0 0,0 0 0 0 0,0 0 1 0 0,1 0-1 0 0,-1 0 1 0 0,0 0-1 0 0,0-1 0 0 0,0 1 1 0 0,0 0-1 0 0,0 0 0 0 0,0 0 1 0 0,0 0-1 0 0,0 0 0 0 0,0 0 1 0 0,0-1-1 0 0,0 1 0 0 0,0 0 1 0 0,0 0-1 0 0,0 0 0 0 0,1 0 1 0 0,3-18-312 0 0,8-17-7 0 0,-2 17 243 0 0,0 1-1 0 0,1 1 1 0 0,0-1-1 0 0,2 2 1 0 0,25-27-1 0 0,6-7-124 0 0,-38 42 203 0 0,0 0 1 0 0,1 0-1 0 0,0 0 1 0 0,0 1 0 0 0,0 0-1 0 0,1 0 1 0 0,-1 1-1 0 0,2 0 1 0 0,-1 1-1 0 0,13-6 1 0 0,-19 10 197 0 0,20 0-59 0 0,-14 8-96 0 0,3 3-20 0 0,-1-2 2 0 0,0 1 0 0 0,-1 0 1 0 0,0 0-1 0 0,8 12 0 0 0,-8-9-141 0 0,2 1 0 0 0,13 13 0 0 0,-19-21-43 0 0,-3-5 104 0 0,0 1 0 0 0,0-1 0 0 0,-1 0 0 0 0,1 0 0 0 0,0 0 0 0 0,0 0 0 0 0,0-1 0 0 0,0 1 0 0 0,0 0 0 0 0,0-1 0 0 0,0 1 0 0 0,1-1 0 0 0,-1 0 0 0 0,2 0 0 0 0,-1 0-511 0 0,5-7-2774 0 0,1 2 2903 0 0,-5 3 317 0 0,-1 0 0 0 0,-1 0 0 0 0,1 0 0 0 0,0 0-1 0 0,0 0 1 0 0,-1-1 0 0 0,1 1 0 0 0,-1-1 0 0 0,0 0 0 0 0,0 1-1 0 0,0-1 1 0 0,0 0 0 0 0,0 0 0 0 0,-1 0 0 0 0,1-1-1 0 0,0-3 1 0 0,5-15-1055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3.782"/>
    </inkml:context>
    <inkml:brush xml:id="br0">
      <inkml:brushProperty name="width" value="0.1" units="cm"/>
      <inkml:brushProperty name="height" value="0.1" units="cm"/>
      <inkml:brushProperty name="color" value="#FF0066"/>
    </inkml:brush>
  </inkml:definitions>
  <inkml:trace contextRef="#ctx0" brushRef="#br0">8 1 1540 0 0,'-2'33'4226'0'0,"-3"87"-2149"0"0,5 130-608 0 0,0-235-1430 0 0,0-1 0 0 0,1 0 0 0 0,1 1 0 0 0,0-1 0 0 0,1 0 0 0 0,7 19 0 0 0,-5-16 11 0 0,0-1 1 0 0,-2 1-1 0 0,4 33 0 0 0,-4-11 79 0 0,15 118 604 0 0,-10-132-654 0 0,0 8 488 0 0,-7-62-546 0 0,1 0-1 0 0,1 0 1 0 0,2 0-1 0 0,1 0 1 0 0,11-32 0 0 0,2 8-79 0 0,44-86 0 0 0,-21 44 8 0 0,-33 70 34 0 0,2 1 0 0 0,0 0 1 0 0,1 1-1 0 0,2 0 1 0 0,0 1-1 0 0,20-23 0 0 0,-32 42 10 0 0,2-1-1 0 0,-1 0 0 0 0,0 1 1 0 0,1 0-1 0 0,-1 0 0 0 0,1 0 1 0 0,0 0-1 0 0,0 1 0 0 0,0-1 1 0 0,0 1-1 0 0,1 0 0 0 0,5-2 1 0 0,-8 4 84 0 0,3 9-56 0 0,-5-8-21 0 0,5 7 14 0 0,0 1-1 0 0,-1 1 1 0 0,0-1-1 0 0,-1 1 1 0 0,0-1-1 0 0,3 18 1 0 0,2 193 225 0 0,-8-43-589 0 0,0-173 113 0 0,2 2-560 0 0,1 4 957 0 0,2 1-1789 0 0,-2-31-1228 0 0,2-21 535 0 0,-5 16 1191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4.139"/>
    </inkml:context>
    <inkml:brush xml:id="br0">
      <inkml:brushProperty name="width" value="0.1" units="cm"/>
      <inkml:brushProperty name="height" value="0.1" units="cm"/>
      <inkml:brushProperty name="color" value="#FF0066"/>
    </inkml:brush>
  </inkml:definitions>
  <inkml:trace contextRef="#ctx0" brushRef="#br0">1 2 1948 0 0,'1'0'83'0'0,"-1"0"1"0"0,1-1-1 0 0,-1 1 0 0 0,1 0 0 0 0,0 0 0 0 0,-1 0 1 0 0,1-1-1 0 0,0 1 0 0 0,-1 0 0 0 0,1 0 1 0 0,-1 0-1 0 0,1 0 0 0 0,0 0 0 0 0,-1 0 0 0 0,1 1 1 0 0,0-1-1 0 0,-1 0 0 0 0,1 0 0 0 0,0 0 1 0 0,-1 0-1 0 0,1 1 0 0 0,-1-1 0 0 0,1 0 0 0 0,-1 1 1 0 0,1-1-1 0 0,0 1 0 0 0,0 0 0 0 0,14 19 1265 0 0,3 28 83 0 0,-10-6-801 0 0,-2 0 1 0 0,-2 1-1 0 0,-2 44 1 0 0,0 287 647 0 0,-2-369-1501 0 0,2 2-1694 0 0,-1-1 1771 0 0,5 9-1412 0 0,0-41-652 0 0,-2 2 1075 0 0,-2-4-21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0.544"/>
    </inkml:context>
    <inkml:brush xml:id="br0">
      <inkml:brushProperty name="width" value="0.1" units="cm"/>
      <inkml:brushProperty name="height" value="0.1" units="cm"/>
      <inkml:brushProperty name="color" value="#FF0066"/>
    </inkml:brush>
  </inkml:definitions>
  <inkml:trace contextRef="#ctx0" brushRef="#br0">1 99 2136 0 0,'0'2'127'0'0,"0"-1"0"0"0,0 0 0 0 0,-1 0 0 0 0,1 0 1 0 0,0 0-1 0 0,1 1 0 0 0,-1-1 0 0 0,0 0 0 0 0,0 0 0 0 0,0 0 0 0 0,1 0 0 0 0,-1 0 0 0 0,1 0 0 0 0,-1 1 0 0 0,1-1 0 0 0,-1 0 0 0 0,1 0 0 0 0,-1 0 0 0 0,1 0 1 0 0,0-1-1 0 0,0 1 0 0 0,-1 0 0 0 0,1 0 0 0 0,0 0 0 0 0,0-1 0 0 0,0 1 0 0 0,1 0 0 0 0,1 0 110 0 0,0 0 1 0 0,0-1-1 0 0,0 0 1 0 0,1 0-1 0 0,-1 0 0 0 0,0 0 1 0 0,0 0-1 0 0,5-1 0 0 0,6-1 45 0 0,-1 1-25 0 0,137-7 1660 0 0,-144 8-1896 0 0,-1-1 1 0 0,1 0 0 0 0,-1 0-1 0 0,1 0 1 0 0,-1 0 0 0 0,0-1-1 0 0,0 0 1 0 0,1 0 0 0 0,-1 0-1 0 0,7-5 1 0 0,-6 4 2 0 0,-1 0 0 0 0,1 0 0 0 0,0 1 0 0 0,0-1 1 0 0,0 1-1 0 0,0 1 0 0 0,0-1 0 0 0,7 0 0 0 0,53-10 161 0 0,-51 8-80 0 0,1 1-1 0 0,0 0 1 0 0,20 0 447 0 0,-21 5-7041 0 0,-14-2 6419 0 0,0 0 0 0 0,0 0 0 0 0,-1 0 0 0 0,1-1 0 0 0,0 1 0 0 0,0 0 0 0 0,0 0 0 0 0,0-1 0 0 0,0 1 0 0 0,0-1-1 0 0,-1 1 1 0 0,1-1 0 0 0,0 1 0 0 0,0-1 0 0 0,-1 1 0 0 0,1-1 0 0 0,0 0 0 0 0,0 0 0 0 0,27-26-997 0 0,-14 9-138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4.513"/>
    </inkml:context>
    <inkml:brush xml:id="br0">
      <inkml:brushProperty name="width" value="0.1" units="cm"/>
      <inkml:brushProperty name="height" value="0.1" units="cm"/>
      <inkml:brushProperty name="color" value="#FF0066"/>
    </inkml:brush>
  </inkml:definitions>
  <inkml:trace contextRef="#ctx0" brushRef="#br0">104 4 2600 0 0,'7'-1'234'0'0,"0"0"1"0"0,0 0-1 0 0,0 1 0 0 0,0 0 0 0 0,-1 0 1 0 0,1 0-1 0 0,0 1 0 0 0,0 0 0 0 0,0 1 0 0 0,0-1 1 0 0,-1 1-1 0 0,1 1 0 0 0,-1-1 0 0 0,1 1 0 0 0,-1 0 1 0 0,0 1-1 0 0,0-1 0 0 0,0 1 0 0 0,-1 1 1 0 0,0-1-1 0 0,1 1 0 0 0,6 7 0 0 0,7 10 216 0 0,0 1-1 0 0,-1 1 0 0 0,26 47 0 0 0,-43-69-423 0 0,9 17 191 0 0,-2 1 0 0 0,0 1 0 0 0,-1-1 0 0 0,8 41 0 0 0,-4-18 115 0 0,-7-23-264 0 0,-2-1 0 0 0,0 1 0 0 0,-1-1 0 0 0,-1 1 0 0 0,0 0 0 0 0,-2 0 0 0 0,0-1 1 0 0,-1 1-1 0 0,-1-1 0 0 0,-1 0 0 0 0,-13 32 0 0 0,-2 0-796 0 0,-3 0 0 0 0,-2-1 0 0 0,-2-2 0 0 0,-2-1 0 0 0,-70 85 0 0 0,84-114 58 0 0,-1-2 1 0 0,-1 0-1 0 0,0-1 1 0 0,-1 0-1 0 0,-29 17 0 0 0,7-15-548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5.098"/>
    </inkml:context>
    <inkml:brush xml:id="br0">
      <inkml:brushProperty name="width" value="0.1" units="cm"/>
      <inkml:brushProperty name="height" value="0.1" units="cm"/>
      <inkml:brushProperty name="color" value="#FF0066"/>
    </inkml:brush>
  </inkml:definitions>
  <inkml:trace contextRef="#ctx0" brushRef="#br0">6 299 2492 0 0,'0'0'870'0'0,"-6"23"7267"0"0,22-25-7651 0 0,3 0-266 0 0,0 0-1 0 0,-1-1 1 0 0,0-1 0 0 0,21-6-1 0 0,-16 3-161 0 0,0 1-1 0 0,25-2 1 0 0,383-3 558 0 0,-298 12-532 0 0,147-1 63 0 0,-232-2-127 0 0,-1-1-1 0 0,0-3 0 0 0,46-12 0 0 0,-36 7 3 0 0,166-22 27 0 0,-13 0-115 0 0,61-13-71 0 0,-267 45 137 0 0,279-59-289 0 0,-259 54 229 0 0,-1 0 1 0 0,26-10 0 0 0,-47 15 49 0 0,-1 0 0 0 0,1 0-1 0 0,0 0 1 0 0,0 1-1 0 0,0-1 1 0 0,0 1 0 0 0,0-1-1 0 0,0 1 1 0 0,0 0 0 0 0,1-1-1 0 0,-1 1 1 0 0,0 1-1 0 0,0-1 1 0 0,0 0 0 0 0,2 1-1 0 0,5 0-16 0 0,89-1-1148 0 0,-90-4 788 0 0,-5 0 366 0 0,6-10-554 0 0,-10 14 458 0 0,0 0 1 0 0,-1 0-1 0 0,1 0 1 0 0,-1 0-1 0 0,1 0 1 0 0,0 0-1 0 0,-1 0 1 0 0,1 0-1 0 0,-1 0 1 0 0,1 1-1 0 0,0-1 1 0 0,-1 1-1 0 0,1-1 1 0 0,0 1-1 0 0,-3 1 1 0 0,-61 17-3116 0 0,-97 16 0 0 0,90-24 2086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5.594"/>
    </inkml:context>
    <inkml:brush xml:id="br0">
      <inkml:brushProperty name="width" value="0.1" units="cm"/>
      <inkml:brushProperty name="height" value="0.1" units="cm"/>
      <inkml:brushProperty name="color" value="#FF0066"/>
    </inkml:brush>
  </inkml:definitions>
  <inkml:trace contextRef="#ctx0" brushRef="#br0">0 604 1180 0 0,'16'-6'2790'0'0,"14"-7"-1449"0"0,37-23 0 0 0,13-6-726 0 0,266-101 1085 0 0,-262 108-1258 0 0,99-29-1 0 0,89-9 211 0 0,-233 63-572 0 0,372-64 598 0 0,-356 66-608 0 0,69-4 358 0 0,152 3 0 0 0,-271 9-307 0 0,-1 0 18 0 0,40 0 338 0 0,-39 0-107 0 0,-2 0-306 0 0,-2 1-54 0 0,0-1 0 0 0,0 0-1 0 0,-1 1 1 0 0,1-1 0 0 0,0 0 0 0 0,0 0-1 0 0,-1 0 1 0 0,1 1 0 0 0,0-1 0 0 0,0 0-1 0 0,0 0 1 0 0,0 0 0 0 0,-1 0 0 0 0,1-1-1 0 0,0 1 1 0 0,0 0 0 0 0,-1 0 0 0 0,1 0-1 0 0,0-1 1 0 0,0 1 0 0 0,-1 0 0 0 0,1-1-1 0 0,0 1 1 0 0,0 0 0 0 0,-1-1 0 0 0,1 1-1 0 0,-1-1 1 0 0,1 0 0 0 0,0 1 0 0 0,-1-1-1 0 0,1 1 1 0 0,-1-1 0 0 0,1-1 0 0 0,21-27 84 0 0,-22 28-85 0 0,1 1-1 0 0,-1-1 1 0 0,0 0-1 0 0,1 0 1 0 0,-1 0-1 0 0,0 0 1 0 0,0 0-1 0 0,0 0 0 0 0,0 0 1 0 0,0 0-1 0 0,0 0 1 0 0,0 0-1 0 0,0 0 1 0 0,0 0-1 0 0,0 1 1 0 0,0-1-1 0 0,-1 0 1 0 0,1 0-1 0 0,0 0 1 0 0,-1 0-1 0 0,1 0 1 0 0,-1 0-1 0 0,1 1 1 0 0,-1-1-1 0 0,1 0 0 0 0,-1 0 1 0 0,1 1-1 0 0,-1-1 1 0 0,0 0-1 0 0,-1 0 1 0 0,3 1-12 0 0,-1 0 1 0 0,0 0-1 0 0,0-1 1 0 0,0 1 0 0 0,0 0-1 0 0,0 0 1 0 0,0 0-1 0 0,0 0 1 0 0,0 0-1 0 0,1 0 1 0 0,-1 0-1 0 0,0 0 1 0 0,0 0-1 0 0,0 0 1 0 0,0 0 0 0 0,0 0-1 0 0,0-1 1 0 0,0 1-1 0 0,0 0 1 0 0,0 0-1 0 0,0 0 1 0 0,0 0-1 0 0,0 0 1 0 0,0 0-1 0 0,0 0 1 0 0,0-1-1 0 0,0 1 1 0 0,0 0 0 0 0,0 0-1 0 0,0 0 1 0 0,0 0-1 0 0,0 0 1 0 0,0 0-1 0 0,0 0 1 0 0,0-1-1 0 0,0 1 1 0 0,0 0-1 0 0,0 0 1 0 0,0 0 0 0 0,0 0-1 0 0,0 0 1 0 0,0 0-1 0 0,0 0 1 0 0,0 0-1 0 0,0-1 1 0 0,0 1-1 0 0,0 0 1 0 0,-1 0-1 0 0,1 0 1 0 0,0 0 0 0 0,0 0-1 0 0,0 0 1 0 0,0 0-1 0 0,0 0 1 0 0,0 0-1 0 0,0 0 1 0 0,0 0-1 0 0,-1 0 1 0 0,1 0-1 0 0,0 0 1 0 0,0 0 0 0 0,0 0-1 0 0,0 0 1 0 0,1-2-194 0 0,-1 2 177 0 0,-1 0-1 0 0,1 0 1 0 0,0 0-1 0 0,0 0 0 0 0,0 0 1 0 0,0 0-1 0 0,0 0 1 0 0,0 0-1 0 0,0-1 0 0 0,0 1 1 0 0,0 0-1 0 0,0 0 1 0 0,0 0-1 0 0,0 0 0 0 0,0 0 1 0 0,0 0-1 0 0,0 0 1 0 0,0 0-1 0 0,-1 0 0 0 0,1 0 1 0 0,0 0-1 0 0,0-1 1 0 0,0 1-1 0 0,0 0 0 0 0,0 0 1 0 0,0 0-1 0 0,0 0 1 0 0,0 0-1 0 0,0 0 1 0 0,0 0-1 0 0,0 0 0 0 0,0 0 1 0 0,0 0-1 0 0,1-1 1 0 0,-1 1-1 0 0,0 0 0 0 0,0 0 1 0 0,0 0-1 0 0,0 0 1 0 0,0 0-1 0 0,0 0 0 0 0,0 0 1 0 0,0 0-1 0 0,0 0 1 0 0,0 0-1 0 0,0 0 0 0 0,0 0 1 0 0,0 0-1 0 0,0-1 1 0 0,0 1-1 0 0,0 0 0 0 0,1 0 1 0 0,-1 0-1 0 0,-5 2-835 0 0,1 0 0 0 0,0-1 0 0 0,-1 0 0 0 0,1 0 0 0 0,-1 0 0 0 0,1-1 0 0 0,-6 1 0 0 0,-42-3-1948 0 0,-1-10 1691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37.245"/>
    </inkml:context>
    <inkml:brush xml:id="br0">
      <inkml:brushProperty name="width" value="0.1" units="cm"/>
      <inkml:brushProperty name="height" value="0.1" units="cm"/>
      <inkml:brushProperty name="color" value="#FF0066"/>
    </inkml:brush>
  </inkml:definitions>
  <inkml:trace contextRef="#ctx0" brushRef="#br0">2192 3303 1088 0 0,'0'0'6525'0'0,"9"18"-6303"0"0,28 55-7 0 0,-31-53 83 0 0,-11-13-164 0 0,1-3 77 0 0,-4 16-47 0 0,0 0-1 0 0,-2-1 1 0 0,0 0-1 0 0,-24 33 0 0 0,15-30-67 0 0,-1-1 0 0 0,-1-1 0 0 0,-1-1 0 0 0,-1 0 0 0 0,0-2 0 0 0,-28 15 0 0 0,-3 5 80 0 0,23-17-108 0 0,0-1 1 0 0,-2-2 0 0 0,1-2-1 0 0,-43 15 1 0 0,-142 30 405 0 0,156-49-358 0 0,-105 5 1 0 0,104-12 15 0 0,47-2-103 0 0,6-1-7 0 0,-1 0 0 0 0,0-1 0 0 0,0 0 0 0 0,0 0 0 0 0,0-1 0 0 0,1 0 1 0 0,-1-1-1 0 0,-14-4 0 0 0,-122-52 146 0 0,98 38-90 0 0,1-3 1 0 0,0-1-1 0 0,-53-38 1 0 0,-56-36-44 0 0,127 77 0 0 0,-71-56-44 0 0,67 52 10 0 0,17 12 8 0 0,1 1 0 0 0,0-2 0 0 0,-20-22 0 0 0,-17-27 12 0 0,28 35-14 0 0,1-1-1 0 0,-28-45 0 0 0,29 31-21 0 0,2 0-1 0 0,1-1 0 0 0,3 0 0 0 0,-17-71 0 0 0,-17-192 55 0 0,42 207-104 0 0,7-129-1 0 0,3 94 125 0 0,-3 106-41 0 0,0 12-14 0 0,1 0 0 0 0,1-1 0 0 0,1 1 0 0 0,4-24 0 0 0,11-23-17 0 0,15-67-11 0 0,-14 51-2 0 0,4 1 1 0 0,49-119-1 0 0,-65 183 17 0 0,22-51-22 0 0,3 2 1 0 0,52-82-1 0 0,92-109-55 0 0,-141 210 61 0 0,46-70-31 0 0,-57 82 35 0 0,1 2 0 0 0,2 0 0 0 0,46-42 0 0 0,8-10-89 0 0,25-19-70 0 0,-70 71 157 0 0,34-39 0 0 0,-36 29-60 0 0,-19 23 85 0 0,1 0 1 0 0,0 1-1 0 0,1 1 1 0 0,1 1-1 0 0,25-19 1 0 0,8 0 8 0 0,2 2 1 0 0,56-25 0 0 0,-84 47-24 0 0,0 0 0 0 0,1 2-1 0 0,0 0 1 0 0,0 2 0 0 0,0 1 0 0 0,1 1 0 0 0,45-2 0 0 0,-53 6 5 0 0,-9-1-2 0 0,1 1-1 0 0,-1 0 0 0 0,0 1 0 0 0,0 0 1 0 0,0 1-1 0 0,17 4 0 0 0,14 10-8 0 0,0 2-1 0 0,0 1 1 0 0,43 31 0 0 0,-51-27 5 0 0,-1 2 1 0 0,-1 1 0 0 0,44 50 0 0 0,63 99 13 0 0,-93-115-37 0 0,-12-15 40 0 0,-2 1 0 0 0,39 83-1 0 0,31 114 6 0 0,-46-111-24 0 0,36 104-48 0 0,-68-162-11 0 0,4 9-128 0 0,-4 0 0 0 0,14 107 0 0 0,-15 137-2217 0 0,-22-303 2129 0 0,-1 0 0 0 0,-1 0 0 0 0,-1 0 0 0 0,-1-1 0 0 0,-14 39-1 0 0,8-29-57 0 0,11-31 326 0 0,-54 163-2455 0 0,27-101 1332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1.597"/>
    </inkml:context>
    <inkml:brush xml:id="br0">
      <inkml:brushProperty name="width" value="0.1" units="cm"/>
      <inkml:brushProperty name="height" value="0.1" units="cm"/>
      <inkml:brushProperty name="color" value="#FF0066"/>
    </inkml:brush>
  </inkml:definitions>
  <inkml:trace contextRef="#ctx0" brushRef="#br0">200 342 2160 0 0,'0'-9'824'0'0,"0"-27"-32"0"0,0 27-78 0 0,11-8-66 0 0,33-51-34 0 0,-41 64-472 0 0,-1 0 0 0 0,0 0-1 0 0,0 0 1 0 0,0 0 0 0 0,0 0 0 0 0,-1 0 0 0 0,0-1 0 0 0,0 1 0 0 0,0 0 0 0 0,0-1-1 0 0,-1 1 1 0 0,1-1 0 0 0,-1 1 0 0 0,-1-1 0 0 0,1 1 0 0 0,0-1 0 0 0,-1 1-1 0 0,-1-5 1 0 0,-1-7 466 0 0,0-10 1793 0 0,3 22-2104 0 0,1-19 487 0 0,-1-21-21 0 0,0 44-761 0 0,0 0 1 0 0,0 0-1 0 0,0 0 1 0 0,0 0-1 0 0,0 0 1 0 0,0-1-1 0 0,0 1 1 0 0,0 0-1 0 0,0 0 1 0 0,0 0-1 0 0,0 0 1 0 0,0 0-1 0 0,0-1 1 0 0,0 1-1 0 0,0 0 1 0 0,0 0-1 0 0,0 0 1 0 0,0 0-1 0 0,0 0 0 0 0,0 0 1 0 0,0-1-1 0 0,0 1 1 0 0,0 0-1 0 0,0 0 1 0 0,-1 0-1 0 0,1 0 1 0 0,0 0-1 0 0,0 0 1 0 0,0 0-1 0 0,0 0 1 0 0,0-1-1 0 0,0 1 1 0 0,-1 0-1 0 0,1 0 1 0 0,0 0-1 0 0,0 0 0 0 0,0 0 1 0 0,0 0-1 0 0,0 0 1 0 0,-1 0-1 0 0,1 0 1 0 0,0 0-1 0 0,0 0 1 0 0,0 0-1 0 0,0 0 1 0 0,0 0-1 0 0,-1 0 1 0 0,1 0-1 0 0,0 0 1 0 0,0 0-1 0 0,0 0 1 0 0,0 0-1 0 0,0 0 0 0 0,0 1 1 0 0,-1-1-1 0 0,1 0 1 0 0,0 0-1 0 0,0 0 1 0 0,0 0-1 0 0,0 0 1 0 0,-13 22 71 0 0,-45 121 198 0 0,-16 62-591 0 0,41-106-10 0 0,13-43-53 0 0,-29 75-2615 0 0,37-118 630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1.983"/>
    </inkml:context>
    <inkml:brush xml:id="br0">
      <inkml:brushProperty name="width" value="0.1" units="cm"/>
      <inkml:brushProperty name="height" value="0.1" units="cm"/>
      <inkml:brushProperty name="color" value="#FF0066"/>
    </inkml:brush>
  </inkml:definitions>
  <inkml:trace contextRef="#ctx0" brushRef="#br0">32 215 1228 0 0,'-1'-11'607'0'0,"0"0"0"0"0,-1 0 0 0 0,0 0 0 0 0,-1 1 0 0 0,-4-12 0 0 0,4 15-237 0 0,0-1-1 0 0,1 0 0 0 0,0 0 0 0 0,0 0 0 0 0,1 0 0 0 0,0 0 1 0 0,0-1-1 0 0,1 1 0 0 0,1-16 0 0 0,5 13 51 0 0,-6 10-355 0 0,1 0-1 0 0,0 0 1 0 0,-1 0 0 0 0,1 0-1 0 0,-1 0 1 0 0,0 0 0 0 0,1 0-1 0 0,-1 0 1 0 0,0 0-1 0 0,1 0 1 0 0,-1 0 0 0 0,0 0-1 0 0,0 0 1 0 0,0-2 0 0 0,5 1 201 0 0,-5 1-263 0 0,33-9 411 0 0,-32 9-386 0 0,1 1 0 0 0,0 0 0 0 0,0 0-1 0 0,-1 0 1 0 0,1 0 0 0 0,0 0 0 0 0,0 0 0 0 0,-1 1 0 0 0,1-1 0 0 0,0 0 0 0 0,0 1 0 0 0,-1 0 0 0 0,1-1 0 0 0,-1 1 0 0 0,1 0-1 0 0,0 0 1 0 0,-1 0 0 0 0,1 0 0 0 0,-1 0 0 0 0,2 1 0 0 0,9 10 157 0 0,1-2-1 0 0,26 17 1 0 0,17 12-171 0 0,-47-31-440 0 0,1 0 0 0 0,-1 1-1 0 0,-1 1 1 0 0,1-1 0 0 0,-2 1 0 0 0,1 0-1 0 0,-1 1 1 0 0,10 22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2.365"/>
    </inkml:context>
    <inkml:brush xml:id="br0">
      <inkml:brushProperty name="width" value="0.1" units="cm"/>
      <inkml:brushProperty name="height" value="0.1" units="cm"/>
      <inkml:brushProperty name="color" value="#FF0066"/>
    </inkml:brush>
  </inkml:definitions>
  <inkml:trace contextRef="#ctx0" brushRef="#br0">106 77 1216 0 0,'-9'-1'584'0'0,"1"0"0"0"0,-1-1 0 0 0,1 0 0 0 0,-1 0 0 0 0,1-1 0 0 0,0 0 0 0 0,0 0 0 0 0,-10-7 0 0 0,7 5-1 0 0,3 3 236 0 0,7 4-9 0 0,1-2-770 0 0,1 1 0 0 0,0-1 0 0 0,-1 1 0 0 0,1-1 0 0 0,0 1 0 0 0,-1-1 0 0 0,1 0 0 0 0,0 1 0 0 0,0-1 0 0 0,-1 0 0 0 0,1 0 0 0 0,0 0 0 0 0,0 1 0 0 0,0-1 0 0 0,-1 0 0 0 0,1 0 0 0 0,0 0 0 0 0,1 0 0 0 0,342 0-5407 0 0,-331 0 5138 0 0,0-1-1 0 0,0 0 1 0 0,0 0 0 0 0,14-4-1 0 0,95-36-832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2.704"/>
    </inkml:context>
    <inkml:brush xml:id="br0">
      <inkml:brushProperty name="width" value="0.1" units="cm"/>
      <inkml:brushProperty name="height" value="0.1" units="cm"/>
      <inkml:brushProperty name="color" value="#FF0066"/>
    </inkml:brush>
  </inkml:definitions>
  <inkml:trace contextRef="#ctx0" brushRef="#br0">456 130 1708 0 0,'-1'-2'205'0'0,"0"0"0"0"0,-1 0 0 0 0,1 1 0 0 0,-1-1 0 0 0,0 0 0 0 0,0 1 0 0 0,1-1 0 0 0,-1 1 0 0 0,0-1 0 0 0,0 1 0 0 0,0 0-1 0 0,-1 0 1 0 0,1 0 0 0 0,0 0 0 0 0,0 0 0 0 0,0 1 0 0 0,-1-1 0 0 0,1 0 0 0 0,0 1 0 0 0,-1 0 0 0 0,1 0 0 0 0,-1 0 0 0 0,1 0 0 0 0,-4 0 0 0 0,1 2 14 0 0,0 0 0 0 0,0 0 0 0 0,0 0 0 0 0,0 1 1 0 0,1 0-1 0 0,-1 0 0 0 0,1 0 0 0 0,0 0 0 0 0,-7 7 0 0 0,-3 4-46 0 0,0 1-1 0 0,1 1 0 0 0,0 0 0 0 0,1 1 0 0 0,1 0 0 0 0,1 1 1 0 0,1 0-1 0 0,0 1 0 0 0,-11 36 0 0 0,1 11 203 0 0,-16 102-1 0 0,34-163-361 0 0,-14 104 331 0 0,5 2 1 0 0,4 145-1 0 0,7-227-305 0 0,1 0 0 0 0,2 1 1 0 0,1-1-1 0 0,14 45 0 0 0,-14-54-14 0 0,-3-13-14 0 0,52 172 257 0 0,-45-155-214 0 0,1-1 0 0 0,1-1 0 0 0,1 0 0 0 0,27 38 0 0 0,-36-56-41 0 0,-1 0 0 0 0,1 0 0 0 0,0-1-1 0 0,0 1 1 0 0,0-1 0 0 0,1 0 0 0 0,-1 0 0 0 0,1 0 0 0 0,-1 0 0 0 0,1-1 0 0 0,0 0-1 0 0,0 1 1 0 0,0-1 0 0 0,0-1 0 0 0,8 3 0 0 0,22 1 12 0 0,-22-9-30 0 0,-3-1 0 0 0,15-7-26 0 0,-2-1-1 0 0,0-1 1 0 0,0-2-1 0 0,-2 0 0 0 0,0-1 1 0 0,0 0-1 0 0,-2-2 1 0 0,17-21-1 0 0,-11 10-12 0 0,-1-1 0 0 0,-2-1 0 0 0,-1 0 1 0 0,-1-2-1 0 0,15-39 0 0 0,-17 23-4 0 0,-2-1 0 0 0,13-84-1 0 0,-17 78 8 0 0,-3 0 5 0 0,-3-1 0 0 0,-2-63 0 0 0,-4 105 34 0 0,0 0-1 0 0,-1 1 0 0 0,-1-1 0 0 0,0 0 1 0 0,-1 1-1 0 0,-1 0 0 0 0,-10-25 1 0 0,1 6 6 0 0,-6-26 13 0 0,-31-75-107 0 0,33 95 55 0 0,-2 1-1 0 0,-2 0 0 0 0,-35-46 0 0 0,45 70-8 0 0,-1 0-1 0 0,0 1 1 0 0,0 0 0 0 0,-2 1-1 0 0,0 0 1 0 0,0 2-1 0 0,-1-1 1 0 0,0 2-1 0 0,-31-14 1 0 0,43 22-69 0 0,-3 2 25 0 0,-4 1 76 0 0,1 0 0 0 0,0 0 0 0 0,0 2 0 0 0,0-1 0 0 0,0 1 0 0 0,1 0 0 0 0,-1 1 0 0 0,1 0 0 0 0,0 1 0 0 0,0 0 0 0 0,0 0 0 0 0,0 1 0 0 0,-12 11 0 0 0,-9 11-60 0 0,0 1 1 0 0,-29 37-1 0 0,41-43 38 0 0,2 1 0 0 0,-14 26 1 0 0,6-10 4 0 0,11-17 25 0 0,1 1 1 0 0,1 0-1 0 0,1 1 1 0 0,1 0-1 0 0,1 0 1 0 0,2 1-1 0 0,0 0 0 0 0,2 1 1 0 0,1-1-1 0 0,0 48 1 0 0,10-61 56 0 0,-3-7-46 0 0,1 0 0 0 0,0 0 0 0 0,0 0 0 0 0,0-1 0 0 0,1 0 0 0 0,0 0 0 0 0,0 0 0 0 0,0-1 0 0 0,0 0 0 0 0,1 0 0 0 0,0-1 0 0 0,0 1 0 0 0,0-1-1 0 0,0-1 1 0 0,12 3 0 0 0,38 2 128 0 0,-1-3-1 0 0,81-5 0 0 0,-47 0-628 0 0,-89 0 476 0 0,0 1 0 0 0,0 0 1 0 0,-1 0-1 0 0,1 0 0 0 0,0 0 0 0 0,0-1 0 0 0,-1 1 0 0 0,1 0 0 0 0,0 0 1 0 0,-1-1-1 0 0,1 1 0 0 0,0-1 0 0 0,-1 1 0 0 0,1-1 0 0 0,-1 1 1 0 0,1-1-1 0 0,0 1 0 0 0,-1-1 0 0 0,0 1 0 0 0,2-2 0 0 0,39-35-517 0 0,-35 33 5 0 0,0 0-1 0 0,-1 0 1 0 0,1 1-1 0 0,1-1 1 0 0,-1 1-1 0 0,0 0 1 0 0,9-2 0 0 0,17-8-1849 0 0,-11 0 1197 0 0,17-16 23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3.197"/>
    </inkml:context>
    <inkml:brush xml:id="br0">
      <inkml:brushProperty name="width" value="0.1" units="cm"/>
      <inkml:brushProperty name="height" value="0.1" units="cm"/>
      <inkml:brushProperty name="color" value="#FF0066"/>
    </inkml:brush>
  </inkml:definitions>
  <inkml:trace contextRef="#ctx0" brushRef="#br0">36 177 1944 0 0,'-15'-3'5866'0'0,"15"2"-5557"0"0,63-53 1686 0 0,23-29-1324 0 0,-76 70-548 0 0,-9 11-104 0 0,0 0-1 0 0,0 0 1 0 0,0 1-1 0 0,1-1 0 0 0,-1 0 1 0 0,0 0-1 0 0,1 1 1 0 0,0-1-1 0 0,-1 1 0 0 0,1 0 1 0 0,0-1-1 0 0,3-1 1 0 0,-15 34 149 0 0,-22 30 115 0 0,21-42-211 0 0,1 1-1 0 0,-15 39 1 0 0,-17 35 193 0 0,28-65-81 0 0,-21 57 1 0 0,24-58-66 0 0,9-25-93 0 0,1 0-1 0 0,-1 1 1 0 0,1-1-1 0 0,0 1 1 0 0,-1-1-1 0 0,2 1 1 0 0,-2 7-1 0 0,2-9 62 0 0,0 3-106 0 0,0-3 7 0 0,0-1 0 0 0,0 1 0 0 0,0 0 1 0 0,0-1-1 0 0,0 1 0 0 0,0-1 0 0 0,1 1 1 0 0,-1-1-1 0 0,0 1 0 0 0,1-1 0 0 0,0 1 1 0 0,-1-1-1 0 0,1 1 0 0 0,0-1 0 0 0,0 0 1 0 0,0 1-1 0 0,0-1 0 0 0,0 0 1 0 0,0 0-1 0 0,0 0 0 0 0,0 1 0 0 0,0-1 1 0 0,0 0-1 0 0,1-1 0 0 0,-1 1 0 0 0,0 0 1 0 0,1 0-1 0 0,-1 0 0 0 0,1-1 0 0 0,-1 1 1 0 0,1-1-1 0 0,-1 1 0 0 0,1-1 0 0 0,-1 0 1 0 0,1 0-1 0 0,0 1 0 0 0,-1-1 1 0 0,1 0-1 0 0,-1 0 0 0 0,1-1 0 0 0,-1 1 1 0 0,1 0-1 0 0,0 0 0 0 0,-1-1 0 0 0,3 0 1 0 0,2-1-161 0 0,0 0 0 0 0,0 0 1 0 0,0 0-1 0 0,0-1 0 0 0,-1 0 1 0 0,1 0-1 0 0,-1 0 0 0 0,0-1 1 0 0,1 1-1 0 0,-2-1 0 0 0,1-1 1 0 0,8-8-1 0 0,7-12-1470 0 0,-2-1 0 0 0,0-1-1 0 0,24-49 1 0 0,-36 58 388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3.586"/>
    </inkml:context>
    <inkml:brush xml:id="br0">
      <inkml:brushProperty name="width" value="0.1" units="cm"/>
      <inkml:brushProperty name="height" value="0.1" units="cm"/>
      <inkml:brushProperty name="color" value="#FF0066"/>
    </inkml:brush>
  </inkml:definitions>
  <inkml:trace contextRef="#ctx0" brushRef="#br0">2 181 2736 0 0,'-1'-14'1092'0'0,"3"-14"531"0"0,5-1-250 0 0,-6 22-1170 0 0,1 1 0 0 0,0-1 0 0 0,0 1 0 0 0,0-1 0 0 0,0 1 0 0 0,1 0 1 0 0,5-9-1 0 0,0 4 41 0 0,-5 6-137 0 0,-1 1 0 0 0,1-1 0 0 0,1 1 0 0 0,-1 0 0 0 0,1 0 0 0 0,5-5 0 0 0,-8 9-87 0 0,0-1 1 0 0,0 1-1 0 0,0-1 0 0 0,0 1 0 0 0,0 0 0 0 0,-1-1 0 0 0,1 1 1 0 0,0 0-1 0 0,1 0 0 0 0,-1-1 0 0 0,0 1 0 0 0,0 0 0 0 0,0 0 1 0 0,0 0-1 0 0,0 0 0 0 0,0 1 0 0 0,0-1 0 0 0,0 0 0 0 0,0 0 1 0 0,0 1-1 0 0,0-1 0 0 0,0 0 0 0 0,0 1 0 0 0,0-1 1 0 0,-1 1-1 0 0,1-1 0 0 0,0 1 0 0 0,0-1 0 0 0,0 1 0 0 0,0 0 1 0 0,-1 0-1 0 0,1-1 0 0 0,0 1 0 0 0,-1 0 0 0 0,1 0 0 0 0,-1 0 1 0 0,1 0-1 0 0,0 1 0 0 0,1 1 25 0 0,-1 0 0 0 0,1-1 0 0 0,-1 1 0 0 0,0 0 0 0 0,0 0 0 0 0,0 0 0 0 0,-1 0 1 0 0,1 0-1 0 0,-1 0 0 0 0,1 0 0 0 0,-1 0 0 0 0,0 0 0 0 0,0 0 0 0 0,-1 4 0 0 0,-10 51 312 0 0,8-43-270 0 0,-23 133 317 0 0,14-80-118 0 0,11-62-190 0 0,1-1 7 0 0,0 5-23 0 0,0-3-36 0 0,-1 0-1 0 0,2 1 0 0 0,-1-1 1 0 0,1 0-1 0 0,0 1 0 0 0,0-1 1 0 0,5 12-1 0 0,-6-18-40 0 0,1 0 1 0 0,-1 0-1 0 0,1 0 0 0 0,0 0 0 0 0,0 0 0 0 0,-1 0 1 0 0,1 0-1 0 0,0 0 0 0 0,0 0 0 0 0,0-1 0 0 0,0 1 1 0 0,0 0-1 0 0,0-1 0 0 0,0 1 0 0 0,0 0 0 0 0,0-1 0 0 0,0 1 1 0 0,0-1-1 0 0,0 0 0 0 0,0 1 0 0 0,0-1 0 0 0,2 0 1 0 0,1 0-2 0 0,-1 0 0 0 0,0-1-1 0 0,1 1 1 0 0,-1-1 0 0 0,0 0 0 0 0,0 0 0 0 0,1 0 0 0 0,-1 0 0 0 0,0 0 0 0 0,0-1 0 0 0,0 0 0 0 0,3-2 0 0 0,45-28-41 0 0,-1-3 0 0 0,-2-2 1 0 0,45-44-1 0 0,-37 27-402 0 0,-13 18-599 0 0,-82 94-3812 0 0,-65 76 1416 0 0,64-83 2380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0.990"/>
    </inkml:context>
    <inkml:brush xml:id="br0">
      <inkml:brushProperty name="width" value="0.1" units="cm"/>
      <inkml:brushProperty name="height" value="0.1" units="cm"/>
      <inkml:brushProperty name="color" value="#FF0066"/>
    </inkml:brush>
  </inkml:definitions>
  <inkml:trace contextRef="#ctx0" brushRef="#br0">80 0 1588 0 0,'-6'20'2383'0'0,"5"-18"-2229"0"0,0 0 0 0 0,1 0 1 0 0,-1-1-1 0 0,0 1 1 0 0,1 0-1 0 0,-1 0 1 0 0,1 0-1 0 0,0 0 0 0 0,-1 0 1 0 0,1 0-1 0 0,0 0 1 0 0,0 0-1 0 0,1 3 1 0 0,0 8 187 0 0,-1-12-300 0 0,0 0 1 0 0,0 0-1 0 0,0 1 0 0 0,0-1 0 0 0,0 0 1 0 0,1 0-1 0 0,-1 1 0 0 0,0-1 0 0 0,1 0 1 0 0,-1 0-1 0 0,1 0 0 0 0,-1 1 0 0 0,1-1 1 0 0,0 0-1 0 0,-1 0 0 0 0,1 0 0 0 0,0 0 1 0 0,0 0-1 0 0,1 1 0 0 0,16 15 505 0 0,-14-14-451 0 0,-1 0-1 0 0,1 0 1 0 0,-1 1 0 0 0,0-1 0 0 0,0 1-1 0 0,0 0 1 0 0,0 0 0 0 0,-1 0 0 0 0,1 0-1 0 0,-1 0 1 0 0,0 1 0 0 0,2 7 0 0 0,-1-2 26 0 0,0-1-2 0 0,-1-1 1 0 0,0 0-1 0 0,0 1 1 0 0,0 10-1 0 0,-2-16 67 0 0,0 2 37 0 0,1 4-152 0 0,-1-3-43 0 0,1-1 0 0 0,-1 1-1 0 0,-1-1 1 0 0,1 1 0 0 0,-1-1-1 0 0,0 1 1 0 0,0-1 0 0 0,-4 10 0 0 0,-21 47 131 0 0,-21 56 126 0 0,22-52-121 0 0,15-46-227 0 0,2 1 1 0 0,1 0-1 0 0,1 0 0 0 0,0 1 0 0 0,-2 22 0 0 0,8-40-1308 0 0,1-23-2252 0 0,5-22 812 0 0,-2 23 1630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3.957"/>
    </inkml:context>
    <inkml:brush xml:id="br0">
      <inkml:brushProperty name="width" value="0.1" units="cm"/>
      <inkml:brushProperty name="height" value="0.1" units="cm"/>
      <inkml:brushProperty name="color" value="#FF0066"/>
    </inkml:brush>
  </inkml:definitions>
  <inkml:trace contextRef="#ctx0" brushRef="#br0">71 386 1556 0 0,'-10'14'909'0'0,"0"1"1"0"0,-11 24-1 0 0,4-5 620 0 0,15-32-1351 0 0,1 1-1 0 0,-1-1 1 0 0,1 1 0 0 0,0 0-1 0 0,0-1 1 0 0,0 1 0 0 0,0 0-1 0 0,0 0 1 0 0,1-1 0 0 0,-1 1-1 0 0,1 5 1 0 0,0-8-149 0 0,0 0 0 0 0,0 1 1 0 0,0-1-1 0 0,0 0 0 0 0,0 0 0 0 0,0 1 0 0 0,1-1 1 0 0,-1 0-1 0 0,0 0 0 0 0,0 1 0 0 0,0-1 1 0 0,0 0-1 0 0,1 0 0 0 0,-1 0 0 0 0,0 1 0 0 0,0-1 1 0 0,0 0-1 0 0,1 0 0 0 0,-1 0 0 0 0,0 0 0 0 0,0 1 1 0 0,1-1-1 0 0,-1 0 0 0 0,0 0 0 0 0,0 0 1 0 0,1 0-1 0 0,-1 0 0 0 0,0 0 0 0 0,0 0 0 0 0,1 0 1 0 0,-1 0-1 0 0,0 0 0 0 0,0 0 0 0 0,1 0 1 0 0,-1 0-1 0 0,20-9 443 0 0,-7-1-317 0 0,0-1 0 0 0,0 0 0 0 0,22-25-1 0 0,5-7 16 0 0,-7 13-59 0 0,-3 2 36 0 0,47-52 0 0 0,33-49 191 0 0,-71 84-240 0 0,-29 32 31 0 0,0 0 0 0 0,1 1-1 0 0,1 0 1 0 0,20-15 0 0 0,-18 13 212 0 0,-9 8-23 0 0,-11 17-120 0 0,-22 34-20 0 0,-28 66-1 0 0,25-46-109 0 0,14-33-42 0 0,6-14-3 0 0,2 1 0 0 0,0 0-1 0 0,1 1 1 0 0,-7 27 0 0 0,-3 28-158 0 0,8-40-984 0 0,-6 49 0 0 0,16-81 825 0 0,-4 23-1975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4.311"/>
    </inkml:context>
    <inkml:brush xml:id="br0">
      <inkml:brushProperty name="width" value="0.1" units="cm"/>
      <inkml:brushProperty name="height" value="0.1" units="cm"/>
      <inkml:brushProperty name="color" value="#FF0066"/>
    </inkml:brush>
  </inkml:definitions>
  <inkml:trace contextRef="#ctx0" brushRef="#br0">0 46 1540 0 0,'2'-3'453'0'0,"-1"1"0"0"0,1-1-1 0 0,-1 1 1 0 0,1-1 0 0 0,-1 1-1 0 0,0-1 1 0 0,0 0 0 0 0,-1 0 0 0 0,1 0-1 0 0,0 1 1 0 0,-1-1 0 0 0,0 0-1 0 0,0 0 1 0 0,0-3 0 0 0,1 5-387 0 0,-1 1 1 0 0,1 0-1 0 0,-1 0 0 0 0,1 0 1 0 0,-1 0-1 0 0,1 0 0 0 0,-1-1 1 0 0,1 1-1 0 0,-1 0 1 0 0,1 0-1 0 0,-1 0 0 0 0,1 0 1 0 0,-1 1-1 0 0,1-1 0 0 0,-1 0 1 0 0,1 0-1 0 0,-1 0 0 0 0,0 0 1 0 0,1 0-1 0 0,-1 1 1 0 0,1-1-1 0 0,-1 0 0 0 0,1 0 1 0 0,-1 1-1 0 0,0-1 0 0 0,1 0 1 0 0,-1 0-1 0 0,1 1 1 0 0,-1-1-1 0 0,0 1 0 0 0,1-1 1 0 0,-1 0-1 0 0,0 1 0 0 0,1 0 1 0 0,18 14 973 0 0,-12-7-819 0 0,-1 0 0 0 0,1 0 0 0 0,-1 0 0 0 0,-1 1 0 0 0,8 16 0 0 0,-6-13 10 0 0,0 0 1 0 0,13 18 0 0 0,127 132-1751 0 0,-146-161 1370 0 0,0 0 0 0 0,0 0 0 0 0,0 0-1 0 0,-1 0 1 0 0,1-1 0 0 0,0 1-1 0 0,0 0 1 0 0,0 0 0 0 0,0 0-1 0 0,1-1 1 0 0,-1 1 0 0 0,0-1-1 0 0,0 1 1 0 0,0-1 0 0 0,0 1 0 0 0,1-1-1 0 0,-1 0 1 0 0,0 1 0 0 0,0-1-1 0 0,1 0 1 0 0,-1 0 0 0 0,0 0-1 0 0,1 0 1 0 0,-1 0 0 0 0,0 0-1 0 0,0-1 1 0 0,1 1 0 0 0,-1 0 0 0 0,0 0-1 0 0,0-1 1 0 0,0 1 0 0 0,1-1-1 0 0,-1 1 1 0 0,0-1 0 0 0,0 0-1 0 0,0 1 1 0 0,0-1 0 0 0,0 0-1 0 0,1-1 1 0 0,2-2-244 0 0,0 0 1 0 0,-1 0-1 0 0,1-1 0 0 0,-1 1 0 0 0,0-1 0 0 0,0 0 1 0 0,-1 0-1 0 0,3-6 0 0 0,1-7-764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4.679"/>
    </inkml:context>
    <inkml:brush xml:id="br0">
      <inkml:brushProperty name="width" value="0.1" units="cm"/>
      <inkml:brushProperty name="height" value="0.1" units="cm"/>
      <inkml:brushProperty name="color" value="#FF0066"/>
    </inkml:brush>
  </inkml:definitions>
  <inkml:trace contextRef="#ctx0" brushRef="#br0">17 260 1696 0 0,'-8'3'7035'0'0,"4"-7"-6236"0"0,-1 5 584 0 0,15-1-336 0 0,25-10 161 0 0,51-21 0 0 0,19-6-640 0 0,-80 31-533 0 0,-1-1 0 0 0,0-1 0 0 0,0-1 0 0 0,33-19 0 0 0,-53 26-146 0 0,5 3-75 0 0,0 0 1 0 0,-1 0-1 0 0,1-1 1 0 0,0 0-1 0 0,13-2 0 0 0,-8 1-127 0 0,12 1-744 0 0,-25 0 1018 0 0,-1 0 1 0 0,1 0-1 0 0,0 0 0 0 0,-1 0 1 0 0,1-1-1 0 0,-1 1 0 0 0,1 0 1 0 0,-1 0-1 0 0,1 0 0 0 0,-1 0 1 0 0,1-1-1 0 0,-1 1 0 0 0,0 0 1 0 0,1-1-1 0 0,-1 1 1 0 0,1 0-1 0 0,-1-1 0 0 0,0 1 1 0 0,1 0-1 0 0,-1-1 0 0 0,0 1 1 0 0,1-1-1 0 0,-1 1 0 0 0,1-2 1 0 0,26-29-1354 0 0,-25 29 1099 0 0,-1-1 1 0 0,1 1 0 0 0,-1-1-1 0 0,0 1 1 0 0,0-1 0 0 0,0 0-1 0 0,0 1 1 0 0,0-1-1 0 0,-1 0 1 0 0,1 0 0 0 0,-1 0-1 0 0,0 0 1 0 0,0 1 0 0 0,0-1-1 0 0,0 0 1 0 0,0 0 0 0 0,-1 0-1 0 0,1 0 1 0 0,-1 1 0 0 0,0-1-1 0 0,0 0 1 0 0,-2-4 0 0 0,-4-8-810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45.081"/>
    </inkml:context>
    <inkml:brush xml:id="br0">
      <inkml:brushProperty name="width" value="0.1" units="cm"/>
      <inkml:brushProperty name="height" value="0.1" units="cm"/>
      <inkml:brushProperty name="color" value="#FF0066"/>
    </inkml:brush>
  </inkml:definitions>
  <inkml:trace contextRef="#ctx0" brushRef="#br0">177 8 2692 0 0,'0'0'41'0'0,"0"0"0"0"0,-1 0 0 0 0,1 0 0 0 0,0 0 0 0 0,0 1 0 0 0,-1-1 0 0 0,1 0 0 0 0,0 0 1 0 0,0 0-1 0 0,0 0 0 0 0,-1 0 0 0 0,1 0 0 0 0,0 0 0 0 0,0 0 0 0 0,-1 0 0 0 0,1 0 0 0 0,0 0 0 0 0,0 0 0 0 0,-1 0 0 0 0,1 0 0 0 0,0 0 0 0 0,0 0 0 0 0,-1 0 0 0 0,1 0 0 0 0,0 0 0 0 0,0 0 0 0 0,-1 0 0 0 0,1-1 0 0 0,0 1 0 0 0,0 0 0 0 0,0 0 0 0 0,-1 0 0 0 0,1 0 0 0 0,0 0 0 0 0,0-1 0 0 0,0 1 0 0 0,0 0 0 0 0,-1 0 0 0 0,1 0 0 0 0,0-1 0 0 0,0 1 0 0 0,0 0 0 0 0,0 0 1 0 0,0 0-1 0 0,0-1 0 0 0,-1 1 0 0 0,2-1-6 0 0,-1 1 1 0 0,0 0 0 0 0,0 0-1 0 0,0 0 1 0 0,0-1 0 0 0,0 1-1 0 0,0 0 1 0 0,0 0-1 0 0,1 0 1 0 0,-1-1 0 0 0,0 1-1 0 0,0 0 1 0 0,0 0 0 0 0,0 0-1 0 0,1 0 1 0 0,-1 0 0 0 0,0 0-1 0 0,0-1 1 0 0,0 1 0 0 0,1 0-1 0 0,-1 0 1 0 0,0 0 0 0 0,0 0-1 0 0,0 0 1 0 0,1 0 0 0 0,-1 0-1 0 0,0 0 1 0 0,0 0 0 0 0,1 0-1 0 0,-1 0 1 0 0,0 0 0 0 0,0 0-1 0 0,1 0 1 0 0,-1 0 0 0 0,0 0-1 0 0,0 0 1 0 0,0 0 0 0 0,1 0-1 0 0,-1 0 1 0 0,0 0-1 0 0,0 1 1 0 0,0-1 0 0 0,1 0-1 0 0,-1 0 1 0 0,0 0 0 0 0,0 0-1 0 0,0 0 1 0 0,0 1 0 0 0,1-1-1 0 0,-1 0 1 0 0,0 0 0 0 0,0 0-1 0 0,0 0 1 0 0,0 1 0 0 0,0-1-1 0 0,0 0 1 0 0,1 1 0 0 0,3 1 178 0 0,1 1 0 0 0,0-1 0 0 0,0 0 0 0 0,0-1 0 0 0,0 1 0 0 0,1-1 0 0 0,-1 0 0 0 0,9 1 0 0 0,-7-2-69 0 0,-1 1 0 0 0,1 0 0 0 0,-1 1 1 0 0,0 0-1 0 0,1 0 0 0 0,5 3 1 0 0,37 22 444 0 0,-1 3 1 0 0,52 41 0 0 0,-95-67-533 0 0,-1 0-1 0 0,1 0 0 0 0,-1 1 0 0 0,1 0 0 0 0,-1 0 1 0 0,0 0-1 0 0,-1 0 0 0 0,0 0 0 0 0,1 1 0 0 0,3 10 1 0 0,-4-6 8 0 0,0 0 1 0 0,-1 0 0 0 0,0 1-1 0 0,0-1 1 0 0,-1 1 0 0 0,-1 15-1 0 0,-1-12-95 0 0,0 0 0 0 0,-1 0 0 0 0,0 0 0 0 0,-1-1 0 0 0,-1 1 0 0 0,-1-1 0 0 0,-8 19 0 0 0,-1 6-55 0 0,-3 10-473 0 0,-1-1 0 0 0,-3-1 1 0 0,-2-1-1 0 0,-1-1 1 0 0,-3 0-1 0 0,-2-3 0 0 0,-1 0 1 0 0,-2-2-1 0 0,-49 47 0 0 0,62-67 144 0 0,-2 3-430 0 0,-2-1 0 0 0,0 0 0 0 0,-43 28 0 0 0,24-28-217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1.592"/>
    </inkml:context>
    <inkml:brush xml:id="br0">
      <inkml:brushProperty name="width" value="0.1" units="cm"/>
      <inkml:brushProperty name="height" value="0.1" units="cm"/>
      <inkml:brushProperty name="color" value="#FF0066"/>
    </inkml:brush>
  </inkml:definitions>
  <inkml:trace contextRef="#ctx0" brushRef="#br0">737 123 2172 0 0,'31'0'763'0'0,"-5"0"4387"0"0,15 0-2974 0 0,-30-17-1599 0 0,1-2-394 0 0,33-54 739 0 0,-42 62 690 0 0,-3 9-951 0 0,0 6-221 0 0,0-1-399 0 0,-1-1 0 0 0,0 1 0 0 0,1 0 0 0 0,-1 0 0 0 0,0-1 0 0 0,-1 1 0 0 0,1 0 0 0 0,0-1 0 0 0,-1 1 0 0 0,-2 2-1 0 0,-14 29 83 0 0,-182 403 638 0 0,138-310-666 0 0,-103 182 78 0 0,-26 56-454 0 0,175-334 11 0 0,-21 31 0 0 0,-11 23-753 0 0,21-40 64 0 0,25-43 762 0 0,1 0-1 0 0,-1 0 0 0 0,1 0 0 0 0,-1 0 0 0 0,0 0 0 0 0,1 0 0 0 0,-1 0 0 0 0,0-1 1 0 0,0 1-1 0 0,-1-1 0 0 0,1 1 0 0 0,0-1 0 0 0,0 0 0 0 0,-1 0 0 0 0,1 0 0 0 0,-5 1 1 0 0,-11-23-4668 0 0,8 8 4455 0 0,1-1-1 0 0,1 0 1 0 0,0 0 0 0 0,-6-17 0 0 0,-8-31-822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1.948"/>
    </inkml:context>
    <inkml:brush xml:id="br0">
      <inkml:brushProperty name="width" value="0.1" units="cm"/>
      <inkml:brushProperty name="height" value="0.1" units="cm"/>
      <inkml:brushProperty name="color" value="#FF0066"/>
    </inkml:brush>
  </inkml:definitions>
  <inkml:trace contextRef="#ctx0" brushRef="#br0">1 41 1080 0 0,'2'-3'217'0'0,"0"0"0"0"0,1 0 0 0 0,-1 0 0 0 0,1 0 0 0 0,-1 1 0 0 0,1-1 0 0 0,0 1 0 0 0,0 0 0 0 0,0-1 0 0 0,1 1 0 0 0,-1 1 0 0 0,0-1 0 0 0,1 0 0 0 0,-1 1 0 0 0,1 0 0 0 0,0 0 0 0 0,-1 0 0 0 0,1 0 0 0 0,0 1 0 0 0,-1-1 0 0 0,1 1 0 0 0,0 0 0 0 0,0 0 0 0 0,-1 0 0 0 0,1 0 0 0 0,0 1 0 0 0,0 0 0 0 0,-1 0 0 0 0,1 0 0 0 0,0 0 0 0 0,-1 0 0 0 0,4 3 0 0 0,5 1-35 0 0,0 2-1 0 0,0 0 0 0 0,-1 0 1 0 0,1 1-1 0 0,-2 0 0 0 0,1 1 0 0 0,-1 0 1 0 0,9 12-1 0 0,97 122 988 0 0,106 171 0 0 0,-114-156-709 0 0,96 107 47 0 0,-180-234-526 0 0,1-1-1 0 0,1-1 1 0 0,47 39 0 0 0,100 64-772 0 0,-147-114 155 0 0,1-1 0 0 0,0-2 0 0 0,1-1 0 0 0,60 21 0 0 0,-82-33 242 0 0,1 0-1 0 0,0 0 1 0 0,0-1 0 0 0,11 1-1 0 0,7-1-3178 0 0,-1-1 2368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6.038"/>
    </inkml:context>
    <inkml:brush xml:id="br0">
      <inkml:brushProperty name="width" value="0.1" units="cm"/>
      <inkml:brushProperty name="height" value="0.1" units="cm"/>
      <inkml:brushProperty name="color" value="#FF0066"/>
    </inkml:brush>
  </inkml:definitions>
  <inkml:trace contextRef="#ctx0" brushRef="#br0">1585 1 1860 0 0,'0'0'2117'0'0,"7"0"-1746"0"0,16 0-185 0 0,-7 0 3527 0 0,-4 6-3515 0 0,38 25-13 0 0,-48-29-163 0 0,0 0 0 0 0,0 1 0 0 0,-1 0-1 0 0,1-1 1 0 0,-1 1 0 0 0,1 0 0 0 0,-1 0 0 0 0,0 0-1 0 0,0 0 1 0 0,0 0 0 0 0,0 0 0 0 0,-1 0 0 0 0,1 0-1 0 0,-1 0 1 0 0,0 0 0 0 0,0 0 0 0 0,0 0 0 0 0,-1 6-1 0 0,1 7 84 0 0,3 348 793 0 0,-5-188-617 0 0,2 47 57 0 0,0-222-334 0 0,0 0 0 0 0,-1 0 1 0 0,1 0-1 0 0,0-1 0 0 0,0 1 0 0 0,0 0 0 0 0,-1-1 0 0 0,1 1 0 0 0,0 0 0 0 0,0 0 0 0 0,-1-1 0 0 0,1 1 0 0 0,-1-1 0 0 0,1 1 0 0 0,-1 0 0 0 0,1-1 0 0 0,-1 1 1 0 0,1-1-1 0 0,-2 1 0 0 0,-11 17 25 0 0,4-5 89 0 0,0-1-1 0 0,-18 18 1 0 0,23-26-90 0 0,0 0 1 0 0,0-1-1 0 0,-1 0 1 0 0,1 0-1 0 0,-1 0 1 0 0,1-1-1 0 0,-1 1 1 0 0,0-1-1 0 0,0 0 1 0 0,0-1-1 0 0,0 1 1 0 0,-10 1-1 0 0,-4-2 24 0 0,0-1-1 0 0,-1-1 1 0 0,1 0-1 0 0,0-2 0 0 0,0 0 1 0 0,0-1-1 0 0,0-1 0 0 0,-30-13 1 0 0,34 13-24 0 0,-153-49 221 0 0,-27-11-69 0 0,163 54-331 0 0,-1 2-1 0 0,-1 1 0 0 0,0 1 0 0 0,-51-3 0 0 0,-139 8-3523 0 0,-48-2-215 0 0,109-18 2752 0 0,45-8 28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6.814"/>
    </inkml:context>
    <inkml:brush xml:id="br0">
      <inkml:brushProperty name="width" value="0.1" units="cm"/>
      <inkml:brushProperty name="height" value="0.1" units="cm"/>
      <inkml:brushProperty name="color" value="#FF0066"/>
    </inkml:brush>
  </inkml:definitions>
  <inkml:trace contextRef="#ctx0" brushRef="#br0">925 1 1236 0 0,'-5'3'1284'0'0,"5"-3"-1263"0"0,0 0 1 0 0,0 0-1 0 0,0 1 1 0 0,-1-1-1 0 0,1 0 1 0 0,0 0-1 0 0,0 0 1 0 0,0 0-1 0 0,0 0 1 0 0,0 0 0 0 0,-1 0-1 0 0,1 1 1 0 0,0-1-1 0 0,0 0 1 0 0,0 0-1 0 0,0 0 1 0 0,-1 0-1 0 0,1 0 1 0 0,0 0-1 0 0,0 0 1 0 0,0 0-1 0 0,-1 0 1 0 0,1 0-1 0 0,0 0 1 0 0,0 0-1 0 0,0 0 1 0 0,0 0-1 0 0,-1 0 1 0 0,1 0-1 0 0,0 0 1 0 0,0 0-1 0 0,0 0 1 0 0,-1 0-1 0 0,1 0 1 0 0,0-1-1 0 0,0 1 1 0 0,0 0-1 0 0,0 0 1 0 0,0 0-1 0 0,-1 0 1 0 0,1 0-1 0 0,0 0 1 0 0,0-1-1 0 0,-35 6 1827 0 0,4 1-1084 0 0,-231-4 1796 0 0,119-4-1950 0 0,44 2-358 0 0,92 1-242 0 0,0 0 0 0 0,-1 1 0 0 0,1 0 0 0 0,0 0 0 0 0,0 1 1 0 0,1 0-1 0 0,-1 0 0 0 0,0 1 0 0 0,1 0 0 0 0,0 0 1 0 0,0 0-1 0 0,0 1 0 0 0,-7 7 0 0 0,-5 2 12 0 0,3-1 7 0 0,0 1 1 0 0,1 1-1 0 0,0 0 1 0 0,1 1 0 0 0,1 0-1 0 0,1 1 1 0 0,0 0 0 0 0,1 1-1 0 0,1 0 1 0 0,-13 37-1 0 0,6-5 74 0 0,2 0 0 0 0,2 0 0 0 0,-5 55-1 0 0,2 65 52 0 0,12-143-239 0 0,2 0 1 0 0,2 48-1 0 0,1-13-135 0 0,-1-37 115 0 0,1 0-1 0 0,1-1 1 0 0,0 1-1 0 0,10 30 1 0 0,-6-29-677 0 0,-1 0 0 0 0,-2 0 0 0 0,2 45 0 0 0,-6-42-581 0 0,0-24 145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8.216"/>
    </inkml:context>
    <inkml:brush xml:id="br0">
      <inkml:brushProperty name="width" value="0.1" units="cm"/>
      <inkml:brushProperty name="height" value="0.1" units="cm"/>
      <inkml:brushProperty name="color" value="#FF0066"/>
    </inkml:brush>
  </inkml:definitions>
  <inkml:trace contextRef="#ctx0" brushRef="#br0">128 51 1440 0 0,'0'0'2706'0'0,"0"-9"-2156"0"0,0-24-31 0 0,0 24 3063 0 0,-15 14-3442 0 0,-45 17-11 0 0,58-20-115 0 0,-1 0 0 0 0,1 0-1 0 0,0-1 1 0 0,0 1 0 0 0,1 0 0 0 0,-1 1-1 0 0,0-1 1 0 0,1 0 0 0 0,-1 0 0 0 0,1 1-1 0 0,0-1 1 0 0,-1 1 0 0 0,1-1-1 0 0,0 1 1 0 0,1 0 0 0 0,-1-1 0 0 0,0 1-1 0 0,1 0 1 0 0,0-1 0 0 0,-1 1 0 0 0,1 0-1 0 0,0 0 1 0 0,1 3 0 0 0,-2 10 52 0 0,-10 57 371 0 0,-3 124-1 0 0,14-194-382 0 0,0 2-1 0 0,0 79 180 0 0,0-84-231 0 0,0 1 1 0 0,0 0-1 0 0,0-1 0 0 0,0 1 0 0 0,1 0 1 0 0,-1-1-1 0 0,0 1 0 0 0,0 0 0 0 0,0-1 1 0 0,1 1-1 0 0,-1 0 0 0 0,0-1 0 0 0,1 1 1 0 0,-1 0-1 0 0,1-1 0 0 0,-1 1 1 0 0,1-1-1 0 0,-1 1 0 0 0,2 0 0 0 0,26 34 44 0 0,-23-31-50 0 0,0 0 0 0 0,0 0 1 0 0,1 0-1 0 0,0 0 1 0 0,-1-1-1 0 0,1 0 0 0 0,0-1 1 0 0,1 1-1 0 0,-1-1 1 0 0,0 0-1 0 0,1-1 0 0 0,-1 0 1 0 0,1 0-1 0 0,7 1 1 0 0,2 0-125 0 0,172 31-1320 0 0,-164-30-1179 0 0,48 0 1 0 0,-71-3 2572 0 0,0 0-1 0 0,-1 0 1 0 0,1 0 0 0 0,0 0-1 0 0,0 0 1 0 0,-1 0-1 0 0,1-1 1 0 0,0 1 0 0 0,-1 0-1 0 0,1-1 1 0 0,0 1 0 0 0,-1 0-1 0 0,1-1 1 0 0,-1 1-1 0 0,1-1 1 0 0,0 1 0 0 0,-1-1-1 0 0,1 1 1 0 0,0-1 0 0 0,43-34-1054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6:59.066"/>
    </inkml:context>
    <inkml:brush xml:id="br0">
      <inkml:brushProperty name="width" value="0.1" units="cm"/>
      <inkml:brushProperty name="height" value="0.1" units="cm"/>
      <inkml:brushProperty name="color" value="#FF0066"/>
    </inkml:brush>
  </inkml:definitions>
  <inkml:trace contextRef="#ctx0" brushRef="#br0">0 31 1448 0 0,'0'0'7496'0'0,"7"-4"-7368"0"0,-3 0-101 0 0,1 1 0 0 0,0 0 0 0 0,0 1 0 0 0,1-1 0 0 0,-1 1 0 0 0,0 0 0 0 0,1 0 0 0 0,-1 1 0 0 0,1 0 0 0 0,-1 0 0 0 0,1 0 0 0 0,0 0 0 0 0,9 1 0 0 0,17 2 97 0 0,-29-3-59 0 0,2 1 16 0 0,43 0-43 0 0,73 0 22 0 0,-117 0-28 0 0,1 0 12 0 0,-2 0-26 0 0,0-1-14 0 0,0 1 0 0 0,0 0 0 0 0,0 0 0 0 0,0 0 0 0 0,0 0 0 0 0,0 0 0 0 0,1 1 0 0 0,-1-1 0 0 0,0 1 0 0 0,0 0 0 0 0,-1 0 0 0 0,1 0 0 0 0,6 3 0 0 0,2 9 3 0 0,0 0-1 0 0,-1 1 0 0 0,0 1 1 0 0,-1-1-1 0 0,9 22 0 0 0,5 6-28 0 0,-10-19-304 0 0,0 2 0 0 0,-2 0 0 0 0,-1 0-1 0 0,-1 1 1 0 0,-1 0 0 0 0,-1 1 0 0 0,-1 0-1 0 0,-2 0 1 0 0,2 32 0 0 0,-4 12-3340 0 0,-2-40 2466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1.536"/>
    </inkml:context>
    <inkml:brush xml:id="br0">
      <inkml:brushProperty name="width" value="0.1" units="cm"/>
      <inkml:brushProperty name="height" value="0.1" units="cm"/>
      <inkml:brushProperty name="color" value="#FF0066"/>
    </inkml:brush>
  </inkml:definitions>
  <inkml:trace contextRef="#ctx0" brushRef="#br0">1 422 1148 0 0,'7'-10'1000'0'0,"3"-6"-156"0"0,1 2 0 0 0,0-1 0 0 0,1 2 0 0 0,1 0 0 0 0,13-12 0 0 0,-22 23-752 0 0,-1 0 0 0 0,0 1 1 0 0,1-1-1 0 0,-1 1 0 0 0,1 0 0 0 0,0 0 1 0 0,-1 0-1 0 0,1 0 0 0 0,0 1 0 0 0,0-1 1 0 0,-1 1-1 0 0,1 0 0 0 0,0 0 0 0 0,0 0 0 0 0,-1 1 1 0 0,1-1-1 0 0,0 1 0 0 0,-1 0 0 0 0,1 0 1 0 0,6 3-1 0 0,-8-3 94 0 0,3 5-13 0 0,1-1-130 0 0,-1 0 0 0 0,0 1 0 0 0,-1 0 1 0 0,1 0-1 0 0,-1 0 0 0 0,0 1 1 0 0,-1-1-1 0 0,1 1 0 0 0,-1 0 0 0 0,-1 0 1 0 0,3 7-1 0 0,0 19 113 0 0,-1 0 0 0 0,-1 50 0 0 0,-1-15 166 0 0,-2-58-246 0 0,0-8-42 0 0,0 0 1 0 0,0 0 0 0 0,-1 0 0 0 0,2 0-1 0 0,-1 0 1 0 0,0 0 0 0 0,0 0 0 0 0,1 0-1 0 0,-1-1 1 0 0,1 1 0 0 0,-1 0-1 0 0,1 0 1 0 0,0 0 0 0 0,1 2 0 0 0,1-12-15 0 0,56-158-76 0 0,81-195-66 0 0,-129 327 112 0 0,5-15-32 0 0,-15 46 43 0 0,1 0 0 0 0,-1-1 1 0 0,1 1-1 0 0,0 1 0 0 0,0-1 0 0 0,-1 0 1 0 0,2 0-1 0 0,-1 1 0 0 0,0-1 0 0 0,5-3 1 0 0,-6 5 27 0 0,4-2-88 0 0,-5 3 77 0 0,1 0 1 0 0,-1 1 0 0 0,1-1-1 0 0,-1 0 1 0 0,1 0 0 0 0,-1 1 0 0 0,0-1-1 0 0,1 0 1 0 0,-1 1 0 0 0,1-1-1 0 0,-1 1 1 0 0,0-1 0 0 0,1 1-1 0 0,-1-1 1 0 0,0 0 0 0 0,0 1 0 0 0,1-1-1 0 0,-1 1 1 0 0,0-1 0 0 0,0 1-1 0 0,0-1 1 0 0,0 1 0 0 0,1-1-1 0 0,-1 2 1 0 0,8 29 80 0 0,-2 1 0 0 0,5 58 0 0 0,1 504 996 0 0,-12-589-1106 0 0,1 20-164 0 0,-1-24 166 0 0,0-1 0 0 0,0 1 0 0 0,0 0 0 0 0,0 0-1 0 0,0 0 1 0 0,0-1 0 0 0,0 1 0 0 0,0 0 0 0 0,0 0 0 0 0,1 0 0 0 0,-1-1-1 0 0,0 1 1 0 0,1 0 0 0 0,-1 0 0 0 0,0-1 0 0 0,1 1 0 0 0,-1 0 0 0 0,1 0-1 0 0,-1-1 1 0 0,1 1 0 0 0,-1-1 0 0 0,2 2 0 0 0,7-15-489 0 0,6-38-534 0 0,-14 48 989 0 0,7-43-758 0 0,-1 0 0 0 0,-3-1 1 0 0,-1-51-1 0 0,-3 88 550 0 0,10-118-3279 0 0,-7 109 3160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0.394"/>
    </inkml:context>
    <inkml:brush xml:id="br0">
      <inkml:brushProperty name="width" value="0.1" units="cm"/>
      <inkml:brushProperty name="height" value="0.1" units="cm"/>
      <inkml:brushProperty name="color" value="#FF0066"/>
    </inkml:brush>
  </inkml:definitions>
  <inkml:trace contextRef="#ctx0" brushRef="#br0">47 171 1892 0 0,'0'0'991'0'0,"0"-9"-112"0"0,0-25-74 0 0,0 25 1837 0 0,-7-8-2146 0 0,-21-55-41 0 0,17 45 311 0 0,10 24-368 0 0,2 6-30 0 0,9 20 246 0 0,14 19-163 0 0,1 1-173 0 0,-14-21-234 0 0,4 9 23 0 0,33 51 0 0 0,-33-60-163 0 0,-1 1-1 0 0,-1 0 0 0 0,13 33 1 0 0,-13-28-246 0 0,-11-21-8 0 0,1-1 0 0 0,-1 1-1 0 0,0-1 1 0 0,1 13 0 0 0,-2-16-649 0 0,-38 26-3847 0 0,17-21 3689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0.908"/>
    </inkml:context>
    <inkml:brush xml:id="br0">
      <inkml:brushProperty name="width" value="0.1" units="cm"/>
      <inkml:brushProperty name="height" value="0.1" units="cm"/>
      <inkml:brushProperty name="color" value="#FF0066"/>
    </inkml:brush>
  </inkml:definitions>
  <inkml:trace contextRef="#ctx0" brushRef="#br0">51 42 1468 0 0,'-16'18'2046'0'0,"14"-16"-1790"0"0,0 1 1 0 0,0-1-1 0 0,0 1 0 0 0,0-1 1 0 0,0 0-1 0 0,-1 1 0 0 0,1-1 1 0 0,-1-1-1 0 0,1 1 1 0 0,-1 0-1 0 0,0 0 0 0 0,-3 1 1 0 0,10-5 10 0 0,-1 1 1 0 0,1-1 0 0 0,0 0-1 0 0,-1 0 1 0 0,1 0 0 0 0,-1 0 0 0 0,4-4-1 0 0,0 1-174 0 0,0 1-1 0 0,0-1 1 0 0,0 1-1 0 0,15-6 1 0 0,-14 8-5 0 0,63-13 399 0 0,-5 16 15 0 0,-66-1-499 0 0,1 0 0 0 0,-1 0-1 0 0,1 0 1 0 0,-1 0 0 0 0,1 0-1 0 0,-1 0 1 0 0,1 0 0 0 0,-1 1 0 0 0,1-1-1 0 0,-1 0 1 0 0,1 0 0 0 0,-1 1-1 0 0,1-1 1 0 0,-1 0 0 0 0,1 0-1 0 0,-1 1 1 0 0,0-1 0 0 0,1 1-1 0 0,-1-1 1 0 0,1 0 0 0 0,-1 1 0 0 0,0-1-1 0 0,0 1 1 0 0,1 0 0 0 0,27 31 60 0 0,-27-30-60 0 0,0 0 1 0 0,0 0-1 0 0,0 0 1 0 0,0 0-1 0 0,-1 0 1 0 0,1 0-1 0 0,-1 0 1 0 0,1 0-1 0 0,-1 1 1 0 0,0-1-1 0 0,0 0 1 0 0,0 0-1 0 0,0 0 1 0 0,0 1-1 0 0,0-1 1 0 0,0 0-1 0 0,-1 0 1 0 0,1 0-1 0 0,-1 0 1 0 0,0 0-1 0 0,0 0 1 0 0,-1 3-1 0 0,-1 5 37 0 0,-10 47-9 0 0,3-9 9 0 0,-31 86-1 0 0,-24 34-328 0 0,55-148 117 0 0,-2 8-992 0 0,12-31 1005 0 0,1-1-1 0 0,0 0 1 0 0,0 0-1 0 0,0 0 1 0 0,1 1-1 0 0,-1-1 1 0 0,1 1 0 0 0,0-1-1 0 0,0 1 1 0 0,0 0-1 0 0,1 0 1 0 0,3-4-1 0 0,7-17 216 0 0,-12 22-37 0 0,0 0 0 0 0,0-1 0 0 0,0 1 0 0 0,0 0 0 0 0,1-1 0 0 0,-1 1 0 0 0,1 0 0 0 0,-1 0 0 0 0,1 0 1 0 0,0 0-1 0 0,0 1 0 0 0,0-1 0 0 0,0 0 0 0 0,4-1 0 0 0,12-8 86 0 0,-6 5 20 0 0,-1 0 1 0 0,1 0 0 0 0,1 1-1 0 0,16-5 1 0 0,7 2 399 0 0,-34 8-188 0 0,2 0-226 0 0,12 0 3 0 0,-12 0-61 0 0,1 0-6 0 0,65 0-260 0 0,-68 0 201 0 0,-1 0 1 0 0,0 0 0 0 0,0-1 0 0 0,0 1 0 0 0,0-1-1 0 0,0 1 1 0 0,0 0 0 0 0,0-1 0 0 0,0 0 0 0 0,0 1 0 0 0,0-1-1 0 0,0 0 1 0 0,0 1 0 0 0,-1-1 0 0 0,1 0 0 0 0,1-1-1 0 0,23-19-405 0 0,-1-1 0 0 0,-1-1 0 0 0,-1-2 0 0 0,-2 0 0 0 0,0-1-1 0 0,25-43 1 0 0,22-69-2047 0 0,-36 73 1195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1.606"/>
    </inkml:context>
    <inkml:brush xml:id="br0">
      <inkml:brushProperty name="width" value="0.1" units="cm"/>
      <inkml:brushProperty name="height" value="0.1" units="cm"/>
      <inkml:brushProperty name="color" value="#FF0066"/>
    </inkml:brush>
  </inkml:definitions>
  <inkml:trace contextRef="#ctx0" brushRef="#br0">140 56 1808 0 0,'15'-54'3468'0'0,"-15"53"-2834"0"0,-1 2-159 0 0,-5 10 116 0 0,-8 16 28 0 0,6-12-398 0 0,1 1-1 0 0,0 0 1 0 0,1 0-1 0 0,0 1 0 0 0,2-1 1 0 0,-3 19-1 0 0,-7 80 346 0 0,14-112-371 0 0,0 2-136 0 0,0 14 7 0 0,0-14 44 0 0,7 4-84 0 0,24 29-4 0 0,-29-35-17 0 0,1-1-1 0 0,0 0 0 0 0,-1 0 0 0 0,1 0 0 0 0,0 0 1 0 0,0 0-1 0 0,0-1 0 0 0,0 1 0 0 0,0-1 1 0 0,1 0-1 0 0,-1 0 0 0 0,0 0 0 0 0,1 0 1 0 0,-1-1-1 0 0,1 0 0 0 0,-1 1 0 0 0,0-1 1 0 0,1 0-1 0 0,-1 0 0 0 0,6-1 0 0 0,25 3-53 0 0,-31-2 41 0 0,0 1 0 0 0,-1 0 1 0 0,1 0-1 0 0,0 1 0 0 0,-1-1 0 0 0,1 0 1 0 0,-1 1-1 0 0,0 0 0 0 0,1-1 1 0 0,-1 1-1 0 0,0 0 0 0 0,0 0 1 0 0,0 0-1 0 0,0 1 0 0 0,-1-1 0 0 0,1 0 1 0 0,0 1-1 0 0,-1-1 0 0 0,2 5 1 0 0,-1-1-4 0 0,-1-1 0 0 0,0 0 0 0 0,0 0 0 0 0,0 0 0 0 0,-1 1 0 0 0,0-1 1 0 0,0 0-1 0 0,0 1 0 0 0,-1-1 0 0 0,-1 6 0 0 0,-3 12-9 0 0,-2 0-1 0 0,-1-1 1 0 0,-18 39-1 0 0,25-59 22 0 0,-18 40-20 0 0,2-4-3 0 0,-1 0-1 0 0,-2-1 1 0 0,-2-1-1 0 0,-28 36 1 0 0,-18 37-43 0 0,68-109 65 0 0,-1 0 1 0 0,1 0 0 0 0,0 0-1 0 0,0 1 1 0 0,-1-1-1 0 0,1 0 1 0 0,0 0-1 0 0,0 1 1 0 0,0-1 0 0 0,-1 0-1 0 0,1 0 1 0 0,0 0-1 0 0,0 1 1 0 0,0-1-1 0 0,0 0 1 0 0,-1 1 0 0 0,1-1-1 0 0,0 0 1 0 0,0 0-1 0 0,0 1 1 0 0,0-1 0 0 0,0 0-1 0 0,0 1 1 0 0,0-1-1 0 0,0 0 1 0 0,0 1-1 0 0,0-1 1 0 0,0 0 0 0 0,0 1-1 0 0,0-1 1 0 0,0 0-1 0 0,0 0 1 0 0,0 1-1 0 0,1-1 1 0 0,-1 0 0 0 0,0 1-1 0 0,0-1 1 0 0,0 0-1 0 0,0 0 1 0 0,0 1-1 0 0,1-1 1 0 0,-1 0 0 0 0,0 0-1 0 0,0 0 1 0 0,1 1-1 0 0,-1-1 1 0 0,0 0-1 0 0,0 0 1 0 0,1 0 0 0 0,-1 1-1 0 0,0-1 1 0 0,0 0-1 0 0,1 0 1 0 0,-1 0-1 0 0,0 0 1 0 0,1 0 0 0 0,-1 0-1 0 0,0 0 1 0 0,0 0-1 0 0,1 0 1 0 0,-1 0-1 0 0,0 0 1 0 0,1 0 0 0 0,0 0-1 0 0,37 6-2 0 0,-20-4 63 0 0,1 1 1 0 0,-1 0-1 0 0,1 2 1 0 0,-1 0-1 0 0,21 9 1 0 0,-37-13-55 0 0,0 1 1 0 0,1-1-1 0 0,-1 1 1 0 0,0-1-1 0 0,0 1 1 0 0,0 0-1 0 0,0 0 1 0 0,0 0-1 0 0,0 0 0 0 0,0 0 1 0 0,1 3-1 0 0,3 4 9 0 0,4 3 28 0 0,0 0 0 0 0,0 1 0 0 0,-1 0 1 0 0,-1 1-1 0 0,0 0 0 0 0,-1 0 0 0 0,-1 1 0 0 0,8 24 0 0 0,-13-35-65 0 0,1-1 0 0 0,0 0 0 0 0,-1 1 0 0 0,1-1-1 0 0,1 0 1 0 0,-1 0 0 0 0,0 0 0 0 0,1-1 0 0 0,-1 1 0 0 0,6 4 0 0 0,-2-2-201 0 0,-3-12-541 0 0,8-17 472 0 0,14-52 1 0 0,-11 21 122 0 0,2 1-1 0 0,26-58 0 0 0,-33 92 211 0 0,1 1 1 0 0,1 0 0 0 0,1 0 0 0 0,0 1 0 0 0,2 0 0 0 0,0 1-1 0 0,0 1 1 0 0,25-21 0 0 0,-34 33-11 0 0,1 1 0 0 0,-1 0 0 0 0,1 0 0 0 0,-1 1 0 0 0,1-1 0 0 0,0 1 0 0 0,0 1 0 0 0,6-2 0 0 0,-10 2-8 0 0,0 1 340 0 0,3 0-314 0 0,-3 0-46 0 0,1 1 0 0 0,0-1 0 0 0,-1 1-1 0 0,1 0 1 0 0,-1 0 0 0 0,1 0 0 0 0,-1 0 0 0 0,1 0 0 0 0,-1 1-1 0 0,0-1 1 0 0,0 1 0 0 0,1 0 0 0 0,-1-1 0 0 0,0 1-1 0 0,0 0 1 0 0,-1 0 0 0 0,1 0 0 0 0,0 0 0 0 0,-1 1 0 0 0,1-1-1 0 0,-1 0 1 0 0,2 5 0 0 0,4 9 50 0 0,0 0-1 0 0,7 25 1 0 0,-13-40-46 0 0,12 57 173 0 0,-11-45-298 0 0,0-1 0 0 0,1 0-1 0 0,0 0 1 0 0,1 0 0 0 0,0 0-1 0 0,1-1 1 0 0,8 15-1 0 0,5-72-5875 0 0,-15 22 4835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1.963"/>
    </inkml:context>
    <inkml:brush xml:id="br0">
      <inkml:brushProperty name="width" value="0.1" units="cm"/>
      <inkml:brushProperty name="height" value="0.1" units="cm"/>
      <inkml:brushProperty name="color" value="#FF0066"/>
    </inkml:brush>
  </inkml:definitions>
  <inkml:trace contextRef="#ctx0" brushRef="#br0">1 25 1076 0 0,'0'-1'117'0'0,"0"0"0"0"0,-1 0 1 0 0,1 0-1 0 0,0 0 0 0 0,0 0 0 0 0,0 0 0 0 0,0 0 1 0 0,1 0-1 0 0,-1 0 0 0 0,0 0 0 0 0,0 0 0 0 0,1 0 0 0 0,-1 1 1 0 0,0-1-1 0 0,1 0 0 0 0,-1 0 0 0 0,1 0 0 0 0,-1 0 0 0 0,1 0 1 0 0,-1 1-1 0 0,1-1 0 0 0,0 0 0 0 0,-1 0 0 0 0,1 1 1 0 0,0-1-1 0 0,1 0 0 0 0,-1 1-34 0 0,-1 0-1 0 0,1 1 1 0 0,0-1-1 0 0,0 1 1 0 0,0-1-1 0 0,0 1 1 0 0,0-1 0 0 0,-1 1-1 0 0,1-1 1 0 0,0 1-1 0 0,-1 0 1 0 0,1-1 0 0 0,0 1-1 0 0,-1 0 1 0 0,1 0-1 0 0,-1-1 1 0 0,1 1 0 0 0,-1 0-1 0 0,1 0 1 0 0,-1 0-1 0 0,1 0 1 0 0,-1 0 0 0 0,0 0-1 0 0,0 0 1 0 0,1 0-1 0 0,-1-1 1 0 0,0 1 0 0 0,0 2-1 0 0,6 14 446 0 0,0 0-1 0 0,12 21 0 0 0,5 14-193 0 0,68 181 281 0 0,-70-161-1883 0 0,-16-19-3381 0 0,-5-40 3508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2.685"/>
    </inkml:context>
    <inkml:brush xml:id="br0">
      <inkml:brushProperty name="width" value="0.1" units="cm"/>
      <inkml:brushProperty name="height" value="0.1" units="cm"/>
      <inkml:brushProperty name="color" value="#FF0066"/>
    </inkml:brush>
  </inkml:definitions>
  <inkml:trace contextRef="#ctx0" brushRef="#br0">2203 1963 1480 0 0,'-21'21'713'0'0,"0"-2"1"0"0,-1-1-1 0 0,-33 21 0 0 0,-55 35 539 0 0,56-36-597 0 0,-3-2 0 0 0,-76 36 0 0 0,47-32-187 0 0,33-14-150 0 0,0-2-1 0 0,-93 27 0 0 0,72-35-32 0 0,-1-4 0 0 0,0-3-1 0 0,-123 0 1 0 0,184-10-264 0 0,0 0 1 0 0,1-1-1 0 0,-1 0 0 0 0,1-1 1 0 0,-1-1-1 0 0,1 0 1 0 0,1-1-1 0 0,-21-10 0 0 0,8 4 10 0 0,-24-9 34 0 0,24 10-9 0 0,0 0-1 0 0,0-2 1 0 0,1-1-1 0 0,-35-25 0 0 0,-2-7 67 0 0,3-3 1 0 0,2-2-1 0 0,-53-60 0 0 0,74 65-96 0 0,1 0-1 0 0,2-3 1 0 0,3 0-1 0 0,1-2 1 0 0,3-1 0 0 0,2-1-1 0 0,2-1 1 0 0,3-1-1 0 0,1 0 1 0 0,4-1 0 0 0,2-1-1 0 0,-8-97 1 0 0,16 114-2 0 0,0 11-28 0 0,1 0-1 0 0,1 0 1 0 0,2 0 0 0 0,1 0 0 0 0,5-30-1 0 0,5 8-10 0 0,2 0 0 0 0,2 0-1 0 0,3 2 1 0 0,47-91 0 0 0,-39 95 0 0 0,1 2 0 0 0,2 1 0 0 0,2 1 0 0 0,53-51 0 0 0,-32 45-31 0 0,2 1-1 0 0,2 3 0 0 0,1 3 1 0 0,90-45-1 0 0,-80 51 21 0 0,141-48 0 0 0,-118 55 8 0 0,2 4 0 0 0,0 4 0 0 0,1 4 0 0 0,160-3 0 0 0,-77 17-134 0 0,-146 1 146 0 0,-1 2-1 0 0,1 1 0 0 0,-1 1 0 0 0,0 2 0 0 0,0 0 1 0 0,33 15-1 0 0,-35-13 2 0 0,41 14-27 0 0,90 43 0 0 0,-136-54 22 0 0,-1 1-1 0 0,0 1 0 0 0,-1 0 0 0 0,-1 2 0 0 0,0 1 1 0 0,27 29-1 0 0,67 90 70 0 0,-102-120-54 0 0,-1-1 0 0 0,0 2-1 0 0,-1 0 1 0 0,-1 0 0 0 0,13 35 0 0 0,20 96 2 0 0,-34-117-1 0 0,2 21 48 0 0,-3-1-1 0 0,-2 1 1 0 0,-4 96-1 0 0,-1-91-29 0 0,-1-47-22 0 0,1-1-1 0 0,-1 1 1 0 0,-1-1-1 0 0,0 1 1 0 0,0-1-1 0 0,-1 0 1 0 0,0 0-1 0 0,0 0 1 0 0,-9 15-1 0 0,-1 6 1 0 0,-1 12-42 0 0,-12 56-1 0 0,4-12-183 0 0,12-52-620 0 0,-2 0-1 0 0,-1-1 1 0 0,-2 0-1 0 0,-21 33 1 0 0,35-64 620 0 0,0 0 1 0 0,-1-1-1 0 0,1 1 0 0 0,-1 0 0 0 0,0 0 1 0 0,0-1-1 0 0,1 1 0 0 0,-1-1 1 0 0,0 0-1 0 0,0 0 0 0 0,0 1 1 0 0,-4 0-1 0 0,1 1-446 0 0,-4-1-494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3.073"/>
    </inkml:context>
    <inkml:brush xml:id="br0">
      <inkml:brushProperty name="width" value="0.1" units="cm"/>
      <inkml:brushProperty name="height" value="0.1" units="cm"/>
      <inkml:brushProperty name="color" value="#FF0066"/>
    </inkml:brush>
  </inkml:definitions>
  <inkml:trace contextRef="#ctx0" brushRef="#br0">56 472 1664 0 0,'-3'-5'485'0'0,"1"0"0"0"0,-1 0 0 0 0,0 1 0 0 0,0-1 0 0 0,-4-5-1 0 0,3 6-202 0 0,1 0 0 0 0,0 0-1 0 0,0 0 1 0 0,0-1-1 0 0,1 0 1 0 0,-4-8 0 0 0,3 4 69 0 0,1 0-1 0 0,0 0 1 0 0,1 0 0 0 0,0-1 0 0 0,0-13 0 0 0,1 20-296 0 0,0 0 0 0 0,0-1 1 0 0,1 1-1 0 0,-1 0 0 0 0,1 0 0 0 0,0-1 0 0 0,0 1 0 0 0,0 0 1 0 0,1 0-1 0 0,-1 0 0 0 0,1 0 0 0 0,0 0 0 0 0,-1 1 1 0 0,1-1-1 0 0,0 0 0 0 0,1 1 0 0 0,-1-1 0 0 0,0 1 0 0 0,4-3 1 0 0,80-50-285 0 0,-57 38-873 0 0,1-2 1 0 0,43-37-1 0 0,11-23-1409 0 0,-45 36 1342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5.610"/>
    </inkml:context>
    <inkml:brush xml:id="br0">
      <inkml:brushProperty name="width" value="0.1" units="cm"/>
      <inkml:brushProperty name="height" value="0.1" units="cm"/>
      <inkml:brushProperty name="color" value="#FF0066"/>
    </inkml:brush>
  </inkml:definitions>
  <inkml:trace contextRef="#ctx0" brushRef="#br0">1 87 2556 0 0,'0'0'7586'0'0,"0"6"-7320"0"0,0-6-260 0 0,-1 1 0 0 0,1-1 0 0 0,0 1 0 0 0,0-1 0 0 0,0 1 0 0 0,0-1-1 0 0,0 1 1 0 0,0-1 0 0 0,0 1 0 0 0,0 0 0 0 0,0-1 0 0 0,1 1 0 0 0,-1-1 0 0 0,0 1-1 0 0,0-1 1 0 0,0 1 0 0 0,1-1 0 0 0,-1 1 0 0 0,0-1 0 0 0,0 1 0 0 0,1-1 0 0 0,-1 0-1 0 0,0 1 1 0 0,1-1 0 0 0,-1 1 0 0 0,1-1 0 0 0,-1 0 0 0 0,1 1 0 0 0,-1-1 0 0 0,0 0-1 0 0,1 0 1 0 0,-1 1 0 0 0,1-1 0 0 0,-1 0 0 0 0,1 0 0 0 0,-1 0 0 0 0,1 1-1 0 0,0-1 1 0 0,-1 0 0 0 0,1 0 0 0 0,-1 0 0 0 0,1 0 0 0 0,-1 0 0 0 0,1 0 0 0 0,-1 0-1 0 0,1 0 1 0 0,-1 0 0 0 0,1-1 0 0 0,-1 1 0 0 0,1 0 0 0 0,0 0 0 0 0,-1 0 0 0 0,1-1-1 0 0,-1 1 1 0 0,0 0 0 0 0,1 0 0 0 0,-1-1 0 0 0,1 1 0 0 0,0-1 0 0 0,41-26 199 0 0,-27 16-157 0 0,7-3 131 0 0,33-17 0 0 0,-47 27-140 0 0,-1 1 1 0 0,1 0 0 0 0,0 0-1 0 0,-1 1 1 0 0,1 0 0 0 0,1 0-1 0 0,14 0 1 0 0,-20 2 19 0 0,15 0 60 0 0,-17 0-116 0 0,0 0 0 0 0,-1 0-1 0 0,1 0 1 0 0,-1 0 0 0 0,1 0 0 0 0,-1 1-1 0 0,1-1 1 0 0,0 0 0 0 0,-1 1 0 0 0,1-1-1 0 0,-1 0 1 0 0,1 1 0 0 0,-1-1 0 0 0,1 0-1 0 0,-1 1 1 0 0,0-1 0 0 0,1 1 0 0 0,-1-1-1 0 0,1 1 1 0 0,-1-1 0 0 0,0 1 0 0 0,0-1-1 0 0,1 1 1 0 0,4 5 8 0 0,1-1 17 0 0,-1 0-1 0 0,0 0 0 0 0,-1 1 1 0 0,1-1-1 0 0,-1 1 1 0 0,0 0-1 0 0,-1 0 0 0 0,1 1 1 0 0,-1-1-1 0 0,-1 1 1 0 0,3 7-1 0 0,-2 0-7 0 0,-1 0 0 0 0,-1-1 1 0 0,0 1-1 0 0,-1 0 0 0 0,-1 0 0 0 0,0-1 0 0 0,0 1 0 0 0,-2 0 0 0 0,-5 19 0 0 0,-93 217 123 0 0,80-199-270 0 0,-1 0 0 0 0,-3-1 0 0 0,-56 84-1 0 0,51-79-1088 0 0,22-43 210 0 0,4-6-1526 0 0,20-36-2130 0 0,-5 15 3490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5.971"/>
    </inkml:context>
    <inkml:brush xml:id="br0">
      <inkml:brushProperty name="width" value="0.1" units="cm"/>
      <inkml:brushProperty name="height" value="0.1" units="cm"/>
      <inkml:brushProperty name="color" value="#FF0066"/>
    </inkml:brush>
  </inkml:definitions>
  <inkml:trace contextRef="#ctx0" brushRef="#br0">1 193 1272 0 0,'1'-1'217'0'0,"1"0"-1"0"0,0 0 1 0 0,-1-1 0 0 0,1 1-1 0 0,-1 0 1 0 0,0-1 0 0 0,1 0-1 0 0,-1 1 1 0 0,0-1 0 0 0,0 1-1 0 0,1-3 1 0 0,15-19 1742 0 0,18-1-750 0 0,44-24 0 0 0,-75 45-1188 0 0,11-4 111 0 0,1 1 0 0 0,0 0-1 0 0,0 1 1 0 0,32-6 0 0 0,9-3-28 0 0,-35 7-114 0 0,41-7 1 0 0,-36 9-144 0 0,-22 5-331 0 0,0 0-1 0 0,0 0 0 0 0,0 1 0 0 0,0-1 0 0 0,0 1 1 0 0,0 0-1 0 0,0 1 0 0 0,4 1 0 0 0,-7-3 735 0 0,4 4-1452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6.342"/>
    </inkml:context>
    <inkml:brush xml:id="br0">
      <inkml:brushProperty name="width" value="0.1" units="cm"/>
      <inkml:brushProperty name="height" value="0.1" units="cm"/>
      <inkml:brushProperty name="color" value="#FF0066"/>
    </inkml:brush>
  </inkml:definitions>
  <inkml:trace contextRef="#ctx0" brushRef="#br0">341 1 2344 0 0,'-54'85'2067'0'0,"-53"116"-1"0"0,-23 98-42 0 0,121-274-1585 0 0,-10 48 0 0 0,14-50-150 0 0,-3-9-12 0 0,7-13-251 0 0,0 0 0 0 0,1-1 0 0 0,-1 1 0 0 0,0 0 0 0 0,1 0 0 0 0,-1 0 1 0 0,1 0-1 0 0,-1-1 0 0 0,1 1 0 0 0,-1 0 0 0 0,1 0 0 0 0,0 0 0 0 0,0 0 0 0 0,-1 0 0 0 0,1 0 0 0 0,0 0 0 0 0,0 0 0 0 0,0 0 0 0 0,0 0 1 0 0,0 0-1 0 0,0 0 0 0 0,0 0 0 0 0,0 0 0 0 0,0 0 0 0 0,1 1 0 0 0,4-2 73 0 0,2-1-70 0 0,0 0 1 0 0,0 0-1 0 0,0-1 0 0 0,0 0 0 0 0,-1 0 0 0 0,1-1 0 0 0,11-6 1 0 0,45-33 13 0 0,-18 11-16 0 0,40-29 24 0 0,-60 41-45 0 0,2 0-1 0 0,38-20 1 0 0,67-37-128 0 0,-48 26-89 0 0,44-37-314 0 0,-97 65 303 0 0,-10 4-389 0 0,-1-1-1 0 0,0-1 1 0 0,-2 0-1 0 0,0-1 0 0 0,15-25 1 0 0,-19 27-397 0 0,-9 12 492 0 0,0-1-1 0 0,0 0 0 0 0,-1 0 1 0 0,6-17-1 0 0,-1-5-785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6.700"/>
    </inkml:context>
    <inkml:brush xml:id="br0">
      <inkml:brushProperty name="width" value="0.1" units="cm"/>
      <inkml:brushProperty name="height" value="0.1" units="cm"/>
      <inkml:brushProperty name="color" value="#FF0066"/>
    </inkml:brush>
  </inkml:definitions>
  <inkml:trace contextRef="#ctx0" brushRef="#br0">359 179 1088 0 0,'-3'-3'309'0'0,"1"1"0"0"0,-1 0 0 0 0,0 0 0 0 0,0 0 0 0 0,0 0 0 0 0,0 1 0 0 0,0-1 0 0 0,0 1 0 0 0,-1 0 0 0 0,-5-2 1 0 0,8 3-210 0 0,-1 0 1 0 0,0 0-1 0 0,1 0 1 0 0,-1 1-1 0 0,0-1 1 0 0,0 0 0 0 0,1 0-1 0 0,-1 1 1 0 0,1-1-1 0 0,-1 1 1 0 0,0 0-1 0 0,1-1 1 0 0,-1 1 0 0 0,1 0-1 0 0,-1 0 1 0 0,1 0-1 0 0,0 0 1 0 0,-1 0-1 0 0,1 0 1 0 0,0 1 0 0 0,0-1-1 0 0,0 0 1 0 0,-2 3-1 0 0,2-2-4 0 0,-1-1-1 0 0,1 1 1 0 0,-1 0-1 0 0,1 0 1 0 0,0 0-1 0 0,0 0 1 0 0,0 1-1 0 0,0-1 0 0 0,0 0 1 0 0,1 0-1 0 0,-1 1 1 0 0,1-1-1 0 0,-1 0 1 0 0,1 1-1 0 0,0-1 1 0 0,0 0-1 0 0,0 1 1 0 0,0-1-1 0 0,0 1 1 0 0,0-1-1 0 0,1 3 0 0 0,1 16 327 0 0,-2-19-377 0 0,0 1 0 0 0,0 0 0 0 0,0-1 0 0 0,0 1 0 0 0,0 0 0 0 0,1 0 1 0 0,-1-1-1 0 0,1 1 0 0 0,0 0 0 0 0,-1-1 0 0 0,1 1 0 0 0,0-1 0 0 0,1 1 0 0 0,-1-1 0 0 0,0 0 0 0 0,1 1 0 0 0,-1-1 1 0 0,1 0-1 0 0,0 0 0 0 0,0 0 0 0 0,0 0 0 0 0,0 0 0 0 0,0-1 0 0 0,0 1 0 0 0,0 0 0 0 0,5 1 0 0 0,-4-2-28 0 0,-1 0 0 0 0,0 0 0 0 0,1 0 0 0 0,-1-1 0 0 0,0 0 0 0 0,1 1 0 0 0,-1-1-1 0 0,1 0 1 0 0,-1 0 0 0 0,0 0 0 0 0,1 0 0 0 0,-1-1 0 0 0,1 1 0 0 0,-1 0 0 0 0,0-1 0 0 0,1 0 0 0 0,-1 0-1 0 0,0 0 1 0 0,0 0 0 0 0,1 0 0 0 0,-1 0 0 0 0,0 0 0 0 0,0-1 0 0 0,3-2 0 0 0,4-4-23 0 0,-1 0 1 0 0,0-1-1 0 0,13-17 0 0 0,-10 11-4 0 0,-5 8-35 0 0,0-1 0 0 0,-1 1-1 0 0,0-1 1 0 0,0 0 0 0 0,-1 0 0 0 0,1 0 0 0 0,-2-1 0 0 0,1 0 0 0 0,-2 1 0 0 0,1-1 0 0 0,-1 0 0 0 0,0-1 0 0 0,-1 1-1 0 0,0 0 1 0 0,0-16 0 0 0,-1 12-89 0 0,0 10 54 0 0,0-2-105 0 0,-1 2 179 0 0,0 0 0 0 0,0 0 1 0 0,0 0-1 0 0,0 0 0 0 0,0 0 0 0 0,-1 0 0 0 0,1 0 1 0 0,-1 0-1 0 0,0 1 0 0 0,0-1 0 0 0,0 1 0 0 0,0-1 1 0 0,0 1-1 0 0,-1 0 0 0 0,1-1 0 0 0,-1 1 0 0 0,1 1 1 0 0,-7-4-1 0 0,7 3-6 0 0,-1 0 0 0 0,0 1 0 0 0,0 0 1 0 0,0-1-1 0 0,0 1 0 0 0,0 0 0 0 0,0 0 0 0 0,0 1 0 0 0,0-1 0 0 0,0 1 1 0 0,0-1-1 0 0,0 1 0 0 0,0 0 0 0 0,-1 0 0 0 0,1 1 0 0 0,0-1 1 0 0,-4 1-1 0 0,-3 2 11 0 0,-1 1 0 0 0,1-1 0 0 0,-17 9 0 0 0,8-2 32 0 0,1 0 1 0 0,1 0-1 0 0,-1 2 0 0 0,2 0 0 0 0,-1 1 1 0 0,2 1-1 0 0,0 0 0 0 0,0 1 0 0 0,2 1 1 0 0,0 0-1 0 0,0 1 0 0 0,-18 35 0 0 0,10-13 5 0 0,11-22-18 0 0,1 0 0 0 0,0 1-1 0 0,1 1 1 0 0,1-1 0 0 0,-7 32 0 0 0,5-1 48 0 0,1 0 0 0 0,0 67 0 0 0,14-104-309 0 0,20 19-65 0 0,-25-30 221 0 0,0 0 0 0 0,0 0 0 0 0,1-1 0 0 0,-1 1 0 0 0,0 0 0 0 0,0 0-1 0 0,0-1 1 0 0,1 1 0 0 0,-1-1 0 0 0,0 1 0 0 0,0-1 0 0 0,1 1 0 0 0,-1-1 0 0 0,0 0 0 0 0,1 0 0 0 0,-1 1 0 0 0,1-1 0 0 0,-1 0 0 0 0,0 0 0 0 0,1-1 0 0 0,-1 1 0 0 0,0 0 0 0 0,1 0 0 0 0,-1-1 0 0 0,0 1 0 0 0,1-1 0 0 0,1 0 0 0 0,27-18-2415 0 0,-27 17 2273 0 0,14-15-1044 0 0,15-23 108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1.925"/>
    </inkml:context>
    <inkml:brush xml:id="br0">
      <inkml:brushProperty name="width" value="0.1" units="cm"/>
      <inkml:brushProperty name="height" value="0.1" units="cm"/>
      <inkml:brushProperty name="color" value="#FF0066"/>
    </inkml:brush>
  </inkml:definitions>
  <inkml:trace contextRef="#ctx0" brushRef="#br0">2 59 3868 0 0,'0'-16'647'0'0,"-1"13"-516"0"0,1 0 0 0 0,0 1 0 0 0,0-1 0 0 0,0 0 0 0 0,0 1 0 0 0,0-1 0 0 0,1 0 0 0 0,-1 1 0 0 0,1-1 0 0 0,-1 1-1 0 0,1-1 1 0 0,0 1 0 0 0,0-1 0 0 0,2-2 0 0 0,0 10 197 0 0,1 0-1 0 0,-1 0 1 0 0,0 0-1 0 0,-1 0 1 0 0,1 1-1 0 0,1 6 0 0 0,39 115 936 0 0,-33-88-1282 0 0,-9-35-65 0 0,-1 0 1 0 0,1 0 0 0 0,0 1-1 0 0,0-1 1 0 0,0 0-1 0 0,0 0 1 0 0,1 0 0 0 0,-1 0-1 0 0,1 0 1 0 0,0-1-1 0 0,0 1 1 0 0,1 0 0 0 0,-1-1-1 0 0,1 0 1 0 0,0 1-1 0 0,0-1 1 0 0,0 0 0 0 0,5 3-1 0 0,-7-5-92 0 0,0-1 0 0 0,1 0-1 0 0,-1 0 1 0 0,0 0 0 0 0,1 0-1 0 0,-1 0 1 0 0,0 0 0 0 0,0-1 0 0 0,1 1-1 0 0,-1 0 1 0 0,0-1 0 0 0,0 1-1 0 0,0-1 1 0 0,1 1 0 0 0,-1-1 0 0 0,0 1-1 0 0,0-1 1 0 0,0 0 0 0 0,0 0-1 0 0,0 0 1 0 0,0 1 0 0 0,0-1-1 0 0,0 0 1 0 0,-1 0 0 0 0,1 0 0 0 0,1-2-1 0 0,8-10-993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7.073"/>
    </inkml:context>
    <inkml:brush xml:id="br0">
      <inkml:brushProperty name="width" value="0.1" units="cm"/>
      <inkml:brushProperty name="height" value="0.1" units="cm"/>
      <inkml:brushProperty name="color" value="#FF0066"/>
    </inkml:brush>
  </inkml:definitions>
  <inkml:trace contextRef="#ctx0" brushRef="#br0">139 0 2512 0 0,'0'4'227'0'0,"0"-1"-1"0"0,0 1 1 0 0,0-1-1 0 0,0 1 1 0 0,0-1-1 0 0,-1 1 1 0 0,1-1-1 0 0,-1 1 1 0 0,0-1-1 0 0,0 0 1 0 0,-1 1-1 0 0,1-1 1 0 0,-3 4-1 0 0,1 2 149 0 0,-44 108 1398 0 0,30-78-1260 0 0,1 2-1 0 0,-12 47 1 0 0,23-69-362 0 0,-6 27 504 0 0,11-43-638 0 0,-1-1 1 0 0,1 1 0 0 0,0-1 0 0 0,0 1-1 0 0,0-1 1 0 0,0 1 0 0 0,1 0 0 0 0,-1-1-1 0 0,1 1 1 0 0,-1-1 0 0 0,1 1 0 0 0,0-1-1 0 0,0 0 1 0 0,1 3 0 0 0,0-2-22 0 0,-1-1 0 0 0,1 0 1 0 0,0 0-1 0 0,0 0 0 0 0,0 0 0 0 0,1 0 1 0 0,-1-1-1 0 0,0 1 0 0 0,1-1 0 0 0,-1 1 1 0 0,1-1-1 0 0,-1 0 0 0 0,1 0 0 0 0,-1 0 1 0 0,1 0-1 0 0,0-1 0 0 0,0 1 0 0 0,-1-1 1 0 0,1 1-1 0 0,3-1 0 0 0,7 0-39 0 0,-1-1 1 0 0,1 0-1 0 0,19-5 0 0 0,28-3-132 0 0,103 9-346 0 0,-159 0 591 0 0,1 0 12 0 0,-2 0-68 0 0,0 0 17 0 0,0 0 0 0 0,0 0 1 0 0,0 0-1 0 0,0 1 0 0 0,0-1 1 0 0,0 1-1 0 0,6 1 0 0 0,-8-1-19 0 0,0-1 1 0 0,0 1-1 0 0,-1 0 1 0 0,1 0-1 0 0,0-1 0 0 0,0 1 1 0 0,0 0-1 0 0,-1 0 0 0 0,1 0 1 0 0,0 0-1 0 0,-1 0 0 0 0,1-1 1 0 0,0 1-1 0 0,-1 1 1 0 0,0-1-1 0 0,1 0 0 0 0,-1 0 1 0 0,0 0-1 0 0,1 0 0 0 0,-1 0 1 0 0,0 0-1 0 0,0 0 0 0 0,0 0 1 0 0,0 0-1 0 0,0 1 1 0 0,0-1-1 0 0,0 0 0 0 0,-1 2 1 0 0,-4 25 163 0 0,-1 0 1 0 0,-1-1-1 0 0,-12 30 1 0 0,15-25-85 0 0,4-29-24 0 0,0 2-51 0 0,0 12 11 0 0,0-12 13 0 0,8 3-61 0 0,24 27-1 0 0,-31-34 19 0 0,1 0 0 0 0,-1 0-1 0 0,1 0 1 0 0,-1-1 0 0 0,1 1 0 0 0,-1 0 0 0 0,1 0-1 0 0,0-1 1 0 0,-1 1 0 0 0,1-1 0 0 0,0 0 0 0 0,-1 1-1 0 0,1-1 1 0 0,0 0 0 0 0,-1 0 0 0 0,1 0 0 0 0,0 0-1 0 0,0 0 1 0 0,-1-1 0 0 0,1 1 0 0 0,0 0-1 0 0,2-2 1 0 0,27-13-93 0 0,-29 13 86 0 0,1 0 11 0 0,3-1-3 0 0,-1-1-1 0 0,1 1 1 0 0,-1-2-1 0 0,0 1 1 0 0,5-6-1 0 0,-8 8-7 0 0,-1 0 0 0 0,0 0 0 0 0,1 0 0 0 0,-1 0 0 0 0,0 0 0 0 0,0 0 0 0 0,-1 0 0 0 0,1-1 0 0 0,0 1 0 0 0,-1 0 0 0 0,1-1-1 0 0,-1 1 1 0 0,0 0 0 0 0,0-1 0 0 0,0 1 0 0 0,0-1 0 0 0,0 1 0 0 0,-1-3 0 0 0,1 0-52 0 0,-1 0-1 0 0,0 0 1 0 0,0 0-1 0 0,0 0 1 0 0,-1 1-1 0 0,0-1 1 0 0,0 0-1 0 0,0 1 1 0 0,0-1-1 0 0,-1 1 1 0 0,0 0 0 0 0,-4-6-1 0 0,4 7-296 0 0,-1 0 0 0 0,1 0-1 0 0,-1 1 1 0 0,1-1 0 0 0,-1 1 0 0 0,0 0 0 0 0,0 0-1 0 0,0 0 1 0 0,-7-2 0 0 0,2 3-1043 0 0,-5-3-1036 0 0,10-1 1289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7.458"/>
    </inkml:context>
    <inkml:brush xml:id="br0">
      <inkml:brushProperty name="width" value="0.1" units="cm"/>
      <inkml:brushProperty name="height" value="0.1" units="cm"/>
      <inkml:brushProperty name="color" value="#FF0066"/>
    </inkml:brush>
  </inkml:definitions>
  <inkml:trace contextRef="#ctx0" brushRef="#br0">0 322 1780 0 0,'12'-1'1145'0'0,"-1"0"-1"0"0,1 0 1 0 0,-1-1-1 0 0,23-7 1 0 0,-15 1-517 0 0,0 0 1 0 0,34-20 0 0 0,16-9-222 0 0,10-2-49 0 0,-41 19-130 0 0,47-18 0 0 0,-10 5-91 0 0,-52 21-284 0 0,0 1-1 0 0,1 2 1 0 0,0 0 0 0 0,41-8-1 0 0,-58 15-262 0 0,-1 0 0 0 0,0 0 0 0 0,0-1-1 0 0,11-7 1 0 0,-15 10 23 0 0,0-1 1 0 0,-1 0-1 0 0,1-1 0 0 0,0 1 0 0 0,-1 0 0 0 0,1 0 0 0 0,-1-1 0 0 0,0 1 1 0 0,1-1-1 0 0,-1 1 0 0 0,1-3 0 0 0,-1 1-822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08.157"/>
    </inkml:context>
    <inkml:brush xml:id="br0">
      <inkml:brushProperty name="width" value="0.1" units="cm"/>
      <inkml:brushProperty name="height" value="0.1" units="cm"/>
      <inkml:brushProperty name="color" value="#FF0066"/>
    </inkml:brush>
  </inkml:definitions>
  <inkml:trace contextRef="#ctx0" brushRef="#br0">0 714 2872 0 0,'0'0'3059'0'0,"0"-8"-2383"0"0,0-35 4160 0 0,0 34-4561 0 0,1 0-230 0 0,0-1-1 0 0,1 0 0 0 0,0 1 0 0 0,1-1 0 0 0,0 1 1 0 0,1 0-1 0 0,-1 0 0 0 0,2 0 0 0 0,-1 0 0 0 0,1 1 0 0 0,1-1 1 0 0,-1 1-1 0 0,1 1 0 0 0,1-1 0 0 0,-1 1 0 0 0,1 0 1 0 0,1 1-1 0 0,-1-1 0 0 0,1 2 0 0 0,0-1 0 0 0,10-5 0 0 0,329-177 801 0 0,-229 123-971 0 0,-91 48-6 0 0,1 0 1 0 0,0 3-1 0 0,61-23 1 0 0,155-21-3002 0 0,-226 54 2321 0 0,0 0 1 0 0,-1 0 0 0 0,0-2-1 0 0,0 0 1 0 0,0-1 0 0 0,-1-1-1 0 0,24-15 1 0 0,-23 10-320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3.047"/>
    </inkml:context>
    <inkml:brush xml:id="br0">
      <inkml:brushProperty name="width" value="0.1" units="cm"/>
      <inkml:brushProperty name="height" value="0.1" units="cm"/>
      <inkml:brushProperty name="color" value="#FF0066"/>
    </inkml:brush>
  </inkml:definitions>
  <inkml:trace contextRef="#ctx0" brushRef="#br0">57 76 2200 0 0,'0'0'5818'0'0,"-9"-10"-5685"0"0,-27-28-6 0 0,24 20 352 0 0,15 14-85 0 0,-2 4-286 0 0,-1-1-89 0 0,0 1 1 0 0,1-1 0 0 0,-1 1-1 0 0,0 0 1 0 0,1-1 0 0 0,-1 1-1 0 0,0 0 1 0 0,1 0-1 0 0,-1-1 1 0 0,0 1 0 0 0,1 0-1 0 0,-1 0 1 0 0,1-1-1 0 0,-1 1 1 0 0,0 0 0 0 0,1 0-1 0 0,-1 0 1 0 0,1 0-1 0 0,-1 0 1 0 0,1 0 0 0 0,-1 0-1 0 0,1 0 1 0 0,-1 0 0 0 0,0 0-1 0 0,1 0 1 0 0,-1 0-1 0 0,1 0 1 0 0,-1 0 0 0 0,1 0-1 0 0,-1 0 1 0 0,1 0-1 0 0,-1 0 1 0 0,0 1 0 0 0,1-1-1 0 0,17 1 244 0 0,-15 1-237 0 0,-1 0 0 0 0,1-1 0 0 0,-1 1 0 0 0,0 0 0 0 0,0 0 0 0 0,0 0 0 0 0,0 0 0 0 0,0 0-1 0 0,2 5 1 0 0,7 6 94 0 0,11 5 76 0 0,29 20 0 0 0,19 14-7 0 0,-39-26-126 0 0,44 42 0 0 0,-9-4 26 0 0,40 44 66 0 0,-96-97-126 0 0,-5-3-15 0 0,1-1 0 0 0,0 0 0 0 0,0-1 0 0 0,1 1 0 0 0,0-1-1 0 0,12 8 1 0 0,-12-9-214 0 0,0 0 0 0 0,0 0 0 0 0,0 1 0 0 0,9 9 0 0 0,-16-20-566 0 0,1 0 1 0 0,0 1 0 0 0,0-1-1 0 0,0 0 1 0 0,3-7 0 0 0,5-18-1792 0 0,-3 13 1422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3.466"/>
    </inkml:context>
    <inkml:brush xml:id="br0">
      <inkml:brushProperty name="width" value="0.1" units="cm"/>
      <inkml:brushProperty name="height" value="0.1" units="cm"/>
      <inkml:brushProperty name="color" value="#FF0066"/>
    </inkml:brush>
  </inkml:definitions>
  <inkml:trace contextRef="#ctx0" brushRef="#br0">349 0 2448 0 0,'-6'4'467'0'0,"1"1"-1"0"0,1-1 1 0 0,-1 1-1 0 0,1 0 1 0 0,-1 0-1 0 0,1 1 1 0 0,1-1-1 0 0,-6 12 1 0 0,5-7-281 0 0,0-1 0 0 0,1 2 0 0 0,0-1 0 0 0,0 0 0 0 0,2 1 0 0 0,-1-1 0 0 0,1 1 0 0 0,1 13 0 0 0,-3 341 1803 0 0,3-361-1806 0 0,0 1-85 0 0,-3 25 34 0 0,3-29-125 0 0,0 0 0 0 0,-1 0 0 0 0,1 0 0 0 0,0 0 0 0 0,0 0 0 0 0,-1 0 0 0 0,1 0 0 0 0,0 0 0 0 0,-1 0 0 0 0,1 0 0 0 0,-1 0 0 0 0,1 0 0 0 0,-1 0 1 0 0,1-1-1 0 0,-1 1 0 0 0,0 0 0 0 0,0 0 0 0 0,1-1 0 0 0,-1 1 0 0 0,0 0 0 0 0,0-1 0 0 0,0 1 0 0 0,1-1 0 0 0,-1 1 0 0 0,0-1 0 0 0,0 0 0 0 0,0 1 0 0 0,0-1 1 0 0,0 0-1 0 0,-1 1 0 0 0,-120-19 455 0 0,118 18-405 0 0,0 0 4 0 0,-6 0-14 0 0,4 1-45 0 0,-1 0 1 0 0,0-1-1 0 0,0 1 0 0 0,0-2 1 0 0,0 1-1 0 0,1-1 1 0 0,-1 0-1 0 0,-10-3 0 0 0,10 0-29 0 0,5 3 10 0 0,0-1 0 0 0,0 1 0 0 0,0-1 0 0 0,0 1-1 0 0,-1 0 1 0 0,1 0 0 0 0,0 0 0 0 0,-1 0 0 0 0,1 1 0 0 0,-1-1 0 0 0,1 1-1 0 0,-1-1 1 0 0,-2 1 0 0 0,5 0-59 0 0,0 0 0 0 0,-1 1 0 0 0,1-1 0 0 0,0 0 0 0 0,0 0 0 0 0,-1 0 1 0 0,1 1-1 0 0,0-1 0 0 0,0 0 0 0 0,0 0 0 0 0,0 0 0 0 0,0 1 0 0 0,-1-1 0 0 0,1 0 0 0 0,0 0 0 0 0,0 1 0 0 0,0-1 0 0 0,0 0 0 0 0,0 1 0 0 0,0-1 0 0 0,0 0 0 0 0,0 0 1 0 0,0 1-1 0 0,0-1 0 0 0,0 0 0 0 0,0 0 0 0 0,0 1 0 0 0,0-1 0 0 0,0 0 0 0 0,0 1 0 0 0,0-1 0 0 0,0 0 0 0 0,1 1 0 0 0,-1-1-58 0 0,0 0 0 0 0,1 1-1 0 0,-1-1 1 0 0,1 0-1 0 0,-1 0 1 0 0,1 0 0 0 0,-1 1-1 0 0,1-1 1 0 0,-1 0-1 0 0,1 0 1 0 0,-1 0 0 0 0,1 0-1 0 0,-1 0 1 0 0,1 0-1 0 0,-1 0 1 0 0,1 0 0 0 0,-1 0-1 0 0,1 0 1 0 0,-1 0-1 0 0,1 0 1 0 0,-1 0 0 0 0,0 0-1 0 0,1 0 1 0 0,-1-1 0 0 0,1 1-1 0 0,-1 0 1 0 0,1 0-1 0 0,-1-1 1 0 0,1 1 0 0 0,-1 0-1 0 0,0 0 1 0 0,1-1-1 0 0,-1 1 1 0 0,0-1 0 0 0,1 1-1 0 0,-1 0 1 0 0,0-1-1 0 0,1 1 1 0 0,-1-1 0 0 0,9-6-1068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4.951"/>
    </inkml:context>
    <inkml:brush xml:id="br0">
      <inkml:brushProperty name="width" value="0.1" units="cm"/>
      <inkml:brushProperty name="height" value="0.1" units="cm"/>
      <inkml:brushProperty name="color" value="#FF0066"/>
    </inkml:brush>
  </inkml:definitions>
  <inkml:trace contextRef="#ctx0" brushRef="#br0">134 0 2408 0 0,'0'0'5868'0'0,"-14"17"-5670"0"0,-42 54-35 0 0,54-69-145 0 0,0 1 1 0 0,0-1 0 0 0,0 1-1 0 0,0 0 1 0 0,1 0-1 0 0,-1 0 1 0 0,1 0 0 0 0,0 0-1 0 0,-1 0 1 0 0,2 0-1 0 0,-1 0 1 0 0,0 0 0 0 0,0 1-1 0 0,1-1 1 0 0,0 0 0 0 0,0 0-1 0 0,0 1 1 0 0,0-1-1 0 0,0 0 1 0 0,1 4 0 0 0,1 10 93 0 0,0 21-43 0 0,-2-35-47 0 0,0 3-40 0 0,0 106-849 0 0,1-84 302 0 0,0-22 200 0 0,-1 1 0 0 0,1-1 0 0 0,-1 1 0 0 0,-1-1 0 0 0,1 0 0 0 0,-1 1 0 0 0,0-1 0 0 0,-5 12 0 0 0,-19 19-818 0 0,7-21 26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5.402"/>
    </inkml:context>
    <inkml:brush xml:id="br0">
      <inkml:brushProperty name="width" value="0.1" units="cm"/>
      <inkml:brushProperty name="height" value="0.1" units="cm"/>
      <inkml:brushProperty name="color" value="#FF0066"/>
    </inkml:brush>
  </inkml:definitions>
  <inkml:trace contextRef="#ctx0" brushRef="#br0">70 18 2256 0 0,'-22'15'1257'0'0,"17"-10"-854"0"0,0-2 0 0 0,0 1 1 0 0,0-1-1 0 0,-1 1 0 0 0,1-1 1 0 0,-11 3-1 0 0,24-9 44 0 0,0 0 0 0 0,0-1-1 0 0,14-8 1 0 0,-14 7-396 0 0,1-1 0 0 0,-1 2 0 0 0,1 0 0 0 0,0 0 0 0 0,0 0 0 0 0,1 1 0 0 0,-1 0 0 0 0,20-2 0 0 0,-27 5-16 0 0,1 1 0 0 0,-1-1 0 0 0,1 1-1 0 0,-1 0 1 0 0,1 0 0 0 0,-1 0 0 0 0,0 0-1 0 0,0 0 1 0 0,1 0 0 0 0,-1 1 0 0 0,0-1 0 0 0,0 1-1 0 0,0-1 1 0 0,0 1 0 0 0,3 4 0 0 0,17 22 167 0 0,-22-27-216 0 0,1 1 21 0 0,0-1 0 0 0,0 1 0 0 0,0 0 0 0 0,-1 0 0 0 0,1 0 0 0 0,0 0 0 0 0,-1 0 1 0 0,1 0-1 0 0,-1 0 0 0 0,0 0 0 0 0,0 0 0 0 0,0 0 0 0 0,0 0 0 0 0,0 0 0 0 0,0 0 0 0 0,-1 4 0 0 0,0 3 31 0 0,2 29 44 0 0,0-26-56 0 0,0-1 0 0 0,-1 1 0 0 0,0 0 0 0 0,-1 0 0 0 0,0-1 0 0 0,-6 23 1 0 0,-3-6-2 0 0,3-12 13 0 0,2 0 0 0 0,-5 19 0 0 0,-12 71-401 0 0,21-105-247 0 0,1-11 130 0 0,5-13 21 0 0,-4 20 409 0 0,1 1 0 0 0,-1-1 1 0 0,0 0-1 0 0,0 0 0 0 0,-1 0 0 0 0,1 0 0 0 0,0 0 0 0 0,-1-6 0 0 0,1 6 37 0 0,-1 0 0 0 0,0 0 0 0 0,1 0 0 0 0,-1 0 1 0 0,1 0-1 0 0,0 1 0 0 0,0-1 0 0 0,0 0 0 0 0,0 0 0 0 0,3-3 1 0 0,3-5 49 0 0,-4 6 54 0 0,0 0-1 0 0,0 1 1 0 0,1-1 0 0 0,0 1-1 0 0,7-7 1 0 0,-10 10-80 0 0,0 0 0 0 0,-1 1 1 0 0,1-1-1 0 0,0 1 0 0 0,0-1 1 0 0,0 1-1 0 0,0 0 0 0 0,0-1 0 0 0,0 1 1 0 0,0 0-1 0 0,0-1 0 0 0,0 1 1 0 0,0 0-1 0 0,0 0 0 0 0,0 0 0 0 0,0 0 1 0 0,1 0-1 0 0,-1 0 0 0 0,0 0 1 0 0,0 1-1 0 0,0-1 0 0 0,0 0 0 0 0,0 0 1 0 0,0 1-1 0 0,0-1 0 0 0,0 1 1 0 0,0-1-1 0 0,-1 1 0 0 0,1-1 0 0 0,0 1 1 0 0,0 0-1 0 0,0-1 0 0 0,0 1 1 0 0,-1 0-1 0 0,1 0 0 0 0,0-1 0 0 0,0 3 1 0 0,3 1-34 0 0,-1 1 1 0 0,0-1 0 0 0,1 0-1 0 0,0 0 1 0 0,0-1-1 0 0,0 1 1 0 0,1-1-1 0 0,-1 0 1 0 0,1 0 0 0 0,0 0-1 0 0,-1-1 1 0 0,1 1-1 0 0,0-1 1 0 0,1 0 0 0 0,-1-1-1 0 0,0 1 1 0 0,9 0-1 0 0,-11-2-213 0 0,34-32-1840 0 0,-29 26 1817 0 0,0-1-1 0 0,0 0 0 0 0,-1-1 0 0 0,0 1 1 0 0,12-17-1 0 0,4-22-970 0 0,-6 3 29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5.847"/>
    </inkml:context>
    <inkml:brush xml:id="br0">
      <inkml:brushProperty name="width" value="0.1" units="cm"/>
      <inkml:brushProperty name="height" value="0.1" units="cm"/>
      <inkml:brushProperty name="color" value="#FF0066"/>
    </inkml:brush>
  </inkml:definitions>
  <inkml:trace contextRef="#ctx0" brushRef="#br0">89 22 1880 0 0,'0'-20'1954'0'0,"0"20"-1905"0"0,0 0 0 0 0,0 0 0 0 0,-1 0 0 0 0,1-1 0 0 0,0 1-1 0 0,0 0 1 0 0,-1 0 0 0 0,1 0 0 0 0,0 0 0 0 0,0 0 0 0 0,-1 0-1 0 0,1 0 1 0 0,0-1 0 0 0,-1 1 0 0 0,1 0 0 0 0,0 0 0 0 0,0 0-1 0 0,-1 0 1 0 0,1 0 0 0 0,0 0 0 0 0,-1 0 0 0 0,1 0 0 0 0,0 0-1 0 0,0 1 1 0 0,-1-1 0 0 0,1 0 0 0 0,0 0 0 0 0,0 0 0 0 0,-1 0-1 0 0,1 0 1 0 0,0 0 0 0 0,0 1 0 0 0,-1-1 0 0 0,1 0 0 0 0,0 0-1 0 0,-3 2 100 0 0,1 0-1 0 0,0 0 0 0 0,-1 0 1 0 0,1 1-1 0 0,0-1 1 0 0,1 0-1 0 0,-1 1 0 0 0,0-1 1 0 0,1 1-1 0 0,-3 5 0 0 0,-12 23 584 0 0,12-25-603 0 0,1 0 0 0 0,-1 0 0 0 0,2 0 0 0 0,-5 12-1 0 0,-1 4 123 0 0,-3 14 236 0 0,11-34-465 0 0,-1-1 1 0 0,1 1 0 0 0,0-1-1 0 0,0 1 1 0 0,0 0 0 0 0,0-1-1 0 0,0 1 1 0 0,1 0 0 0 0,-1-1-1 0 0,0 1 1 0 0,1 0 0 0 0,-1-1-1 0 0,1 1 1 0 0,0-1 0 0 0,-1 1-1 0 0,1-1 1 0 0,0 1 0 0 0,2 1-1 0 0,-2-1 107 0 0,23 0 12 0 0,-20-2-132 0 0,0 1 0 0 0,0-1-1 0 0,0 0 1 0 0,0 0 0 0 0,-1 0-1 0 0,1 0 1 0 0,0-1 0 0 0,0 1-1 0 0,6-3 1 0 0,21-7 87 0 0,-10 2-49 0 0,1 0-1 0 0,0 2 0 0 0,1 1 1 0 0,0 1-1 0 0,26-2 0 0 0,-45 9-29 0 0,-1 0-17 0 0,-1 0 0 0 0,1 1 0 0 0,-1-1 0 0 0,0 0-1 0 0,0 1 1 0 0,0-1 0 0 0,-1 1 0 0 0,1 0 0 0 0,-1 0-1 0 0,0-1 1 0 0,0 1 0 0 0,0 0 0 0 0,0 0 0 0 0,-1 0-1 0 0,0 0 1 0 0,0 0 0 0 0,0 0 0 0 0,0 0 0 0 0,0 0-1 0 0,-1 0 1 0 0,0 0 0 0 0,0 0 0 0 0,-2 5 0 0 0,0 3-6 0 0,-5 24 7 0 0,-24 59 1 0 0,-8 7 43 0 0,38-99-80 0 0,2 2-12 0 0,0 12-11 0 0,0-12-14 0 0,0 0 9 0 0,0 45-20 0 0,0-46 61 0 0,5 6 18 0 0,23 38-81 0 0,-14-28 117 0 0,-2 1 1 0 0,-1-1 0 0 0,0 2-1 0 0,13 42 1 0 0,-19-39-181 0 0,-1 0 0 0 0,1 41 1 0 0,-5-63-144 0 0,0 3-420 0 0,0 47-2944 0 0,0-48 2385 0 0,0 0 71 0 0,0 21 137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16.372"/>
    </inkml:context>
    <inkml:brush xml:id="br0">
      <inkml:brushProperty name="width" value="0.1" units="cm"/>
      <inkml:brushProperty name="height" value="0.1" units="cm"/>
      <inkml:brushProperty name="color" value="#FF0066"/>
    </inkml:brush>
  </inkml:definitions>
  <inkml:trace contextRef="#ctx0" brushRef="#br0">1414 1994 1556 0 0,'-9'15'394'0'0,"0"-1"-1"0"0,0 0 1 0 0,-2 0-1 0 0,0-1 1 0 0,0 0 0 0 0,-1-1-1 0 0,-1-1 1 0 0,0 0-1 0 0,0 0 1 0 0,-1-2-1 0 0,0 1 1 0 0,-20 8 0 0 0,-11 6 10 0 0,0-3 1 0 0,-1-1-1 0 0,-2-3 1 0 0,1-1 0 0 0,-57 10-1 0 0,28-13 111 0 0,0-3-1 0 0,-131 0 0 0 0,182-10-423 0 0,16 1-67 0 0,-1 0 0 0 0,1-1 0 0 0,0-1 1 0 0,-1 0-1 0 0,1 0 0 0 0,0-1 0 0 0,0 0 0 0 0,-10-3 1 0 0,-6-5 26 0 0,1-1 0 0 0,1-1 0 0 0,0-1 0 0 0,-32-24 0 0 0,38 24-19 0 0,0 0 0 0 0,0-2 0 0 0,1 0 0 0 0,1 0 0 0 0,0-2 0 0 0,1 0 0 0 0,1 0 0 0 0,-14-25 0 0 0,11 11-19 0 0,2-1 0 0 0,0-1 0 0 0,3 0 0 0 0,-13-52 0 0 0,9 18-27 0 0,2-1-1 0 0,4 0 1 0 0,-2-115 0 0 0,12 153-1 0 0,1 0-1 0 0,1 0 1 0 0,2 0-1 0 0,10-33 1 0 0,-4 18 2 0 0,8-33-19 0 0,3 1 0 0 0,4 1-1 0 0,3 2 1 0 0,3 0 0 0 0,4 3 0 0 0,2 0-1 0 0,4 3 1 0 0,2 1 0 0 0,4 3 0 0 0,2 1-1 0 0,3 3 1 0 0,2 2 0 0 0,108-87 0 0 0,-132 122 20 0 0,2 2 0 0 0,0 1 0 0 0,1 1 1 0 0,1 2-1 0 0,1 1 0 0 0,0 2 0 0 0,1 2 1 0 0,0 1-1 0 0,1 2 0 0 0,1 1 0 0 0,-1 3 1 0 0,77-3-1 0 0,-80 7 12 0 0,-25 1-3 0 0,0-1 0 0 0,0 2-1 0 0,1-1 1 0 0,-1 1 0 0 0,0 1 0 0 0,0 0 0 0 0,16 5 0 0 0,9 7-2 0 0,-2 1 1 0 0,0 1-1 0 0,0 2 1 0 0,-2 1-1 0 0,0 1 1 0 0,-2 2-1 0 0,0 1 1 0 0,-1 1-1 0 0,27 32 1 0 0,-28-22-8 0 0,-1 0 1 0 0,-2 2-1 0 0,-1 0 1 0 0,-2 2-1 0 0,-2 0 0 0 0,16 45 1 0 0,-10-12 1 0 0,-4 1 1 0 0,21 124-1 0 0,-30-90 48 0 0,-2 174 0 0 0,-10-268-49 0 0,-1 1-1 0 0,-1 0 1 0 0,0-1 0 0 0,0 1-1 0 0,-1-1 1 0 0,-1 0 0 0 0,0 0 0 0 0,0 0-1 0 0,-8 12 1 0 0,-3 12-94 0 0,-3 13 42 0 0,0-1-786 0 0,-41 83-1 0 0,50-117 382 0 0,0 0 0 0 0,0 0 0 0 0,-1-1 1 0 0,-1 0-1 0 0,0-1 0 0 0,-1 0 0 0 0,-1-1 0 0 0,1-1 0 0 0,-19 13 0 0 0,0-6-657 0 0,-1-5 136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23.011"/>
    </inkml:context>
    <inkml:brush xml:id="br0">
      <inkml:brushProperty name="width" value="0.1" units="cm"/>
      <inkml:brushProperty name="height" value="0.1" units="cm"/>
      <inkml:brushProperty name="color" value="#FF0066"/>
    </inkml:brush>
  </inkml:definitions>
  <inkml:trace contextRef="#ctx0" brushRef="#br0">3130 0 1944 0 0,'0'0'2897'0'0,"-10"15"-2330"0"0,-33 46-27 0 0,41-59-490 0 0,0 0-1 0 0,0-1 1 0 0,1 1 0 0 0,-1-1 0 0 0,0 1 0 0 0,-1-1 0 0 0,1 1-1 0 0,0-1 1 0 0,0 0 0 0 0,0 0 0 0 0,-1 0 0 0 0,1 0-1 0 0,-1-1 1 0 0,1 1 0 0 0,0-1 0 0 0,-1 1 0 0 0,1-1-1 0 0,-1 0 1 0 0,1 0 0 0 0,-1 0 0 0 0,1 0 0 0 0,-1 0-1 0 0,1-1 1 0 0,-4 0 0 0 0,-7 0 198 0 0,-709 1 4233 0 0,707 0-4442 0 0,0 1 1 0 0,1 0-1 0 0,-1 1 1 0 0,1 1-1 0 0,-1 1 1 0 0,-23 8-1 0 0,0 0 19 0 0,-117 22 211 0 0,111-26-198 0 0,1 1 0 0 0,0 3 0 0 0,-53 21 0 0 0,-129 51 207 0 0,121-47-200 0 0,-24 2-19 0 0,-7 2-14 0 0,-127 57 22 0 0,231-86-21 0 0,-39 21 1 0 0,45-20-5 0 0,0-1 0 0 0,-43 13 0 0 0,10-4 4 0 0,0 2 0 0 0,2 3 0 0 0,-65 41 0 0 0,98-54-30 0 0,1 0-1 0 0,0 2 0 0 0,1 1 0 0 0,1 1 1 0 0,0 0-1 0 0,1 2 0 0 0,1 0 0 0 0,-21 30 1 0 0,15-17 17 0 0,10-16-10 0 0,1 2 1 0 0,0 0-1 0 0,2 0 0 0 0,-16 34 1 0 0,-34 96 302 0 0,60-144-301 0 0,1 2 0 0 0,-1 24 6 0 0,0-12-14 0 0,0 0 0 0 0,2 0 0 0 0,0 0 0 0 0,6 32 0 0 0,20 36 124 0 0,44 96 0 0 0,-29-92-43 0 0,59 94 1 0 0,-82-149-81 0 0,-13-23-8 0 0,1 0-1 0 0,0-1 1 0 0,0 0 0 0 0,1 0-1 0 0,13 13 1 0 0,-2-5 40 0 0,7 7 1 0 0,1-1 0 0 0,34 26 0 0 0,-41-41-42 0 0,0 0-1 0 0,0-1 0 0 0,1-1 0 0 0,0-1 0 0 0,36 7 1 0 0,-41-11-12 0 0,30 5 67 0 0,1-2 0 0 0,1-2 0 0 0,74-3 0 0 0,-71-2-73 0 0,-27 1 24 0 0,0-2 1 0 0,-1-1-1 0 0,1-1 0 0 0,41-13 1 0 0,-26 6 5 0 0,41-7 24 0 0,-35 8-36 0 0,84-30 1 0 0,-54 11 5 0 0,272-118 26 0 0,-256 102-8 0 0,332-170-43 0 0,-33 20-67 0 0,-309 156 88 0 0,100-36-127 0 0,-115 50 63 0 0,8 0 41 0 0,-44 17 15 0 0,52-25 1 0 0,-54 20-16 0 0,-15 8 11 0 0,0-2 1 0 0,-1 1-1 0 0,1-1 1 0 0,-1-1-1 0 0,-1 0 1 0 0,14-12-1 0 0,100-101-4 0 0,-119 115 7 0 0,1-1-1 0 0,-1 0 1 0 0,-1 0 0 0 0,1 0-1 0 0,-1-1 1 0 0,0 0-1 0 0,-1 0 1 0 0,0 0-1 0 0,0 0 1 0 0,-1-1-1 0 0,0 0 1 0 0,-1 1-1 0 0,0-1 1 0 0,0 0-1 0 0,0 0 1 0 0,-1-16-1 0 0,-1 23 12 0 0,2-6 12 0 0,-1 0-1 0 0,-1 0 1 0 0,1 0-1 0 0,-1-1 1 0 0,-2-13-1 0 0,0 1-76 0 0,4 14 40 0 0,-1-2-1 0 0,-13-17 7 0 0,-26-40 61 0 0,-2 3-1 0 0,-67-80 0 0 0,80 115-44 0 0,-1 2 0 0 0,-2 1 0 0 0,0 1 0 0 0,-2 2 0 0 0,0 1-1 0 0,-2 1 1 0 0,-65-27 0 0 0,-15-5 65 0 0,63 27-51 0 0,-90-30 0 0 0,50 26 74 0 0,46 13-44 0 0,-1 2 1 0 0,-1 2 0 0 0,-60-7-1 0 0,103 19-100 0 0,-11 1-387 0 0,0 0 1 0 0,-20-3 0 0 0,22 2 23 0 0,13 0 387 0 0,-1 0-1 0 0,1 0 0 0 0,-1 0 0 0 0,1 0 1 0 0,-1 0-1 0 0,1 0 0 0 0,0 0 1 0 0,-1 1-1 0 0,1-1 0 0 0,-1 0 0 0 0,1 0 1 0 0,-1 1-1 0 0,1-1 0 0 0,0 0 1 0 0,-1 0-1 0 0,1 1 0 0 0,0-1 0 0 0,-1 0 1 0 0,1 1-1 0 0,0-1 0 0 0,-1 0 1 0 0,1 1-1 0 0,0-1 0 0 0,0 1 0 0 0,-1-1 1 0 0,1 1-1 0 0,-31 38-791 0 0,15-18-4330 0 0,23-39 1050 0 0,-4 8 3406 0 0,3-7-382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36.681"/>
    </inkml:context>
    <inkml:brush xml:id="br0">
      <inkml:brushProperty name="width" value="0.1" units="cm"/>
      <inkml:brushProperty name="height" value="0.1" units="cm"/>
      <inkml:brushProperty name="color" value="#FF0066"/>
    </inkml:brush>
  </inkml:definitions>
  <inkml:trace contextRef="#ctx0" brushRef="#br0">2194 1545 1184 0 0,'0'0'2224'0'0,"9"0"-1972"0"0,25 0-89 0 0,-26 0 775 0 0,7-2-794 0 0,43-5-17 0 0,-32 2 518 0 0,-25 5-540 0 0,1 0 0 0 0,-1 0 0 0 0,0-1 1 0 0,0 1-1 0 0,1 0 0 0 0,-1 0 1 0 0,0 0-1 0 0,0 0 0 0 0,1 0 0 0 0,-1 1 1 0 0,0-1-1 0 0,0 0 0 0 0,2 1 1 0 0,6-2 1040 0 0,-1 1 950 0 0,-14 16-1393 0 0,-28 31 284 0 0,28-36-831 0 0,-1-1 0 0 0,0 1 0 0 0,-1-1 0 0 0,0 0 0 0 0,-1-1 0 0 0,0 0 0 0 0,-19 15 0 0 0,-78 49 422 0 0,50-36-410 0 0,-67 40 437 0 0,104-68-494 0 0,0 0-1 0 0,0 0 1 0 0,-1-2 0 0 0,-39 9 0 0 0,14-7 134 0 0,-1-3 0 0 0,-48 2 0 0 0,-338 17 58 0 0,267-12-153 0 0,-130 15-160 0 0,234-23 376 0 0,-106-5-1 0 0,68-2-97 0 0,96 2-268 0 0,1 0 0 0 0,0 0-1 0 0,0-1 1 0 0,0 1 0 0 0,0 0 0 0 0,0-1 0 0 0,0 0-1 0 0,0 1 1 0 0,0-1 0 0 0,0 0 0 0 0,0 0 0 0 0,0 0-1 0 0,-3-2 1 0 0,-21-16 6 0 0,16 10 3 0 0,-2 1 0 0 0,1 0 1 0 0,-1 1-1 0 0,-19-9 0 0 0,17 9 35 0 0,0 0 0 0 0,1-1 0 0 0,0-1 0 0 0,0 0 0 0 0,1-1 0 0 0,1 0 0 0 0,-1-1 0 0 0,2 0 0 0 0,-1 0 0 0 0,-15-25 0 0 0,10 11-7 0 0,2 0 1 0 0,0 0-1 0 0,2-2 1 0 0,-17-50 0 0 0,11 5-51 0 0,3 0 0 0 0,-8-92 0 0 0,20 131 79 0 0,-1-15-18 0 0,3-54 1 0 0,2 46-143 0 0,-1 43 93 0 0,1 1 0 0 0,0-1 0 0 0,1 1 1 0 0,1-1-1 0 0,0 1 0 0 0,0 0 0 0 0,1 0 0 0 0,1 1 0 0 0,6-13 0 0 0,13-35-16 0 0,40-96-25 0 0,-28 98 48 0 0,15-19 44 0 0,-32 51-108 0 0,0 1-1 0 0,2 1 0 0 0,0 1 1 0 0,1 1-1 0 0,2 1 0 0 0,30-20 1 0 0,17-10 107 0 0,3 3 0 0 0,1 4 0 0 0,93-39 0 0 0,-131 65-1 0 0,14-5-8 0 0,59-35 0 0 0,-97 48-69 0 0,0 1 1 0 0,0 1-1 0 0,1 0 0 0 0,0 0 0 0 0,1 1 0 0 0,-1 1 0 0 0,1 1 0 0 0,0 0 1 0 0,16-2-1 0 0,-19 5 43 0 0,-1-1 1 0 0,1-1-1 0 0,-1 0 1 0 0,1 0-1 0 0,14-8 1 0 0,-15 7 5 0 0,0 0 0 0 0,0 0-1 0 0,0 1 1 0 0,0 0 0 0 0,0 1 0 0 0,1 0 0 0 0,18 0 0 0 0,291 2-492 0 0,-314 0 481 0 0,1 1 0 0 0,0 0 1 0 0,-1 1-1 0 0,1 0 0 0 0,-1 0 1 0 0,1 1-1 0 0,-1-1 0 0 0,0 2 1 0 0,12 6-1 0 0,32 13 82 0 0,146 48-128 0 0,-172-60 27 0 0,-1 2 0 0 0,0 0-1 0 0,-1 1 1 0 0,0 2-1 0 0,30 26 1 0 0,-28-23 46 0 0,-19-15-39 0 0,-1 0 1 0 0,0-1 0 0 0,0 2 0 0 0,0-1 0 0 0,0 0 0 0 0,-1 1 0 0 0,0 0 0 0 0,7 11 0 0 0,14 26 12 0 0,-10-19-19 0 0,-1 0 0 0 0,-1 2 0 0 0,-1-1-1 0 0,-1 2 1 0 0,-1 0 0 0 0,7 31 0 0 0,-7 2 18 0 0,-2 1 1 0 0,0 69-1 0 0,-8-126 29 0 0,0 3 0 0 0,0 107-143 0 0,0-104 114 0 0,0 0 0 0 0,0-1 0 0 0,-1 1-1 0 0,0 0 1 0 0,-1-1 0 0 0,1 0 0 0 0,-2 1 0 0 0,1-1 0 0 0,-1 0 0 0 0,-1 0-1 0 0,1 0 1 0 0,-9 13 0 0 0,-14 27 58 0 0,-11 40-20 0 0,22-52-40 0 0,0-1-1 0 0,-2 0 1 0 0,-31 45-1 0 0,4-20-71 0 0,10-15-1025 0 0,-42 72 1 0 0,50-80-1353 0 0,4-17-2382 0 0,11-36 922 0 0,-34-63 2874 0 0,6 3-42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2.282"/>
    </inkml:context>
    <inkml:brush xml:id="br0">
      <inkml:brushProperty name="width" value="0.1" units="cm"/>
      <inkml:brushProperty name="height" value="0.1" units="cm"/>
      <inkml:brushProperty name="color" value="#FF0066"/>
    </inkml:brush>
  </inkml:definitions>
  <inkml:trace contextRef="#ctx0" brushRef="#br0">260 0 2540 0 0,'-22'17'4271'0'0,"-29"35"-3381"0"0,32-27-402 0 0,-17 28 1 0 0,21-30-78 0 0,-30 37-1 0 0,38-53-316 0 0,-1 1 38 0 0,1 0 1 0 0,-1 1 0 0 0,2-1-1 0 0,-1 1 1 0 0,1 1 0 0 0,0-1-1 0 0,1 1 1 0 0,-7 18-1 0 0,21-35-122 0 0,0 1 0 0 0,0 0 0 0 0,1 1 0 0 0,0 0-1 0 0,0 0 1 0 0,0 1 0 0 0,18-4 0 0 0,-25 7-9 0 0,0 0-1 0 0,-1 1 1 0 0,1 0-1 0 0,-1 0 1 0 0,1-1 0 0 0,0 1-1 0 0,-1 1 1 0 0,1-1-1 0 0,0 0 1 0 0,-1 1 0 0 0,1-1-1 0 0,-1 1 1 0 0,1 0-1 0 0,-1 0 1 0 0,1 0 0 0 0,-1 0-1 0 0,0 0 1 0 0,1 1-1 0 0,-1-1 1 0 0,0 1 0 0 0,0-1-1 0 0,0 1 1 0 0,0 0-1 0 0,0 0 1 0 0,0 0 0 0 0,-1 0-1 0 0,1 0 1 0 0,-1 0-1 0 0,2 3 1 0 0,46 108 467 0 0,-49-111-433 0 0,1 1 0 0 0,0-1 0 0 0,0 0 0 0 0,0 0 0 0 0,0 0 0 0 0,0 0 0 0 0,0 0 0 0 0,0 0 0 0 0,1 0 0 0 0,1 2 0 0 0,-3-4-30 0 0,0 0 1 0 0,1 0-1 0 0,-1 0 1 0 0,0 0-1 0 0,1 0 1 0 0,-1 0-1 0 0,0 0 1 0 0,1 0-1 0 0,-1 0 1 0 0,0 0-1 0 0,0 0 1 0 0,1 0-1 0 0,-1 0 1 0 0,0 0-1 0 0,0 0 1 0 0,1 0-1 0 0,-1-1 1 0 0,0 1-1 0 0,0 0 1 0 0,1 0-1 0 0,-1 0 1 0 0,0 0-1 0 0,0-1 1 0 0,1 1-1 0 0,-1 0 1 0 0,0 0-1 0 0,0-1 0 0 0,0 1 1 0 0,0 0-1 0 0,1 0 1 0 0,-1-1-1 0 0,0 1 1 0 0,0 0-1 0 0,0 0 1 0 0,0-1-1 0 0,0 1 1 0 0,0 0-1 0 0,0-1 1 0 0,0 1-1 0 0,0 0 1 0 0,0 0-1 0 0,0-1 1 0 0,9-57 130 0 0,-7 35-184 0 0,-1 17 44 0 0,1 1 0 0 0,-1 0-1 0 0,1-1 1 0 0,0 1-1 0 0,0 0 1 0 0,1 0 0 0 0,0 0-1 0 0,0 1 1 0 0,4-6 0 0 0,-7 9-3 0 0,1 0 0 0 0,0 0 1 0 0,0 0-1 0 0,0 0 1 0 0,0 0-1 0 0,0 0 0 0 0,0 0 1 0 0,0 0-1 0 0,0 1 1 0 0,0-1-1 0 0,0 0 0 0 0,1 1 1 0 0,-1-1-1 0 0,0 1 1 0 0,0-1-1 0 0,1 1 1 0 0,-1 0-1 0 0,0-1 0 0 0,1 1 1 0 0,-1 0-1 0 0,0 0 1 0 0,1 0-1 0 0,-1 0 0 0 0,0 0 1 0 0,1 0-1 0 0,-1 0 1 0 0,0 1-1 0 0,1-1 0 0 0,-1 0 1 0 0,0 1-1 0 0,0-1 1 0 0,0 1-1 0 0,1 0 1 0 0,-1-1-1 0 0,0 1 0 0 0,0 0 1 0 0,0-1-1 0 0,0 1 1 0 0,0 0-1 0 0,2 2 0 0 0,11 10-73 0 0,-5-4-1698 0 0,0 0-1 0 0,1 0 1 0 0,1-1 0 0 0,21 13-1 0 0,-24-17 701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6.369"/>
    </inkml:context>
    <inkml:brush xml:id="br0">
      <inkml:brushProperty name="width" value="0.1" units="cm"/>
      <inkml:brushProperty name="height" value="0.1" units="cm"/>
      <inkml:brushProperty name="color" value="#FF0066"/>
    </inkml:brush>
  </inkml:definitions>
  <inkml:trace contextRef="#ctx0" brushRef="#br0">1 1 976 0 0,'0'0'3390'0'0,"0"9"-2894"0"0,0 29-61 0 0,0-29 335 0 0,6 7-376 0 0,20 52-80 0 0,-24-62-204 0 0,0 0 0 0 0,-1 0 0 0 0,1 0 0 0 0,-1 0 0 0 0,0 1 0 0 0,-1 10 0 0 0,4 9 315 0 0,12 13 170 0 0,-15-36-448 0 0,3 6-8 0 0,-1 2-67 0 0,1 0 1 0 0,1-1-1 0 0,0 1 1 0 0,1-1-1 0 0,0 0 1 0 0,0-1-1 0 0,15 17 1 0 0,-7-12 5 0 0,-11-10-55 0 0,1 1-1 0 0,0-1 1 0 0,0 0-1 0 0,0 0 1 0 0,1-1-1 0 0,-1 1 1 0 0,1-1 0 0 0,0 0-1 0 0,0 0 1 0 0,0-1-1 0 0,0 1 1 0 0,0-1-1 0 0,0 0 1 0 0,1-1-1 0 0,-1 1 1 0 0,1-1-1 0 0,6 1 1 0 0,19-1 47 0 0,-28-1-49 0 0,2 0 20 0 0,15 0-25 0 0,-19 0-15 0 0,0 0 0 0 0,-1 0 1 0 0,1 0-1 0 0,0 0 0 0 0,0 0 0 0 0,0-1 0 0 0,-1 1 1 0 0,1 0-1 0 0,0-1 0 0 0,0 1 0 0 0,-1 0 0 0 0,1-1 1 0 0,0 1-1 0 0,-1-1 0 0 0,1 1 0 0 0,-1-1 0 0 0,1 0 1 0 0,0 1-1 0 0,-1-1 0 0 0,1-1 0 0 0,62-60 34 0 0,-55 53-27 0 0,-1 0 1 0 0,-1 0-1 0 0,1 0 1 0 0,-1-1-1 0 0,-1 0 0 0 0,0 0 1 0 0,5-15-1 0 0,-6 10-9 0 0,-1 0-1 0 0,-1 0 0 0 0,0 0 0 0 0,0-22 1 0 0,-2 34-26 0 0,-7-5-248 0 0,-22-27 165 0 0,26 33 66 0 0,0-1 0 0 0,0 2 0 0 0,-1-1 0 0 0,1 0 0 0 0,0 1 0 0 0,-1-1 0 0 0,1 1 0 0 0,-1 0 0 0 0,1 0 0 0 0,-1 1 0 0 0,0-1 0 0 0,1 1 0 0 0,-1 0 0 0 0,0-1 0 0 0,1 2 0 0 0,-1-1 0 0 0,0 0 0 0 0,1 1 0 0 0,-1 0 0 0 0,-3 1 0 0 0,-5-1-143 0 0,2 0-51 0 0,0 1 1 0 0,0 0 0 0 0,0 0-1 0 0,0 1 1 0 0,1 0-1 0 0,0 0 1 0 0,-1 1 0 0 0,1 1-1 0 0,0 0 1 0 0,1 0-1 0 0,-1 0 1 0 0,-13 13-1 0 0,12-11-208 0 0,-40 30-2041 0 0,25-22 1296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6.785"/>
    </inkml:context>
    <inkml:brush xml:id="br0">
      <inkml:brushProperty name="width" value="0.1" units="cm"/>
      <inkml:brushProperty name="height" value="0.1" units="cm"/>
      <inkml:brushProperty name="color" value="#FF0066"/>
    </inkml:brush>
  </inkml:definitions>
  <inkml:trace contextRef="#ctx0" brushRef="#br0">1 120 1280 0 0,'0'5'298'0'0,"1"0"-1"0"0,0 1 1 0 0,0-1-1 0 0,0 0 1 0 0,0 0-1 0 0,1-1 1 0 0,0 1-1 0 0,0 0 0 0 0,3 4 1 0 0,-4-7-226 0 0,0-1 0 0 0,0 0 0 0 0,0 0 0 0 0,1 0 0 0 0,-1 0 0 0 0,0 0 0 0 0,1 0 0 0 0,-1 0 0 0 0,1 0 0 0 0,-1-1 0 0 0,1 1 0 0 0,0 0 0 0 0,-1-1 0 0 0,1 1 0 0 0,0-1 0 0 0,-1 0 0 0 0,1 0 1 0 0,0 1-1 0 0,-1-1 0 0 0,1 0 0 0 0,0-1 0 0 0,-1 1 0 0 0,1 0 0 0 0,0 0 0 0 0,-1-1 0 0 0,1 1 0 0 0,0-1 0 0 0,-1 1 0 0 0,1-1 0 0 0,2-1 0 0 0,29-7 574 0 0,-23 7-497 0 0,-1 0-1 0 0,0-1 1 0 0,0 0 0 0 0,12-6-1 0 0,-7 1-87 0 0,240-111 1311 0 0,-249 117-1353 0 0,11-4 35 0 0,0 0 0 0 0,22-4 0 0 0,-36 9-65 0 0,0 0 1 0 0,1 1-1 0 0,-1 0 1 0 0,0-1-1 0 0,0 1 1 0 0,0 0-1 0 0,1 0 1 0 0,-1 0 0 0 0,0 0-1 0 0,0 1 1 0 0,0-1-1 0 0,0 0 1 0 0,1 1-1 0 0,2 1 1 0 0,-4-1 7 0 0,1 0-1 0 0,-1 1 1 0 0,0-1 0 0 0,1 1 0 0 0,-1-1 0 0 0,0 1 0 0 0,0 0 0 0 0,0 0 0 0 0,0-1 0 0 0,0 1-1 0 0,0 0 1 0 0,0 0 0 0 0,0 3 0 0 0,-1-1 9 0 0,1 0 1 0 0,-1 0-1 0 0,0 0 0 0 0,0 1 1 0 0,-1-1-1 0 0,1 0 0 0 0,-1 0 0 0 0,0 0 1 0 0,0 0-1 0 0,0 0 0 0 0,0 0 1 0 0,-1 0-1 0 0,-3 6 0 0 0,-1 4 50 0 0,-9 29 91 0 0,0-2-45 0 0,1 2 0 0 0,-11 59 0 0 0,20-28 77 0 0,5-70-113 0 0,0 0-24 0 0,0 43 68 0 0,0-42-89 0 0,7 5 33 0 0,-4-7-44 0 0,2 3-3 0 0,-1 0 1 0 0,1-1-1 0 0,0 1 0 0 0,0-1 1 0 0,1 0-1 0 0,0-1 0 0 0,-1 1 1 0 0,2-1-1 0 0,-1-1 0 0 0,0 1 1 0 0,1-1-1 0 0,0 0 0 0 0,7 2 1 0 0,9 0-192 0 0,0-1 1 0 0,0-2-1 0 0,46 0 1 0 0,-62-3 145 0 0,0 0 1 0 0,0 0 0 0 0,-1-1 0 0 0,1 0 0 0 0,0 0-1 0 0,0 0 1 0 0,-1-1 0 0 0,0 0 0 0 0,1 0 0 0 0,5-5 0 0 0,6-2-75 0 0,3-1-106 0 0,-5 4-670 0 0,-1-1-1 0 0,27-18 0 0 0,-38 23 604 0 0,0-1-1 0 0,0 0 0 0 0,-1 1 0 0 0,1-1 1 0 0,-1-1-1 0 0,0 1 0 0 0,0 0 0 0 0,0-1 0 0 0,0 0 1 0 0,-1 1-1 0 0,0-1 0 0 0,3-9 0 0 0,-1-9-940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7.141"/>
    </inkml:context>
    <inkml:brush xml:id="br0">
      <inkml:brushProperty name="width" value="0.1" units="cm"/>
      <inkml:brushProperty name="height" value="0.1" units="cm"/>
      <inkml:brushProperty name="color" value="#FF0066"/>
    </inkml:brush>
  </inkml:definitions>
  <inkml:trace contextRef="#ctx0" brushRef="#br0">12 92 1576 0 0,'-2'-2'162'0'0,"1"1"0"0"0,0-1 1 0 0,0 0-1 0 0,0 0 0 0 0,0 0 0 0 0,0 0 0 0 0,0 0 0 0 0,1 0 0 0 0,-1-1 0 0 0,1 1 1 0 0,-1 0-1 0 0,1 0 0 0 0,0 0 0 0 0,0-1 0 0 0,0 1 0 0 0,0 0 0 0 0,0 0 0 0 0,1 0 1 0 0,-1-1-1 0 0,1 1 0 0 0,-1 0 0 0 0,1 0 0 0 0,0 0 0 0 0,-1 0 0 0 0,1 0 0 0 0,1 0 1 0 0,-1 0-1 0 0,0 0 0 0 0,0 1 0 0 0,3-4 0 0 0,-1 3-62 0 0,0-1 0 0 0,0 0 0 0 0,0 1 0 0 0,1 0 0 0 0,-1 0 1 0 0,1 0-1 0 0,0 0 0 0 0,-1 1 0 0 0,1 0 0 0 0,0-1 0 0 0,0 1 0 0 0,0 0 0 0 0,0 1 0 0 0,0-1 0 0 0,8 1 0 0 0,-10 0-258 0 0,0 0-1 0 0,1 1 0 0 0,-1 0 0 0 0,0-1 0 0 0,0 1 0 0 0,0 0 0 0 0,1 0 0 0 0,-1 0 0 0 0,0 0 0 0 0,0 0 0 0 0,0 1 0 0 0,0-1 1 0 0,-1 1-1 0 0,1-1 0 0 0,0 1 0 0 0,-1 0 0 0 0,1 0 0 0 0,-1-1 0 0 0,1 1 0 0 0,-1 0 0 0 0,0 0 0 0 0,0 0 0 0 0,0 1 1 0 0,0-1-1 0 0,0 0 0 0 0,0 0 0 0 0,-1 0 0 0 0,1 4 0 0 0,3 8-1064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7.482"/>
    </inkml:context>
    <inkml:brush xml:id="br0">
      <inkml:brushProperty name="width" value="0.1" units="cm"/>
      <inkml:brushProperty name="height" value="0.1" units="cm"/>
      <inkml:brushProperty name="color" value="#FF0066"/>
    </inkml:brush>
  </inkml:definitions>
  <inkml:trace contextRef="#ctx0" brushRef="#br0">0 3 2328 0 0,'0'1'61'0'0,"1"0"0"0"0,-1-1 0 0 0,0 1 1 0 0,0 0-1 0 0,1-1 0 0 0,-1 1 0 0 0,1-1 0 0 0,-1 1 0 0 0,1-1 0 0 0,-1 1 0 0 0,1-1 0 0 0,-1 1 0 0 0,1-1 0 0 0,-1 0 0 0 0,1 1 1 0 0,-1-1-1 0 0,1 0 0 0 0,0 1 0 0 0,-1-1 0 0 0,1 0 0 0 0,-1 0 0 0 0,1 1 0 0 0,0-1 0 0 0,-1 0 0 0 0,1 0 0 0 0,0 0 1 0 0,1 0-1 0 0,19-6 1001 0 0,-19 5-1012 0 0,-1 1 1 0 0,0-1-1 0 0,1 0 0 0 0,-1 1 0 0 0,0-1 0 0 0,1 1 1 0 0,-1-1-1 0 0,1 1 0 0 0,-1 0 0 0 0,1-1 1 0 0,-1 1-1 0 0,1 0 0 0 0,-1 0 0 0 0,1 0 1 0 0,-1 0-1 0 0,1 0 0 0 0,-1 1 0 0 0,1-1 0 0 0,-1 0 1 0 0,1 1-1 0 0,-1-1 0 0 0,1 1 0 0 0,-1-1 1 0 0,0 1-1 0 0,1 0 0 0 0,1 1 0 0 0,0 2 30 0 0,0 1-1 0 0,0-1 1 0 0,-1 1-1 0 0,0 0 1 0 0,1 0-1 0 0,-2 0 1 0 0,1 0 0 0 0,0 0-1 0 0,-1 0 1 0 0,0 0-1 0 0,0 1 1 0 0,-1 9-1 0 0,1 8 93 0 0,-5 36 1 0 0,2-32-99 0 0,0 353 765 0 0,3-194-368 0 0,-1-185-467 0 0,0 1-1 0 0,0 0 0 0 0,0 0 1 0 0,1 0-1 0 0,-1-1 0 0 0,0 1 1 0 0,1 0-1 0 0,-1-1 0 0 0,1 1 1 0 0,-1 0-1 0 0,1-1 0 0 0,0 1 1 0 0,0 0-1 0 0,-1-1 1 0 0,1 1-1 0 0,0-1 0 0 0,1 0 1 0 0,-1 1-1 0 0,0-1 0 0 0,0 0 1 0 0,1 1-1 0 0,-1-1 0 0 0,0 0 1 0 0,1 0-1 0 0,-1 0 0 0 0,3 1 1 0 0,-1-2-11 0 0,-1 1 0 0 0,0-1 0 0 0,1 0 0 0 0,-1 1 1 0 0,1-1-1 0 0,-1 0 0 0 0,0-1 0 0 0,1 1 0 0 0,-1 0 0 0 0,0-1 1 0 0,1 1-1 0 0,-1-1 0 0 0,0 0 0 0 0,1 0 0 0 0,-1 0 0 0 0,0 0 1 0 0,0 0-1 0 0,0 0 0 0 0,0 0 0 0 0,0-1 0 0 0,0 1 0 0 0,2-3 1 0 0,0 0-27 0 0,1 0 1 0 0,-1-1 0 0 0,0 0 0 0 0,0 0 0 0 0,0 0 0 0 0,-1 0 0 0 0,1-1 0 0 0,3-9 0 0 0,-5 11 9 0 0,-1 0 0 0 0,1 0-1 0 0,-1 0 1 0 0,0 0 0 0 0,0 0 0 0 0,-1 0-1 0 0,1 0 1 0 0,-1 0 0 0 0,0 0-1 0 0,0 0 1 0 0,0 0 0 0 0,-1 0 0 0 0,1-1-1 0 0,-3-6 1 0 0,0 3-1 0 0,0-1-39 0 0,0 1 0 0 0,-1-1 1 0 0,-9-15-1 0 0,0 5 36 0 0,7 10 55 0 0,-1 0 0 0 0,1 0-1 0 0,0 0 1 0 0,1 0-1 0 0,0-1 1 0 0,1 0 0 0 0,0 0-1 0 0,1 0 1 0 0,-1-1-1 0 0,2 1 1 0 0,-3-16-1 0 0,5 23-19 0 0,0-2 4 0 0,1 0-8 0 0,-1 0 0 0 0,0 1 0 0 0,1-1 0 0 0,0 1-1 0 0,0-1 1 0 0,3-6 0 0 0,-3 9-3 0 0,4-14 12 0 0,2 0-1 0 0,0 0 0 0 0,0 1 1 0 0,2 0-1 0 0,17-25 0 0 0,15-17-131 0 0,3 3 0 0 0,69-70-1 0 0,-104 117-90 0 0,0 1-1 0 0,1 0 0 0 0,0 0 1 0 0,0 1-1 0 0,1 0 0 0 0,-1 1 1 0 0,1 0-1 0 0,13-3 0 0 0,-23 7-541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7.836"/>
    </inkml:context>
    <inkml:brush xml:id="br0">
      <inkml:brushProperty name="width" value="0.1" units="cm"/>
      <inkml:brushProperty name="height" value="0.1" units="cm"/>
      <inkml:brushProperty name="color" value="#FF0066"/>
    </inkml:brush>
  </inkml:definitions>
  <inkml:trace contextRef="#ctx0" brushRef="#br0">3 83 2336 0 0,'-1'2'155'0'0,"1"0"-1"0"0,-1 0 1 0 0,1 0-1 0 0,0 0 0 0 0,0 0 1 0 0,0 1-1 0 0,0-1 1 0 0,0 0-1 0 0,0 0 1 0 0,1 0-1 0 0,-1 0 0 0 0,2 3 1 0 0,-2-4-120 0 0,0-1 0 0 0,0 0 0 0 0,0 1 0 0 0,1-1 0 0 0,-1 0 0 0 0,0 0 0 0 0,0 0 0 0 0,0 1 0 0 0,1-1 0 0 0,-1 0 0 0 0,0 0 0 0 0,0 0 0 0 0,1 0 0 0 0,-1 1 0 0 0,0-1 0 0 0,1 0 1 0 0,-1 0-1 0 0,0 0 0 0 0,0 0 0 0 0,1 0 0 0 0,-1 0 0 0 0,0 0 0 0 0,1 0 0 0 0,-1 0 0 0 0,0 0 0 0 0,1 0 0 0 0,-1 0 0 0 0,0 0 0 0 0,0 0 0 0 0,1 0 0 0 0,14-11 475 0 0,19-34 301 0 0,-29 35-663 0 0,2 1 1 0 0,-1 0-1 0 0,1 1 1 0 0,10-10-1 0 0,-16 17-141 0 0,-1 0 1 0 0,1 1-1 0 0,0-1 0 0 0,0 1 0 0 0,-1-1 0 0 0,1 1 0 0 0,0 0 0 0 0,0-1 0 0 0,-1 1 0 0 0,1 0 0 0 0,0-1 0 0 0,0 1 0 0 0,0 0 0 0 0,0 0 0 0 0,0 0 1 0 0,-1 0-1 0 0,1 0 0 0 0,0 0 0 0 0,0 0 0 0 0,0 0 0 0 0,0 0 0 0 0,0 0 0 0 0,-1 0 0 0 0,1 1 0 0 0,0-1 0 0 0,0 0 0 0 0,0 1 0 0 0,0-1 1 0 0,-1 0-1 0 0,1 1 0 0 0,0-1 0 0 0,-1 1 0 0 0,1-1 0 0 0,0 1 0 0 0,-1 0 0 0 0,1-1 0 0 0,0 1 0 0 0,-1-1 0 0 0,1 1 0 0 0,-1 0 0 0 0,1 0 1 0 0,-1-1-1 0 0,0 1 0 0 0,1 0 0 0 0,-1 0 0 0 0,0 0 0 0 0,1-1 0 0 0,-1 3 0 0 0,3 3 48 0 0,-1 0-1 0 0,0 0 1 0 0,0 0-1 0 0,-1 0 1 0 0,2 9-1 0 0,4 55 208 0 0,4 89 14 0 0,-11-107-122 0 0,3-1-1 0 0,10 65 1 0 0,-12-112-79 0 0,-1 2-35 0 0,0 102-1856 0 0,0-103 461 0 0,-3 30-2383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8.397"/>
    </inkml:context>
    <inkml:brush xml:id="br0">
      <inkml:brushProperty name="width" value="0.1" units="cm"/>
      <inkml:brushProperty name="height" value="0.1" units="cm"/>
      <inkml:brushProperty name="color" value="#FF0066"/>
    </inkml:brush>
  </inkml:definitions>
  <inkml:trace contextRef="#ctx0" brushRef="#br0">5 165 2584 0 0,'1'7'1687'0'0,"-1"-7"-1648"0"0,0 0 0 0 0,0 1 0 0 0,1-1 0 0 0,-1 0 0 0 0,0 1 0 0 0,0-1 0 0 0,0 0 0 0 0,0 1 0 0 0,0-1 0 0 0,1 0 0 0 0,-1 1-1 0 0,0-1 1 0 0,0 1 0 0 0,0-1 0 0 0,0 0 0 0 0,0 1 0 0 0,0-1 0 0 0,0 1 0 0 0,0-1 0 0 0,0 0 0 0 0,0 1 0 0 0,-1-1 0 0 0,1 0 0 0 0,0 1 0 0 0,0-1 0 0 0,0 1 0 0 0,0-1 0 0 0,0 0 0 0 0,-1 1 0 0 0,1-1 0 0 0,0 0 0 0 0,0 0 0 0 0,-1 1 0 0 0,1-1 0 0 0,0 0 0 0 0,0 1 0 0 0,-1-1 0 0 0,1 0 0 0 0,0 0 0 0 0,-1 0 0 0 0,1 1 0 0 0,0-1 0 0 0,-1 0 0 0 0,1 0 0 0 0,-1 0 0 0 0,1 0 0 0 0,-1 0 0 0 0,1 2 94 0 0,1 0 0 0 0,-1 0 1 0 0,1 0-1 0 0,0 0 0 0 0,-1 0 1 0 0,1 0-1 0 0,0 0 0 0 0,0 0 1 0 0,0-1-1 0 0,0 1 0 0 0,1 0 0 0 0,1 1 1 0 0,5 6 39 0 0,1-1 0 0 0,1-1 1 0 0,-1 1-1 0 0,1-2 1 0 0,0 1-1 0 0,1-1 0 0 0,0-1 1 0 0,0 0-1 0 0,0-1 1 0 0,0 0-1 0 0,1 0 0 0 0,-1-1 1 0 0,1-1-1 0 0,0 0 1 0 0,0 0-1 0 0,0-1 0 0 0,18-1 1 0 0,454 0 910 0 0,-462-1-1062 0 0,-1-1-1 0 0,0 0 1 0 0,0-2-1 0 0,0 0 1 0 0,37-13-1 0 0,-7 2 10 0 0,-2 4 10 0 0,84-6-1 0 0,-50 7-19 0 0,409-95 189 0 0,-371 74-202 0 0,11 9 38 0 0,-17 3 0 0 0,-94 15-111 0 0,0 2-1 0 0,27-1 1 0 0,-15 1-369 0 0,-27 5 376 0 0,18 10-97 0 0,-23-13 140 0 0,-1 1-1 0 0,0-1 1 0 0,1 0-1 0 0,-1 0 0 0 0,0 0 1 0 0,1 1-1 0 0,-1-1 1 0 0,0 0-1 0 0,0 0 1 0 0,1 1-1 0 0,-1-1 1 0 0,0 0-1 0 0,0 1 1 0 0,0-1-1 0 0,1 0 1 0 0,-1 1-1 0 0,0-1 1 0 0,0 0-1 0 0,0 1 1 0 0,0-1-1 0 0,0 0 1 0 0,0 1-1 0 0,0-1 1 0 0,0 1-1 0 0,1-1 1 0 0,-1 0-1 0 0,-1 1 1 0 0,1-1-1 0 0,0 0 1 0 0,0 1-1 0 0,0-1 0 0 0,0 1 1 0 0,0-1-1 0 0,0 0 1 0 0,0 1-1 0 0,0-1 1 0 0,-1 0-1 0 0,1 1 1 0 0,0-1-1 0 0,0 0 1 0 0,0 1-1 0 0,-1-1 1 0 0,1 0-1 0 0,0 0 1 0 0,-1 1-1 0 0,1-1 1 0 0,0 0-1 0 0,0 0 1 0 0,-1 1-1 0 0,-15 6-883 0 0,8-9 266 0 0,1 0 0 0 0,0 0 0 0 0,0 0 0 0 0,0-1 0 0 0,1 0 0 0 0,-1-1 0 0 0,1 0 0 0 0,0 0 0 0 0,-1 0 0 0 0,2 0 0 0 0,-11-10 0 0 0,1 0-625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8.769"/>
    </inkml:context>
    <inkml:brush xml:id="br0">
      <inkml:brushProperty name="width" value="0.1" units="cm"/>
      <inkml:brushProperty name="height" value="0.1" units="cm"/>
      <inkml:brushProperty name="color" value="#FF0066"/>
    </inkml:brush>
  </inkml:definitions>
  <inkml:trace contextRef="#ctx0" brushRef="#br0">56 57 1132 0 0,'-2'0'175'0'0,"0"-1"-1"0"0,1 0 0 0 0,-1 0 1 0 0,1 0-1 0 0,-1 0 1 0 0,1 0-1 0 0,0-1 1 0 0,-1 1-1 0 0,1 0 1 0 0,0-1-1 0 0,0 1 0 0 0,0-1 1 0 0,-1-1-1 0 0,1 1-58 0 0,0 1 0 0 0,0-1-1 0 0,0 1 1 0 0,0 0 0 0 0,0 0-1 0 0,0 0 1 0 0,0-1 0 0 0,0 1-1 0 0,0 0 1 0 0,0 0 0 0 0,-1 0-1 0 0,1 1 1 0 0,-3-2 0 0 0,3 1 17 0 0,0 1 1 0 0,0-1-1 0 0,0 0 0 0 0,0 1 1 0 0,0-1-1 0 0,0 0 0 0 0,0 1 1 0 0,0-1-1 0 0,0 0 0 0 0,0 0 1 0 0,0 0-1 0 0,1 0 1 0 0,-1 0-1 0 0,0 0 0 0 0,1 0 1 0 0,-1 0-1 0 0,1 0 0 0 0,-2-2 1 0 0,2 3-116 0 0,0 0 0 0 0,0 0 0 0 0,0 0 0 0 0,0-1 0 0 0,0 1 0 0 0,0 0 0 0 0,0 0 0 0 0,0 0 0 0 0,0 0 0 0 0,0 0 0 0 0,0 0 0 0 0,0 0 0 0 0,0 0 0 0 0,0 0 0 0 0,0 0 0 0 0,0-1 0 0 0,0 1 0 0 0,0 0 0 0 0,0 0 0 0 0,0 0-1 0 0,0 0 1 0 0,0 0 0 0 0,0 0 0 0 0,0 0 0 0 0,0 0 0 0 0,0 0 0 0 0,0 0 0 0 0,0 0 0 0 0,0 0 0 0 0,0-1 0 0 0,0 1 0 0 0,1 0 0 0 0,-1 0 0 0 0,0 0 0 0 0,0 0 0 0 0,0 0 0 0 0,0 0 0 0 0,0 0 0 0 0,0 0 0 0 0,0 0 0 0 0,0 0 0 0 0,0 0 0 0 0,0 0 0 0 0,0 0 0 0 0,0 0 0 0 0,1 0 0 0 0,-1 0 0 0 0,0 0 0 0 0,0 0 0 0 0,0 0 0 0 0,0 0 0 0 0,0 0 0 0 0,0 0 0 0 0,0 0 0 0 0,0 0 0 0 0,0 0 0 0 0,0 0 0 0 0,1 0 0 0 0,-1 0 0 0 0,0 0 0 0 0,0 0 0 0 0,0 0 0 0 0,0 0 0 0 0,0 0 0 0 0,0 0 0 0 0,0 0 0 0 0,0 0 0 0 0,0 0 0 0 0,0 1 0 0 0,14 13 467 0 0,4 10-337 0 0,-1 1 0 0 0,-1 2 0 0 0,-1-1 0 0 0,-1 2 0 0 0,-2-1 0 0 0,-1 2 0 0 0,-1 0 0 0 0,-1 0 0 0 0,-2 1 0 0 0,-1 0 0 0 0,4 47 0 0 0,-5 8-1146 0 0,-5-82 623 0 0,0 19-4280 0 0,0-18 3333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9.297"/>
    </inkml:context>
    <inkml:brush xml:id="br0">
      <inkml:brushProperty name="width" value="0.1" units="cm"/>
      <inkml:brushProperty name="height" value="0.1" units="cm"/>
      <inkml:brushProperty name="color" value="#FF0066"/>
    </inkml:brush>
  </inkml:definitions>
  <inkml:trace contextRef="#ctx0" brushRef="#br0">0 7 888 0 0,'11'-5'5116'0'0,"-11"4"-4940"0"0,0 17 2045 0 0,2 24-958 0 0,-4 51 0 0 0,-1-12-579 0 0,3 124-1596 0 0,0-198 407 0 0,3 1-651 0 0,9 17-292 0 0,-11-23 1389 0 0,-1 0 0 0 0,1 0 1 0 0,-1 0-1 0 0,1 1 0 0 0,-1-1 0 0 0,0 0 0 0 0,1 0 1 0 0,-1 0-1 0 0,1 0 0 0 0,-1-1 0 0 0,1 1 0 0 0,-1 0 1 0 0,1 0-1 0 0,-1 0 0 0 0,0 0 0 0 0,1 0 1 0 0,-1 0-1 0 0,1-1 0 0 0,-1 1 0 0 0,0 0 0 0 0,1 0 1 0 0,-1-1-1 0 0,0 1 0 0 0,1 0 0 0 0,-1-1 0 0 0,0 1 1 0 0,1 0-1 0 0,-1-1 0 0 0,0 1 0 0 0,1 0 0 0 0,-1-1 1 0 0,0 1-1 0 0,0-1 0 0 0,0 1 0 0 0,1 0 0 0 0,-1-1 1 0 0,0 1-1 0 0,0-1 0 0 0,0 1 0 0 0,0-1 0 0 0,11-22-1245 0 0,-10 21 1072 0 0,7-19-963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9.637"/>
    </inkml:context>
    <inkml:brush xml:id="br0">
      <inkml:brushProperty name="width" value="0.1" units="cm"/>
      <inkml:brushProperty name="height" value="0.1" units="cm"/>
      <inkml:brushProperty name="color" value="#FF0066"/>
    </inkml:brush>
  </inkml:definitions>
  <inkml:trace contextRef="#ctx0" brushRef="#br0">68 21 2512 0 0,'5'-13'1213'0'0,"-2"5"1013"0"0,3 18-655 0 0,-6-6-1402 0 0,1 0 0 0 0,-1 0 0 0 0,1-1-1 0 0,-1 1 1 0 0,-1 0 0 0 0,1 0 0 0 0,-2 6 0 0 0,1 19 287 0 0,6 5-107 0 0,1 0 1 0 0,15 45-1 0 0,9 43 0 0 0,-27-111-316 0 0,-1 0 0 0 0,2 0 0 0 0,5 14 0 0 0,-5-14 4 0 0,0 0 0 0 0,0 0 0 0 0,2 16 0 0 0,3 52 345 0 0,-9-73-337 0 0,0-2-2 0 0,0 42 127 0 0,0-41-193 0 0,0 0-12 0 0,0-1 37 0 0,1 2-34 0 0,-1 0-1 0 0,0 0 0 0 0,0 0 1 0 0,-1 0-1 0 0,0 0 0 0 0,-2 8 1 0 0,2-12-40 0 0,0 1 0 0 0,0 0 0 0 0,-1 0 0 0 0,1-1 0 0 0,-1 1 0 0 0,0-1 0 0 0,1 1 0 0 0,-1-1 0 0 0,0 0 0 0 0,-1 0 0 0 0,1 0 0 0 0,0 0 0 0 0,-1 0 0 0 0,1 0 0 0 0,-1-1 0 0 0,1 1 0 0 0,-1-1 0 0 0,0 0 0 0 0,0 0 0 0 0,1 0 1 0 0,-1 0-1 0 0,0 0 0 0 0,-5 0 0 0 0,5 0-165 0 0,0-1-1 0 0,0-1 1 0 0,0 1 0 0 0,0 0 0 0 0,0-1 0 0 0,0 1 0 0 0,0-1 0 0 0,0 0 0 0 0,0 0 0 0 0,1 0 0 0 0,-1 0 0 0 0,0-1 0 0 0,1 1-1 0 0,-1-1 1 0 0,1 0 0 0 0,-1 1 0 0 0,-2-4 0 0 0,1 1-34 0 0,0 0 0 0 0,0 0 1 0 0,0 0-1 0 0,1-1 0 0 0,0 0 0 0 0,-5-8 0 0 0,-6-8-294 0 0,-14-8-557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9.981"/>
    </inkml:context>
    <inkml:brush xml:id="br0">
      <inkml:brushProperty name="width" value="0.1" units="cm"/>
      <inkml:brushProperty name="height" value="0.1" units="cm"/>
      <inkml:brushProperty name="color" value="#FF0066"/>
    </inkml:brush>
  </inkml:definitions>
  <inkml:trace contextRef="#ctx0" brushRef="#br0">0 62 916 0 0,'6'-5'472'0'0,"1"0"-1"0"0,0 1 1 0 0,0 0-1 0 0,0 0 1 0 0,0 0-1 0 0,1 1 1 0 0,-1 0-1 0 0,1 0 1 0 0,0 1-1 0 0,12-3 1 0 0,19-6 304 0 0,-30 9-1070 0 0,-1 0 1 0 0,1 0 0 0 0,0 1-1 0 0,0 0 1 0 0,0 0 0 0 0,16 2-1 0 0,-5-1-1649 0 0,-15 0 725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2.719"/>
    </inkml:context>
    <inkml:brush xml:id="br0">
      <inkml:brushProperty name="width" value="0.1" units="cm"/>
      <inkml:brushProperty name="height" value="0.1" units="cm"/>
      <inkml:brushProperty name="color" value="#FF0066"/>
    </inkml:brush>
  </inkml:definitions>
  <inkml:trace contextRef="#ctx0" brushRef="#br0">344 109 1016 0 0,'0'0'97'0'0,"-1"0"65"0"0,-1-1 0 0 0,1 1 1 0 0,0 0-1 0 0,-1 0 0 0 0,1 0 0 0 0,-1 0 1 0 0,1 1-1 0 0,0-1 0 0 0,-1 0 0 0 0,1 0 1 0 0,0 1-1 0 0,-1-1 0 0 0,1 1 1 0 0,0-1-1 0 0,-1 1 0 0 0,1 0 0 0 0,0-1 1 0 0,0 1-1 0 0,0 0 0 0 0,0 0 0 0 0,0 0 1 0 0,0 0-1 0 0,0 0 0 0 0,0 0 1 0 0,0 0-1 0 0,0 0 0 0 0,0 0 0 0 0,1 1 1 0 0,-1-1-1 0 0,0 2 0 0 0,-7 11 402 0 0,0-1 47 0 0,1 0 1 0 0,0 1 0 0 0,-6 19-1 0 0,11-28-473 0 0,1 0-1 0 0,0 0 1 0 0,0 1-1 0 0,1-1 1 0 0,0 0-1 0 0,-1 1 1 0 0,2-1-1 0 0,-1 1 1 0 0,1-1-1 0 0,0 0 1 0 0,0 0-1 0 0,0 1 1 0 0,3 5-1 0 0,-3-10-120 0 0,-1 0-1 0 0,1 0 0 0 0,0 0 0 0 0,0 0 1 0 0,0-1-1 0 0,0 1 0 0 0,0 0 0 0 0,0-1 1 0 0,0 1-1 0 0,0 0 0 0 0,0-1 0 0 0,0 1 1 0 0,0-1-1 0 0,0 0 0 0 0,1 1 1 0 0,-1-1-1 0 0,0 0 0 0 0,0 0 0 0 0,0 0 1 0 0,1 0-1 0 0,-1 0 0 0 0,0 0 0 0 0,0 0 1 0 0,1 0-1 0 0,-1 0 0 0 0,0 0 0 0 0,0-1 1 0 0,0 1-1 0 0,0 0 0 0 0,2-1 0 0 0,36-13 252 0 0,-34 11-248 0 0,23-8 56 0 0,-1-2 0 0 0,-1-1 1 0 0,0-1-1 0 0,-1-1 0 0 0,34-29 1 0 0,-43 30-35 0 0,-4 4 0 0 0,0-1 0 0 0,12-16-1 0 0,-22 25-35 0 0,1-1 0 0 0,-1 0 0 0 0,0 0-1 0 0,0 0 1 0 0,0 0 0 0 0,0 0 0 0 0,-1 0 0 0 0,1 0-1 0 0,-1-1 1 0 0,0 1 0 0 0,-1-1 0 0 0,1-6-1 0 0,-1 8 53 0 0,-8-3-6 0 0,-28-22-40 0 0,32 26-26 0 0,0 0-1 0 0,0 1 1 0 0,-1-1-1 0 0,1 1 0 0 0,0 1 1 0 0,-1-1-1 0 0,1 0 1 0 0,-1 1-1 0 0,1 0 0 0 0,-1 0 1 0 0,1 0-1 0 0,0 1 0 0 0,-1-1 1 0 0,1 1-1 0 0,-9 3 1 0 0,0-1-91 0 0,-3-1 8 0 0,1 1 1 0 0,-1 1-1 0 0,1 0 1 0 0,0 1-1 0 0,1 1 1 0 0,-1 0-1 0 0,1 1 1 0 0,0 1-1 0 0,-16 11 1 0 0,0-1-132 0 0,-22 17-1142 0 0,-76 66 1 0 0,52-37-2511 0 0,54-47 2778 0 0,7-1 58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50.524"/>
    </inkml:context>
    <inkml:brush xml:id="br0">
      <inkml:brushProperty name="width" value="0.1" units="cm"/>
      <inkml:brushProperty name="height" value="0.1" units="cm"/>
      <inkml:brushProperty name="color" value="#FF0066"/>
    </inkml:brush>
  </inkml:definitions>
  <inkml:trace contextRef="#ctx0" brushRef="#br0">994 1432 1392 0 0,'-16'12'381'0'0,"0"0"0"0"0,0-1 0 0 0,-1-1 0 0 0,-1 0 1 0 0,1-2-1 0 0,-2 0 0 0 0,1-1 0 0 0,-1 0 0 0 0,0-2 0 0 0,0 0 0 0 0,-1-1 0 0 0,1-1 0 0 0,-1-1 0 0 0,0-1 0 0 0,-21-1 0 0 0,22 1-143 0 0,14 0-183 0 0,1-1 0 0 0,-1 0-1 0 0,0 0 1 0 0,0 0 0 0 0,0 0 0 0 0,1-1 0 0 0,-1 0-1 0 0,0 0 1 0 0,1 0 0 0 0,-1 0 0 0 0,-8-4 0 0 0,-19-11 58 0 0,9 5 61 0 0,-39-14 0 0 0,35 15 13 0 0,0 0 0 0 0,0-2 0 0 0,1-1 1 0 0,0-1-1 0 0,1-1 0 0 0,1-1 0 0 0,-41-36 0 0 0,19 10 50 0 0,34 33-204 0 0,0-1-1 0 0,1-1 1 0 0,1 0-1 0 0,0 0 1 0 0,0-1-1 0 0,1 0 1 0 0,0-1-1 0 0,1 1 1 0 0,-8-19-1 0 0,-2-10 42 0 0,1-1 0 0 0,-15-63-1 0 0,26 68-43 0 0,2-1-1 0 0,2 0 1 0 0,5-56-1 0 0,-2 19-31 0 0,0 60 5 0 0,0 0 0 0 0,1 1 0 0 0,0-1-1 0 0,1 1 1 0 0,1-1 0 0 0,0 1 0 0 0,1 0-1 0 0,8-17 1 0 0,-5 14-2 0 0,7-18 11 0 0,3 0 0 0 0,0 2-1 0 0,2 0 1 0 0,2 1 0 0 0,43-50-1 0 0,-34 50-7 0 0,1 1-1 0 0,2 1 1 0 0,0 2-1 0 0,2 2 1 0 0,63-36-1 0 0,-76 51-14 0 0,1 1-1 0 0,0 0 1 0 0,1 2-1 0 0,0 1 1 0 0,0 0-1 0 0,38-3 1 0 0,-19 7-38 0 0,-40 3 10 0 0,2 0 35 0 0,2 0 4 0 0,-4-1-1 0 0,0 1-1 0 0,0 0 0 0 0,0 0 0 0 0,1 0 1 0 0,-1 0-1 0 0,0 1 0 0 0,0 0 1 0 0,0-1-1 0 0,0 2 0 0 0,0-1 1 0 0,6 3-1 0 0,24 13 7 0 0,0 2 0 0 0,-1 2 0 0 0,0 1 0 0 0,-2 1-1 0 0,30 30 1 0 0,-36-29 3 0 0,-2 1 0 0 0,0 2-1 0 0,-2 0 1 0 0,-1 1-1 0 0,-1 1 1 0 0,17 35 0 0 0,-26-40 5 0 0,0-1 1 0 0,-1 2 0 0 0,-2-1 0 0 0,0 1-1 0 0,-2 0 1 0 0,4 37 0 0 0,-9-61-13 0 0,12 211-20 0 0,-12-196 18 0 0,-1-1 1 0 0,-1 0-1 0 0,-1 1 0 0 0,0-1 0 0 0,-1 0 0 0 0,0-1 0 0 0,-8 16 0 0 0,3-3 7 0 0,-15 41 14 0 0,-3-1 0 0 0,-62 112 1 0 0,73-150-160 0 0,11-18-352 0 0,-1 0 1 0 0,0 0 0 0 0,-1-1-1 0 0,0 0 1 0 0,-11 12 0 0 0,11-18-529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58.459"/>
    </inkml:context>
    <inkml:brush xml:id="br0">
      <inkml:brushProperty name="width" value="0.1" units="cm"/>
      <inkml:brushProperty name="height" value="0.1" units="cm"/>
      <inkml:brushProperty name="color" value="#FF0066"/>
    </inkml:brush>
  </inkml:definitions>
  <inkml:trace contextRef="#ctx0" brushRef="#br0">4 43 1140 0 0,'0'0'9296'0'0,"0"8"-9128"0"0,-2 2-116 0 0,2-6-29 0 0,-1 1 0 0 0,1-1 0 0 0,0 0 0 0 0,0 0 0 0 0,0 0 0 0 0,1 0 0 0 0,0 0 0 0 0,-1 1 0 0 0,4 6 0 0 0,-1 2 9 0 0,0 0 12 0 0,0 0 1 0 0,-1 1 0 0 0,0-1-1 0 0,-1 0 1 0 0,-1 23 0 0 0,-1 20 87 0 0,2-53-50 0 0,-1 2-54 0 0,0 3-18 0 0,-1-2-1 0 0,1-1 0 0 0,0 0 1 0 0,0 0-1 0 0,1 1 0 0 0,0-1 0 0 0,0 0 1 0 0,3 9-1 0 0,0-5-15 0 0,1-1 1 0 0,0 0-1 0 0,0 0 1 0 0,1 0 0 0 0,13 13-1 0 0,-16-18-2 0 0,-1-1 0 0 0,1 1-1 0 0,-1-1 1 0 0,1 0 0 0 0,0 0-1 0 0,-1 0 1 0 0,1-1 0 0 0,0 1-1 0 0,0-1 1 0 0,0 1 0 0 0,1-1-1 0 0,-1 0 1 0 0,0 0 0 0 0,0 0 0 0 0,1-1-1 0 0,-1 1 1 0 0,0-1 0 0 0,1 0-1 0 0,-1 0 1 0 0,1 0 0 0 0,-1 0-1 0 0,0 0 1 0 0,4-2 0 0 0,19-8-78 0 0,-1 0 1 0 0,33-21 0 0 0,-44 23 65 0 0,0 0 0 0 0,0-1 0 0 0,-1-1 0 0 0,0 0 0 0 0,-1 0 0 0 0,0-1 0 0 0,-1-1 0 0 0,0 0 0 0 0,-1-1 0 0 0,15-22 0 0 0,-22 28-2 0 0,0-1 0 0 0,0 1 0 0 0,-1 0 0 0 0,0-1 0 0 0,-1 1 1 0 0,1-1-1 0 0,-1-14 0 0 0,-1 19-24 0 0,0-2-15 0 0,1 1 54 0 0,-1-1 1 0 0,-1 0-1 0 0,1 0 1 0 0,-1 0-1 0 0,1 1 1 0 0,-2-1-1 0 0,1 0 1 0 0,0 1-1 0 0,-1-1 1 0 0,0 1-1 0 0,0-1 1 0 0,0 1 0 0 0,0 0-1 0 0,-1 0 1 0 0,0 0-1 0 0,0 0 1 0 0,0 0-1 0 0,0 1 1 0 0,-7-6-1 0 0,0-1-20 0 0,-34-28-25 0 0,41 36 43 0 0,-1 0 0 0 0,0 0-1 0 0,1 0 1 0 0,-1 1 0 0 0,0 0-1 0 0,0-1 1 0 0,0 1 0 0 0,0 0 0 0 0,0 1-1 0 0,-6-1 1 0 0,-114-8-1698 0 0,117 11 1496 0 0,1-1 0 0 0,0 1 0 0 0,0 0 0 0 0,1 0 0 0 0,-1 0 0 0 0,0 1 0 0 0,1 0 0 0 0,-1 0 0 0 0,1 0 0 0 0,0 1 0 0 0,0 0 0 0 0,-8 7 0 0 0,-26 18-2852 0 0,24-21 1905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58.879"/>
    </inkml:context>
    <inkml:brush xml:id="br0">
      <inkml:brushProperty name="width" value="0.1" units="cm"/>
      <inkml:brushProperty name="height" value="0.1" units="cm"/>
      <inkml:brushProperty name="color" value="#FF0066"/>
    </inkml:brush>
  </inkml:definitions>
  <inkml:trace contextRef="#ctx0" brushRef="#br0">1093 1 1424 0 0,'-17'40'4846'0'0,"15"-36"-4697"0"0,-2 4 43 0 0,0 0 1 0 0,-1-1-1 0 0,1 1 0 0 0,-1-1 0 0 0,-1 0 0 0 0,0-1 1 0 0,-8 9-1 0 0,3-6-53 0 0,1 2 0 0 0,0-1 0 0 0,1 1 0 0 0,-10 16-1 0 0,12-14-46 0 0,6-10-75 0 0,0 1 1 0 0,-1-1-1 0 0,0 0 0 0 0,0 0 0 0 0,0 0 1 0 0,0 0-1 0 0,-4 5 0 0 0,-267 294 602 0 0,156-176-433 0 0,98-105-150 0 0,0 0 1 0 0,-2-1 0 0 0,-40 29 0 0 0,29-24 16 0 0,-43 43-1 0 0,-38 66 94 0 0,73-82-73 0 0,-84 83 1 0 0,119-131-199 0 0,1 0 0 0 0,-1 0 0 0 0,1 1 1 0 0,0 0-1 0 0,1 0 0 0 0,-1 0 0 0 0,1 0 0 0 0,0 1 0 0 0,0-1 1 0 0,1 1-1 0 0,-1 0 0 0 0,-2 10 0 0 0,5-16 41 0 0,1 0-85 0 0,-1 1 85 0 0,0-1 0 0 0,0 0-1 0 0,1 0 1 0 0,-1 0 0 0 0,0 0-1 0 0,0 0 1 0 0,1 1 0 0 0,-1-1-1 0 0,0 0 1 0 0,0 0 0 0 0,1 0-1 0 0,-1 0 1 0 0,0 0 0 0 0,1 0-1 0 0,-1 0 1 0 0,0 0 0 0 0,0 0-1 0 0,1 0 1 0 0,-1 0 0 0 0,0 0-1 0 0,0 0 1 0 0,1 0 0 0 0,-1 0-1 0 0,0-1 1 0 0,0 1 0 0 0,1 0-1 0 0,-1 0 1 0 0,0 0 0 0 0,0 0-1 0 0,1 0 1 0 0,-1-1 0 0 0,0 1 0 0 0,0 0-1 0 0,0 0 1 0 0,1 0 0 0 0,-1 0-1 0 0,0-1 1 0 0,0 1 0 0 0,0 0-1 0 0,0 0 1 0 0,0-1 0 0 0,1 1-1 0 0,-1 0 1 0 0,0 0 0 0 0,0-1-1 0 0,13-13-1623 0 0,-9-3 592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59.576"/>
    </inkml:context>
    <inkml:brush xml:id="br0">
      <inkml:brushProperty name="width" value="0.1" units="cm"/>
      <inkml:brushProperty name="height" value="0.1" units="cm"/>
      <inkml:brushProperty name="color" value="#FF0066"/>
    </inkml:brush>
  </inkml:definitions>
  <inkml:trace contextRef="#ctx0" brushRef="#br0">1 22 1448 0 0,'34'-18'3875'0'0,"-18"16"-2363"0"0,-15 2-1472 0 0,-1-1-1 0 0,1 1 1 0 0,0 0 0 0 0,0 0-1 0 0,0 0 1 0 0,0 0-1 0 0,0 0 1 0 0,-1 0 0 0 0,1 0-1 0 0,0 0 1 0 0,0 0 0 0 0,0 0-1 0 0,0 0 1 0 0,0 0-1 0 0,0 1 1 0 0,-1-1 0 0 0,1 0-1 0 0,0 1 1 0 0,0-1 0 0 0,0 1-1 0 0,-1-1 1 0 0,1 1-1 0 0,1 0 1 0 0,22 11 389 0 0,13 9 42 0 0,-31-17-400 0 0,0 0 0 0 0,1 0 1 0 0,0 0-1 0 0,10 3 0 0 0,-9-4-5 0 0,-1 0 0 0 0,0 1 0 0 0,0 0 0 0 0,9 6 0 0 0,4 7 51 0 0,2 1 118 0 0,43 28 1 0 0,-43-33-109 0 0,0 2 0 0 0,36 32 0 0 0,0 0 91 0 0,32 31 105 0 0,-67-57-58 0 0,0 0-1 0 0,51 33 1 0 0,26 0 81 0 0,120 46 0 0 0,-164-71-370 0 0,9 3 40 0 0,-36-19 13 0 0,-2 0 0 0 0,28 19 0 0 0,10 4-8 0 0,-20-11-45 0 0,74 54 0 0 0,-73-55-71 0 0,-37-20 67 0 0,0 0 1 0 0,-1 0 0 0 0,0 1 0 0 0,9 6-1 0 0,-7-3-121 0 0,0 0-1 0 0,1-1 1 0 0,-1 0-1 0 0,2 0 1 0 0,-1-1-1 0 0,1-1 1 0 0,-1 0-1 0 0,1 0 1 0 0,1-2-1 0 0,-1 1 1 0 0,1-1-1 0 0,18 1 1 0 0,-28-4-356 0 0,2 0-370 0 0,-1 0 538 0 0,0 0-1 0 0,0 0 1 0 0,1 0-1 0 0,-1-1 0 0 0,0 0 1 0 0,0 1-1 0 0,0-2 1 0 0,0 1-1 0 0,0 0 0 0 0,0-1 1 0 0,4-2-1 0 0,-1-1 22 0 0,0-1-1 0 0,0 0 1 0 0,0 0-1 0 0,6-9 1 0 0,-5 6-230 0 0,4-4-536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0.851"/>
    </inkml:context>
    <inkml:brush xml:id="br0">
      <inkml:brushProperty name="width" value="0.1" units="cm"/>
      <inkml:brushProperty name="height" value="0.1" units="cm"/>
      <inkml:brushProperty name="color" value="#FF0066"/>
    </inkml:brush>
  </inkml:definitions>
  <inkml:trace contextRef="#ctx0" brushRef="#br0">583 0 888 0 0,'7'42'2353'0'0,"-5"-36"-2113"0"0,-1 0 1 0 0,0 0-1 0 0,0-1 1 0 0,0 1-1 0 0,-1 0 0 0 0,1 0 1 0 0,-2 8-1 0 0,-7 27 501 0 0,-2 0 0 0 0,-19 52 0 0 0,-1-8-295 0 0,-25 67 188 0 0,40-118-552 0 0,-16 40 140 0 0,-49 83 0 0 0,-10 9 118 0 0,22-47-282 0 0,-9 15 156 0 0,22-34-552 0 0,42-80 181 0 0,9-13 78 0 0,-1 1-1 0 0,0-1 1 0 0,0-1 0 0 0,-8 8-1 0 0,11-12 27 0 0,9 3-502 0 0,-3-4 546 0 0,-1 0 1 0 0,1 1 0 0 0,0-1-1 0 0,0-1 1 0 0,0 1 0 0 0,0 0 0 0 0,0-1-1 0 0,0 0 1 0 0,0 0 0 0 0,0 0-1 0 0,0 0 1 0 0,-1-1 0 0 0,1 1 0 0 0,0-1-1 0 0,6-2 1 0 0,24-15-120 0 0,0-1 0 0 0,-2-1-1 0 0,32-26 1 0 0,83-80 23 0 0,-88 74 34 0 0,-20 14-102 0 0,60-74 1 0 0,6-8-205 0 0,-48 65 136 0 0,-2-3 0 0 0,69-96-1 0 0,-21 26 72 0 0,-102 127 200 0 0,0-1 1 0 0,0 0-1 0 0,1 1 1 0 0,-1-1-1 0 0,1 0 1 0 0,0 1 0 0 0,-1 0-1 0 0,1-1 1 0 0,0 1-1 0 0,0 0 1 0 0,0 0-1 0 0,-1 0 1 0 0,1 0 0 0 0,0 1-1 0 0,0-1 1 0 0,1 0-1 0 0,-1 1 1 0 0,0-1-1 0 0,0 1 1 0 0,4 0 0 0 0,1 9 56 0 0,5 11 39 0 0,-1 1 0 0 0,-1 1 0 0 0,0 0 0 0 0,12 45 1 0 0,-13-29-65 0 0,2 0 0 0 0,1-2 0 0 0,2 1 0 0 0,2-2 0 0 0,1 0 0 0 0,32 48 0 0 0,-46-79-51 0 0,0 0-1 0 0,0 0 0 0 0,0 0 0 0 0,1 0 0 0 0,-1-1 1 0 0,1 0-1 0 0,0 0 0 0 0,0 0 0 0 0,1 0 0 0 0,-1 0 1 0 0,0-1-1 0 0,1 0 0 0 0,-1 0 0 0 0,1 0 0 0 0,6 1 1 0 0,-9-3-13 0 0,3 0-67 0 0,14 0 26 0 0,-18 0 40 0 0,0 0 1 0 0,0 0-1 0 0,0-1 0 0 0,0 1 0 0 0,0 0 0 0 0,0-1 0 0 0,0 1 0 0 0,0-1 0 0 0,0 1 0 0 0,0-1 1 0 0,0 0-1 0 0,0 1 0 0 0,0-1 0 0 0,0 0 0 0 0,0 0 0 0 0,-1 0 0 0 0,2 0 0 0 0,99-77-198 0 0,-51 32 83 0 0,87-102 0 0 0,-135 144 119 0 0,1 1 1 0 0,0-1-1 0 0,0 1 0 0 0,0 0 0 0 0,0 0 1 0 0,1 0-1 0 0,-1 0 0 0 0,1 0 0 0 0,0 1 1 0 0,0-1-1 0 0,0 1 0 0 0,0 0 0 0 0,0 1 1 0 0,0-1-1 0 0,1 1 0 0 0,-1-1 0 0 0,0 1 1 0 0,8 0-1 0 0,-10 1 187 0 0,8 8-143 0 0,57 49 55 0 0,-9 1 50 0 0,-27-26-177 0 0,44 35 0 0 0,-66-61 34 0 0,0-1 0 0 0,-1 0 0 0 0,2 0-1 0 0,-1-1 1 0 0,0 0 0 0 0,1-1-1 0 0,0 0 1 0 0,0 0 0 0 0,0-1 0 0 0,10 1-1 0 0,16 0-300 0 0,55-3 1 0 0,-39-1 246 0 0,-49 0 46 0 0,0 1 1 0 0,0-1-1 0 0,0 0 1 0 0,-1 0 0 0 0,1 0-1 0 0,0 0 1 0 0,0-1-1 0 0,-1 1 1 0 0,1-1 0 0 0,-1 0-1 0 0,1 1 1 0 0,-1-1 0 0 0,0 0-1 0 0,0-1 1 0 0,0 1-1 0 0,0 0 1 0 0,2-3 0 0 0,2-2-3 0 0,-4 5-1 0 0,0 1-1 0 0,0-1 1 0 0,-1 1 0 0 0,1-1 0 0 0,0 1 0 0 0,0 0 0 0 0,0 0 0 0 0,1 0 0 0 0,-1 0 0 0 0,0 0-1 0 0,5-1 1 0 0,3-2-107 0 0,-6 3 132 0 0,1 0 1 0 0,-1 0-1 0 0,1 0 0 0 0,0 0 1 0 0,-1 1-1 0 0,1 0 1 0 0,5 0-1 0 0,-7 0-33 0 0,1 0 42 0 0,0 0-21 0 0,-1 1-94 0 0,-1 0 0 0 0,1-1 0 0 0,0 1-1 0 0,0-1 1 0 0,-1 0 0 0 0,1 0 0 0 0,0 0 0 0 0,0 0 0 0 0,-1 0-1 0 0,1-1 1 0 0,0 1 0 0 0,0-1 0 0 0,-1 0 0 0 0,1 0 0 0 0,0 0-1 0 0,-1 0 1 0 0,5-2 0 0 0,2-5-334 0 0,-5 4 133 0 0,0 1-1 0 0,0-1 1 0 0,0 0 0 0 0,-1-1-1 0 0,1 1 1 0 0,5-9 0 0 0,-2 1-1012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2.824"/>
    </inkml:context>
    <inkml:brush xml:id="br0">
      <inkml:brushProperty name="width" value="0.1" units="cm"/>
      <inkml:brushProperty name="height" value="0.1" units="cm"/>
      <inkml:brushProperty name="color" value="#FF0066"/>
    </inkml:brush>
  </inkml:definitions>
  <inkml:trace contextRef="#ctx0" brushRef="#br0">1822 148 1576 0 0,'37'0'621'0'0,"-36"1"-611"0"0,-1-1-1 0 0,0 0 1 0 0,0 0 0 0 0,1 0-1 0 0,-1 0 1 0 0,0 0 0 0 0,0 0 0 0 0,1 0-1 0 0,-1 0 1 0 0,0 0 0 0 0,1 0-1 0 0,-1 0 1 0 0,0 0 0 0 0,0 0-1 0 0,1 0 1 0 0,-1 0 0 0 0,0 0 0 0 0,0 0-1 0 0,1-1 1 0 0,-1 1 0 0 0,0 0-1 0 0,0 0 1 0 0,0 0 0 0 0,1 0 0 0 0,-1 0-1 0 0,0-1 1 0 0,0 1 0 0 0,0 0-1 0 0,1 0 1 0 0,-1 0 0 0 0,0-1 0 0 0,0 1-1 0 0,0 0 1 0 0,0 0 0 0 0,0 0-1 0 0,1-1 1 0 0,-1 1 0 0 0,0 0-1 0 0,0 0 1 0 0,0-1 0 0 0,0 1 0 0 0,0 0-1 0 0,0 0 1 0 0,0-1 0 0 0,0 1-1 0 0,0 0 1 0 0,0-1 0 0 0,0 1 0 0 0,0 0-1 0 0,0 0 1 0 0,0-1 0 0 0,0 1-1 0 0,0 0 1 0 0,-1 0 0 0 0,1-1 0 0 0,0 1-1 0 0,0-35 488 0 0,0 27 2953 0 0,-5-9-3294 0 0,-17-49-39 0 0,22 65-111 0 0,-1 1-1 0 0,1-1 1 0 0,0 0 0 0 0,-1 0-1 0 0,1 1 1 0 0,-1-1-1 0 0,1 0 1 0 0,-1 1 0 0 0,1-1-1 0 0,-1 0 1 0 0,1 1 0 0 0,-1-1-1 0 0,0 1 1 0 0,1-1 0 0 0,-1 1-1 0 0,0-1 1 0 0,1 1-1 0 0,-1-1 1 0 0,0 1 0 0 0,0 0-1 0 0,0-1 1 0 0,1 1 0 0 0,-1 0-1 0 0,0 0 1 0 0,0 0 0 0 0,0-1-1 0 0,1 1 1 0 0,-1 0-1 0 0,0 0 1 0 0,0 0 0 0 0,0 0-1 0 0,-1 1 1 0 0,-23 10 194 0 0,16-6-2 0 0,-15 5-34 0 0,1 2-1 0 0,-36 24 1 0 0,37-22-118 0 0,7-3-16 0 0,-1 0-1 0 0,2 2 0 0 0,0 0 1 0 0,-16 19-1 0 0,-10 10 22 0 0,5-9-3 0 0,-2 2 6 0 0,-75 58 0 0 0,-39 13 46 0 0,-198 125 41 0 0,315-212-140 0 0,-80 41-53 0 0,-138 70 172 0 0,201-104-43 0 0,33-16-67 0 0,-1-1 0 0 0,-21 8 1 0 0,-60 23-48 0 0,90-36 28 0 0,1 2 0 0 0,0-1 1 0 0,0 1-1 0 0,1 0 0 0 0,-1 1 0 0 0,1 0 0 0 0,-11 12 0 0 0,-14 17-74 0 0,-21 25-59 0 0,16 2 53 0 0,30-34-229 0 0,15-23 259 0 0,-2-2 36 0 0,0 1-1 0 0,0-2 1 0 0,0 1 0 0 0,0-1 0 0 0,1 1-1 0 0,0-2 1 0 0,-1 1 0 0 0,1-1-1 0 0,0 1 1 0 0,0-2 0 0 0,0 1 0 0 0,1-1-1 0 0,-1 0 1 0 0,0 0 0 0 0,7 0-1 0 0,125-2-478 0 0,-131 1 471 0 0,0-1 0 0 0,0 0 1 0 0,0 0-1 0 0,0 0 0 0 0,0-1 1 0 0,-1 0-1 0 0,1 0 1 0 0,0-1-1 0 0,-1 0 0 0 0,0 0 1 0 0,10-7-1 0 0,7-3-29 0 0,4 1-27 0 0,0 2 0 0 0,35-9 0 0 0,-37 12 15 0 0,-1-1 0 0 0,37-17-1 0 0,156-96-2788 0 0,-187 106 1947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3.198"/>
    </inkml:context>
    <inkml:brush xml:id="br0">
      <inkml:brushProperty name="width" value="0.1" units="cm"/>
      <inkml:brushProperty name="height" value="0.1" units="cm"/>
      <inkml:brushProperty name="color" value="#FF0066"/>
    </inkml:brush>
  </inkml:definitions>
  <inkml:trace contextRef="#ctx0" brushRef="#br0">0 17 1592 0 0,'12'3'216'0'0,"1"-3"220"0"0,-1 2-108 0 0,-1-2-116 0 0,-1 0 60 0 0,-2 0-104 0 0,2 2 84 0 0,0-2-28 0 0,1 0 20 0 0,4 4-56 0 0,-4-4 20 0 0,-7-4-8 0 0,7 4-140 0 0,-3-2-392 0 0,1-3-296 0 0,-1-5-452 0 0,5 4-124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3.557"/>
    </inkml:context>
    <inkml:brush xml:id="br0">
      <inkml:brushProperty name="width" value="0.1" units="cm"/>
      <inkml:brushProperty name="height" value="0.1" units="cm"/>
      <inkml:brushProperty name="color" value="#FF0066"/>
    </inkml:brush>
  </inkml:definitions>
  <inkml:trace contextRef="#ctx0" brushRef="#br0">1 53 1004 0 0,'1'-2'425'0'0,"1"-1"-1"0"0,0 1 0 0 0,0 0 1 0 0,-1-1-1 0 0,0 1 1 0 0,1-1-1 0 0,-1 1 0 0 0,0-1 1 0 0,0 0-1 0 0,0 1 1 0 0,0-4-1 0 0,2-7 74 0 0,-1 12-420 0 0,-1 0 0 0 0,1 0 0 0 0,-1 1 0 0 0,1-1 0 0 0,-1 0 0 0 0,1 1 0 0 0,-1-1 0 0 0,1 1-1 0 0,0 0 1 0 0,-1 0 0 0 0,1-1 0 0 0,0 1 0 0 0,2 0 0 0 0,54 29 326 0 0,6 3-408 0 0,99 36 0 0 0,-127-54 8 0 0,0 2 0 0 0,-1 2 1 0 0,38 25-1 0 0,-60-36-31 0 0,-1-2 1 0 0,1 1 0 0 0,0-2 0 0 0,20 5-1 0 0,-1 0-28 0 0,59 19-321 0 0,83 31-3590 0 0,-157-52 2804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7.658"/>
    </inkml:context>
    <inkml:brush xml:id="br0">
      <inkml:brushProperty name="width" value="0.1" units="cm"/>
      <inkml:brushProperty name="height" value="0.1" units="cm"/>
      <inkml:brushProperty name="color" value="#FF0066"/>
    </inkml:brush>
  </inkml:definitions>
  <inkml:trace contextRef="#ctx0" brushRef="#br0">448 1 1652 0 0,'0'0'2198'0'0,"9"0"-1836"0"0,-7 0-351 0 0,-1 0 1 0 0,1 0-1 0 0,0 0 0 0 0,0 0 1 0 0,0 0-1 0 0,0 0 0 0 0,0 1 1 0 0,-1-1-1 0 0,1 1 1 0 0,0-1-1 0 0,0 1 0 0 0,-1 0 1 0 0,1 0-1 0 0,0-1 1 0 0,-1 1-1 0 0,3 2 0 0 0,-2-1 156 0 0,-1 1 0 0 0,0-1 0 0 0,0 0 0 0 0,0 1 0 0 0,0-1 0 0 0,0 0 0 0 0,0 1 0 0 0,-1-1 0 0 0,1 1 0 0 0,-1 0 0 0 0,1-1 0 0 0,-1 1 0 0 0,0-1 0 0 0,-1 6 0 0 0,9-8-26 0 0,22 0-18 0 0,-22 0 164 0 0,7 11-223 0 0,47 34-28 0 0,-60-43-22 0 0,0 0-1 0 0,0-1 1 0 0,0 1-1 0 0,0-1 1 0 0,0 0-1 0 0,1 1 1 0 0,-1-1-1 0 0,0 0 1 0 0,1 0-1 0 0,-1 0 1 0 0,1-1-1 0 0,-1 1 1 0 0,0-1-1 0 0,1 1 1 0 0,0-1-1 0 0,-1 0 0 0 0,1 0 1 0 0,-1 0-1 0 0,4 0 1 0 0,5-1 39 0 0,13 3 120 0 0,36-1 1 0 0,15-2-246 0 0,48 1-4 0 0,-120 0 73 0 0,0 1 1 0 0,-1-1-1 0 0,1 0 1 0 0,0 1 0 0 0,-1-1-1 0 0,1 1 1 0 0,-1 0-1 0 0,1 0 1 0 0,-1 0-1 0 0,1 0 1 0 0,-1 0 0 0 0,0 1-1 0 0,1-1 1 0 0,-1 1-1 0 0,2 1 1 0 0,0 0-2 0 0,0 0 0 0 0,0 0 0 0 0,1-1 0 0 0,-1 1 0 0 0,1-1 0 0 0,-1 0 0 0 0,1 0-1 0 0,5 0 1 0 0,25 12 64 0 0,-33-14-34 0 0,2 0-62 0 0,84 0-439 0 0,-84 0 374 0 0,0 0 21 0 0,40 0-79 0 0,-40 0 56 0 0,1 0-54 0 0,43 0 13 0 0,-43 0 83 0 0,-1 0-83 0 0,62 0-399 0 0,-62 0 585 0 0,1 0-30 0 0,13 0-3 0 0,-14 0 5 0 0,1 0 5 0 0,14 0-29 0 0,-15 0-25 0 0,4 5-41 0 0,76 35-86 0 0,-31-5 283 0 0,-48-33-98 0 0,0 0-1 0 0,-1 1 1 0 0,1-1 0 0 0,-1 1 0 0 0,7 5-1 0 0,-10-8-16 0 0,0 1 0 0 0,0 0 0 0 0,0 0 0 0 0,0 0-1 0 0,0 0 1 0 0,0 0 0 0 0,0 0 0 0 0,0 0 0 0 0,-1 0-1 0 0,1 0 1 0 0,0 0 0 0 0,-1 0 0 0 0,1 0 0 0 0,-1 0 0 0 0,1 0-1 0 0,-1 1 1 0 0,0-1 0 0 0,1 0 0 0 0,-1 0 0 0 0,0 1-1 0 0,0-1 1 0 0,0 0 0 0 0,0 1 0 0 0,0-1 0 0 0,0 0 0 0 0,0 0-1 0 0,-1 3 1 0 0,-1-1 3 0 0,0-1 0 0 0,0 1 0 0 0,-1 0 0 0 0,1-1-1 0 0,-1 1 1 0 0,0-1 0 0 0,0 0 0 0 0,0 0 0 0 0,0 0 0 0 0,-4 2-1 0 0,-35 17 16 0 0,-18 5-273 0 0,32-12 136 0 0,-1-2 0 0 0,0-1-1 0 0,0-1 1 0 0,-1-1 0 0 0,-54 8-1 0 0,-39-15-140 0 0,69-3 407 0 0,51 1-149 0 0,-1 0 1 0 0,1-1-1 0 0,0 1 1 0 0,-1-1-1 0 0,1 1 1 0 0,0-1-1 0 0,0 0 0 0 0,0-1 1 0 0,0 1-1 0 0,0 0 1 0 0,0-1-1 0 0,0 0 1 0 0,0 0-1 0 0,0 1 1 0 0,-4-6-1 0 0,-14-7 14 0 0,-2 2 29 0 0,-39-13 1 0 0,-14-5-20 0 0,64 23-14 0 0,-2 0 0 0 0,1 1 0 0 0,-1 1 0 0 0,0 1 0 0 0,0 0 0 0 0,-15-3 0 0 0,7 3-38 0 0,18 2 29 0 0,-1 1-1 0 0,1 0 0 0 0,-1 0 1 0 0,1 0-1 0 0,-1 1 0 0 0,-5 0 1 0 0,-528 0 1317 0 0,529 4-1358 0 0,-11 13-2 0 0,11-13-19 0 0,-38-4 69 0 0,43 4-42 0 0,-36 45-15 0 0,40-48 39 0 0,-1 1 1 0 0,1-1-1 0 0,-1 0 1 0 0,1 0-1 0 0,0 0 1 0 0,0 1 0 0 0,-1-1-1 0 0,1 0 1 0 0,0 1-1 0 0,0-1 1 0 0,0 0-1 0 0,0 0 1 0 0,1 1 0 0 0,-1-1-1 0 0,0 0 1 0 0,1 0-1 0 0,-1 0 1 0 0,0 1-1 0 0,1-1 1 0 0,-1 0 0 0 0,1 0-1 0 0,0 0 1 0 0,0 2-1 0 0,21 23-316 0 0,-19-23 255 0 0,24 25-11 0 0,2-1 1 0 0,33 23-1 0 0,-25-14 50 0 0,-31-29 34 0 0,0-1 0 0 0,0 1 0 0 0,1-1 0 0 0,8 5 1 0 0,21 20-1128 0 0,0 0 0 0 0,-2 3 0 0 0,45 55 0 0 0,-66-76 604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08.406"/>
    </inkml:context>
    <inkml:brush xml:id="br0">
      <inkml:brushProperty name="width" value="0.1" units="cm"/>
      <inkml:brushProperty name="height" value="0.1" units="cm"/>
      <inkml:brushProperty name="color" value="#FF0066"/>
    </inkml:brush>
  </inkml:definitions>
  <inkml:trace contextRef="#ctx0" brushRef="#br0">3508 325 936 0 0,'1'0'42'0'0,"-1"0"-1"0"0,0 1 1 0 0,0-1 0 0 0,0 0-1 0 0,0 0 1 0 0,0 0 0 0 0,1 0-1 0 0,-1 1 1 0 0,0-1 0 0 0,0 0 0 0 0,0 0-1 0 0,0 1 1 0 0,0-1 0 0 0,0 0-1 0 0,0 0 1 0 0,0 0 0 0 0,0 1-1 0 0,0-1 1 0 0,0 0 0 0 0,0 0-1 0 0,0 1 1 0 0,0-1 0 0 0,0 0-1 0 0,0 0 1 0 0,0 0 0 0 0,0 1-1 0 0,-1-1 1 0 0,1 0 0 0 0,0 0-1 0 0,0 0 1 0 0,0 1 0 0 0,0-1-1 0 0,0 0 1 0 0,0 0 0 0 0,-1 0-1 0 0,1 0 1 0 0,0 1 0 0 0,0-1-1 0 0,0 0 1 0 0,0 0 0 0 0,-1 0-1 0 0,1 0 1 0 0,0 0 0 0 0,0 0 0 0 0,0 0-1 0 0,-1 0 1 0 0,1 1 0 0 0,0-1-1 0 0,0 0 1 0 0,-1 0 0 0 0,1 0-1 0 0,0 0 1 0 0,0 0 0 0 0,0 0-1 0 0,-1 0 1 0 0,1 0 0 0 0,0 0-1 0 0,0 0 1 0 0,-1-1 0 0 0,-28 4 898 0 0,-39-8-680 0 0,11 3-50 0 0,42 2-159 0 0,-1 0 1 0 0,0-1 0 0 0,1 0 0 0 0,-16-4 0 0 0,-11-5 15 0 0,-146-25 116 0 0,100 20 53 0 0,-141-40 0 0 0,168 38-109 0 0,-61-18 173 0 0,-164-70 0 0 0,187 58-740 0 0,99 46 438 0 0,0 1 0 0 0,0 0 0 0 0,-1 0 0 0 0,1 0 0 0 0,0 0 0 0 0,0 0 0 0 0,0-1 0 0 0,0 1 0 0 0,-1 0 0 0 0,1 0 0 0 0,0 0 0 0 0,0 0 0 0 0,0 0 0 0 0,0 0 0 0 0,-1 0 0 0 0,1 0 1 0 0,0 0-1 0 0,0 0 0 0 0,-1 0 0 0 0,1 0 0 0 0,0 0 0 0 0,0 0 0 0 0,0 0 0 0 0,-1 0 0 0 0,1 0 0 0 0,0 0 0 0 0,0 0 0 0 0,0 0 0 0 0,-1 0 0 0 0,1 0 0 0 0,0 0 0 0 0,0 0 0 0 0,0 0 0 0 0,0 0 0 0 0,-1 1 0 0 0,1-1 0 0 0,0 0 0 0 0,0 0 0 0 0,0 0 0 0 0,0 0 0 0 0,-1 0 0 0 0,1 1 0 0 0,0-1 0 0 0,0 0 0 0 0,0 0 0 0 0,0 0 0 0 0,0 0 0 0 0,0 1 0 0 0,0-1 0 0 0,5 14 116 0 0,15 15 107 0 0,-8-17-191 0 0,-9-7-70 0 0,2-1 0 0 0,-1 1 0 0 0,0-1 1 0 0,1 0-1 0 0,9 6 0 0 0,-3-4 20 0 0,-1 2 0 0 0,1-1 0 0 0,-1 1 0 0 0,0 1-1 0 0,-1 0 1 0 0,0 0 0 0 0,10 15 0 0 0,-11-15-85 0 0,-1 1 0 0 0,-1 0 0 0 0,1 1 0 0 0,-2-1 0 0 0,1 1 0 0 0,-1 1 0 0 0,-1-1 0 0 0,0 0 0 0 0,-1 1 0 0 0,0 0 0 0 0,-1 0 0 0 0,1 19 0 0 0,-3-26-479 0 0,-1 1 544 0 0,0 0 0 0 0,0-1 1 0 0,-1 0-1 0 0,0 1 1 0 0,0-1-1 0 0,0 0 0 0 0,-1 0 1 0 0,0 0-1 0 0,0 0 1 0 0,0-1-1 0 0,0 1 0 0 0,-1-1 1 0 0,0 0-1 0 0,0 0 0 0 0,0 0 1 0 0,-9 6-1 0 0,-8 7-121 0 0,-2-1 0 0 0,-27 14-1 0 0,19-13 61 0 0,-1-3-1 0 0,0 0 0 0 0,-40 10 1 0 0,-107 21-360 0 0,87-24 373 0 0,31-7 355 0 0,0-3 1 0 0,-1-2-1 0 0,-110 0 0 0 0,149-9-212 0 0,1 1 0 0 0,0 1-1 0 0,-1 1 1 0 0,1 1 0 0 0,-31 9-1 0 0,23-5 28 0 0,-1-1 0 0 0,-59 6 0 0 0,11-1-4 0 0,1 3 0 0 0,1 4 0 0 0,-79 30 0 0 0,-7 0-360 0 0,-41-7 1040 0 0,194-40-779 0 0,-3 2 55 0 0,-1 1 0 0 0,2 0-1 0 0,-1 1 1 0 0,0 1 0 0 0,1 0-1 0 0,0 0 1 0 0,1 1 0 0 0,0 1 0 0 0,-16 15-1 0 0,19-17 66 0 0,0 0-98 0 0,0 0 1 0 0,1 1-1 0 0,-1-1 0 0 0,1 2 1 0 0,1-1-1 0 0,0 1 0 0 0,0 0 1 0 0,-5 10-1 0 0,2-11-114 0 0,8-8 126 0 0,0 0 1 0 0,0 0 0 0 0,0 0-1 0 0,0 0 1 0 0,0-1 0 0 0,0 1 0 0 0,0 0-1 0 0,-1 0 1 0 0,1-1 0 0 0,0 1-1 0 0,0 0 1 0 0,0-1 0 0 0,0 1-1 0 0,0-1 1 0 0,0 0 0 0 0,0 1-1 0 0,1-1 1 0 0,-3-1 0 0 0,1 0-1 0 0,-4-3-26 0 0,-1 0 0 0 0,1 0 0 0 0,0-1 0 0 0,1 0 0 0 0,-1-1 0 0 0,1 1 0 0 0,0-1 0 0 0,1 0 0 0 0,-6-11 0 0 0,7 11 37 0 0,-1 0-17 0 0,1 0 1 0 0,0-1 0 0 0,0 1-1 0 0,1-1 1 0 0,0 1 0 0 0,0-1 0 0 0,1 0-1 0 0,0 0 1 0 0,0 0 0 0 0,1 0-1 0 0,1-11 1 0 0,1-18-63 0 0,-2 31 49 0 0,0 1 0 0 0,0-1 0 0 0,1 0-1 0 0,-1 1 1 0 0,1-1 0 0 0,2-7 0 0 0,45-132-5 0 0,-34 117 4 0 0,0 1 1 0 0,2 1 0 0 0,19-25 0 0 0,-6 9 3 0 0,-7 12 30 0 0,1 1 1 0 0,36-36-1 0 0,-42 47-27 0 0,18-15-2 0 0,1 2 0 0 0,1 1 0 0 0,81-48 0 0 0,-89 63-113 0 0,50-20 1 0 0,-17 9-809 0 0,-37 22 10 0 0,-15 4 482 0 0,7-3-481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3.113"/>
    </inkml:context>
    <inkml:brush xml:id="br0">
      <inkml:brushProperty name="width" value="0.1" units="cm"/>
      <inkml:brushProperty name="height" value="0.1" units="cm"/>
      <inkml:brushProperty name="color" value="#FF0066"/>
    </inkml:brush>
  </inkml:definitions>
  <inkml:trace contextRef="#ctx0" brushRef="#br0">2 1 1540 0 0,'-1'29'1185'0'0,"2"36"1534"0"0,0-60-2519 0 0,0 0-1 0 0,0 0 1 0 0,1 0-1 0 0,-1 0 1 0 0,1 0-1 0 0,0-1 0 0 0,0 1 1 0 0,1 0-1 0 0,-1-1 1 0 0,6 7-1 0 0,-6-9-116 0 0,0 0 0 0 0,0 0 0 0 0,1-1-1 0 0,-1 1 1 0 0,1-1 0 0 0,-1 1 0 0 0,1-1 0 0 0,-1 0 0 0 0,1 0 0 0 0,0 0-1 0 0,-1 0 1 0 0,1 0 0 0 0,5 0 0 0 0,42 3 497 0 0,-35-3-391 0 0,-8-1-118 0 0,-1 0 0 0 0,1 0 0 0 0,-1 1 0 0 0,1 0-1 0 0,-1 0 1 0 0,0 1 0 0 0,0 0 0 0 0,1 0 0 0 0,-1 0 0 0 0,0 1 0 0 0,-1 0 0 0 0,1 0 0 0 0,0 0 0 0 0,-1 1 0 0 0,0 0-1 0 0,0 0 1 0 0,0 0 0 0 0,0 0 0 0 0,-1 1 0 0 0,1 0 0 0 0,-1 0 0 0 0,-1 0 0 0 0,1 1 0 0 0,-1-1 0 0 0,1 1 0 0 0,-2 0-1 0 0,5 10 1 0 0,1 10 69 0 0,-1 0-1 0 0,-1 0 0 0 0,-1 0 0 0 0,2 40 0 0 0,-4 116 639 0 0,-3-133-740 0 0,0-45-237 0 0,-3 3-62 0 0,-6 17 23 0 0,8-16-62 0 0,10-19-323 0 0,-1-5-124 0 0,-2 1 0 0 0,1-1 0 0 0,-2 0 0 0 0,4-18 0 0 0,2-4-211 0 0,32-90-2667 0 0,-30 96 2524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2.376"/>
    </inkml:context>
    <inkml:brush xml:id="br0">
      <inkml:brushProperty name="width" value="0.1" units="cm"/>
      <inkml:brushProperty name="height" value="0.1" units="cm"/>
      <inkml:brushProperty name="color" value="#FF0066"/>
    </inkml:brush>
  </inkml:definitions>
  <inkml:trace contextRef="#ctx0" brushRef="#br0">14 4106 2172 0 0,'8'0'806'0'0,"15"0"-339"0"0,-5 0 2914 0 0,-12-4-2952 0 0,-4 3-368 0 0,1-1 0 0 0,-1 1 0 0 0,0-1-1 0 0,1 1 1 0 0,-1-1 0 0 0,0 0 0 0 0,0 0 0 0 0,0 0-1 0 0,-1 0 1 0 0,1 0 0 0 0,0-1 0 0 0,-1 1-1 0 0,0 0 1 0 0,1-1 0 0 0,-1 1 0 0 0,0-1 0 0 0,0 0-1 0 0,0 1 1 0 0,-1-1 0 0 0,1 0 0 0 0,-1 1-1 0 0,1-1 1 0 0,-1 0 0 0 0,0 0 0 0 0,0 1 0 0 0,0-1-1 0 0,0 0 1 0 0,-1 0 0 0 0,1 1 0 0 0,-2-4 0 0 0,-1-21 766 0 0,2 1 0 0 0,3-48 0 0 0,0 9-508 0 0,-2-592 983 0 0,-1 653-1299 0 0,1-1 0 0 0,-1 1-1 0 0,0-1 1 0 0,0 1 0 0 0,0-1 0 0 0,-1 1 0 0 0,0 0-1 0 0,1-1 1 0 0,-2 1 0 0 0,1 0 0 0 0,0 0 0 0 0,-1 1 0 0 0,1-1-1 0 0,-6-5 1 0 0,3 4 17 0 0,1 0 0 0 0,0-1 0 0 0,1 0-1 0 0,-1 1 1 0 0,1-1 0 0 0,0 0 0 0 0,-3-11 0 0 0,2-1 51 0 0,1-1 0 0 0,-1-32 1 0 0,3 37-71 0 0,0-1 0 0 0,-1 1 0 0 0,0-1 0 0 0,-1 1 0 0 0,-5-15 0 0 0,-2-7 77 0 0,9 33-54 0 0,1-2-16 0 0,0-639 108 0 0,0 310 13 0 0,0 333-130 0 0,1 1 1 0 0,-1-1-1 0 0,0 0 0 0 0,0 0 1 0 0,0 0-1 0 0,1 0 1 0 0,-1 0-1 0 0,0 0 0 0 0,1 0 1 0 0,-1 1-1 0 0,1-1 0 0 0,-1 0 1 0 0,1 0-1 0 0,-1 1 1 0 0,1-1-1 0 0,-1 0 0 0 0,2 0 1 0 0,2-4 1 0 0,1-2 2 0 0,0 0 1 0 0,0 0 0 0 0,-1 0-1 0 0,0 0 1 0 0,0-1 0 0 0,-1 0-1 0 0,1 0 1 0 0,-2 0 0 0 0,1 0-1 0 0,2-16 1 0 0,2-42-62 0 0,2-14 89 0 0,-1-19 63 0 0,-1 22-50 0 0,-5 28-120 0 0,-2-361-75 0 0,0 330 143 0 0,5 64-28 0 0,-3 14 37 0 0,10-21-10 0 0,-1 0 0 0 0,11-34-1 0 0,-15 39 16 0 0,0-1 0 0 0,1 1 0 0 0,16-25 0 0 0,-13 23 36 0 0,28-57-17 0 0,20-32 66 0 0,-42 83-112 0 0,1 2 0 0 0,1 1 0 0 0,1 0 0 0 0,1 1 0 0 0,36-28 0 0 0,5-12 5 0 0,-44 42 34 0 0,9-8-37 0 0,-13 18 9 0 0,7-6 1 0 0,1 1 1 0 0,1 1 0 0 0,0 2 0 0 0,1 0-1 0 0,42-15 1 0 0,-28 15 41 0 0,-10 3-53 0 0,1 2-1 0 0,38-6 1 0 0,-13 1 76 0 0,-51 11-60 0 0,2 1 15 0 0,362 0-95 0 0,-364 0 84 0 0,0 0 0 0 0,0 0 1 0 0,0 1-1 0 0,0-1 1 0 0,0 1-1 0 0,0-1 0 0 0,0 1 1 0 0,0 0-1 0 0,0 0 0 0 0,0 0 1 0 0,0 1-1 0 0,0-1 1 0 0,-1 1-1 0 0,1-1 0 0 0,-1 1 1 0 0,1 0-1 0 0,3 4 0 0 0,-2-3 4 0 0,-1 0-1 0 0,1-1 0 0 0,-1 1 0 0 0,1-1 1 0 0,0 0-1 0 0,0 1 0 0 0,0-2 0 0 0,0 1 1 0 0,7 2-1 0 0,29 6-14 0 0,-1 3 1 0 0,65 28-1 0 0,-73-25 12 0 0,-2-3 4 0 0,-1 1 0 0 0,0 2 1 0 0,-1 1-1 0 0,37 31 1 0 0,48 60 77 0 0,-94-87-77 0 0,0 0 1 0 0,-1 1-1 0 0,21 38 1 0 0,-15-18 91 0 0,26 70 0 0 0,-42-92-48 0 0,0-3-19 0 0,-1 0 0 0 0,-1 1 0 0 0,3 18 0 0 0,-4-16-42 0 0,1 0-1 0 0,12 33 1 0 0,-4-16 15 0 0,55 179 60 0 0,-58-184-54 0 0,15 63 112 0 0,33 157 249 0 0,-29-136-241 0 0,-7-7-33 0 0,13 45 44 0 0,-19-110-34 0 0,-12-34-88 0 0,0-1 0 0 0,-1 1 1 0 0,0 1-1 0 0,2 14 0 0 0,13 60-33 0 0,-12 8 123 0 0,23 112-1 0 0,-25-178 11 0 0,-1 1 0 0 0,-1 0 0 0 0,-4 51 0 0 0,0-7-55 0 0,2 621 116 0 0,0-690-172 0 0,0 0-1 0 0,0 0 1 0 0,-1 0 0 0 0,1 0-1 0 0,0 0 1 0 0,-1 0 0 0 0,0 0-1 0 0,0 0 1 0 0,0 0 0 0 0,0 0-1 0 0,0-1 1 0 0,0 1 0 0 0,-1 0-1 0 0,1-1 1 0 0,-1 1 0 0 0,0-1-1 0 0,0 1 1 0 0,-3 2 0 0 0,2-1-2 0 0,0-1-1 0 0,0 1 1 0 0,0-1 0 0 0,1 1 0 0 0,0 0 0 0 0,-1 0 0 0 0,1 0-1 0 0,1 0 1 0 0,-1 0 0 0 0,1 0 0 0 0,-1 1 0 0 0,1-1 0 0 0,0 6 0 0 0,-21 136-56 0 0,17-91 147 0 0,7-45-76 0 0,-2 290 209 0 0,0-246-324 0 0,0-51 94 0 0,-1 0 0 0 0,1 1 1 0 0,-1-1-1 0 0,1 1 0 0 0,-1-1 0 0 0,0 0 0 0 0,0 0 0 0 0,-1 1 1 0 0,1-1-1 0 0,-1 0 0 0 0,1 0 0 0 0,-1 0 0 0 0,0-1 0 0 0,-3 4 0 0 0,0 1 0 0 0,3-4 13 0 0,-1 8 12 0 0,3-7 67 0 0,0 28-130 0 0,-5 38 0 0 0,5-69 38 0 0,0-1-1 0 0,0 0 1 0 0,0 1-1 0 0,-1-1 0 0 0,1 0 1 0 0,0 1-1 0 0,0-1 1 0 0,0 0-1 0 0,-1 1 1 0 0,1-1-1 0 0,0 0 1 0 0,-1 0-1 0 0,1 1 1 0 0,0-1-1 0 0,-1 0 1 0 0,1 0-1 0 0,0 1 0 0 0,-1-1 1 0 0,1 0-1 0 0,0 0 1 0 0,-1 0-1 0 0,1 0 1 0 0,-1 0-1 0 0,1 0 1 0 0,0 0-1 0 0,-1 0 1 0 0,1 0-1 0 0,0 1 0 0 0,-1-2 1 0 0,1 1-1 0 0,-1 0 1 0 0,1 0-1 0 0,0 0 1 0 0,-1 0-1 0 0,1 0 1 0 0,-1 0-1 0 0,1 0 1 0 0,0 0-1 0 0,-1-1 0 0 0,1 1 1 0 0,0 0-1 0 0,-1-1 1 0 0,1 1-5 0 0,0 0 1 0 0,0 0-1 0 0,0 0 1 0 0,-1 0 0 0 0,1 0-1 0 0,0 0 1 0 0,0 0-1 0 0,0 0 1 0 0,0-1-1 0 0,0 1 1 0 0,0 0-1 0 0,0 0 1 0 0,0 0-1 0 0,0 0 1 0 0,0 0 0 0 0,-1 0-1 0 0,1 0 1 0 0,0 0-1 0 0,0 0 1 0 0,0 0-1 0 0,0 0 1 0 0,0 0-1 0 0,0 0 1 0 0,0 0-1 0 0,0 0 1 0 0,-1 0 0 0 0,1 0-1 0 0,0 0 1 0 0,0 0-1 0 0,0 0 1 0 0,0 0-1 0 0,0 0 1 0 0,0 0-1 0 0,0 0 1 0 0,-1 0-1 0 0,1 0 1 0 0,0 0 0 0 0,0 0-1 0 0,0 0 1 0 0,0 0-1 0 0,0 0 1 0 0,0 0-1 0 0,0 0 1 0 0,0 0-1 0 0,-1 0 1 0 0,1 1-1 0 0,0-1 1 0 0,0 0 0 0 0,0 0-1 0 0,0 0 1 0 0,0 0-1 0 0,0 0 1 0 0,0 0-1 0 0,0 0 1 0 0,0 0-1 0 0,0 1 1 0 0,0-1-1 0 0,0 0 1 0 0,0 0 0 0 0,0 0-1 0 0,0 0 1 0 0,0 0-1 0 0,6 4-1120 0 0,-18-21-5841 0 0,12 15 6712 0 0,0 1 0 0 0,0-4 0 0 0,-2-37-1649 0 0,2 36 1417 0 0,5-59-1235 0 0,-2 33 1134 0 0,-2-15-523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4.015"/>
    </inkml:context>
    <inkml:brush xml:id="br0">
      <inkml:brushProperty name="width" value="0.1" units="cm"/>
      <inkml:brushProperty name="height" value="0.1" units="cm"/>
      <inkml:brushProperty name="color" value="#FF0066"/>
    </inkml:brush>
  </inkml:definitions>
  <inkml:trace contextRef="#ctx0" brushRef="#br0">1 346 2064 0 0,'0'0'1919'0'0,"6"-7"-1356"0"0,43-52 226 0 0,-22 25-376 0 0,1 1 0 0 0,1 2 0 0 0,49-41 0 0 0,-28 28 88 0 0,-42 36-320 0 0,0 1-1 0 0,1-1 0 0 0,-1 1 0 0 0,1 0 0 0 0,0 1 0 0 0,1 0 0 0 0,0 1 0 0 0,14-6 1 0 0,-23 10 348 0 0,2 7-253 0 0,0-1-225 0 0,-1-1 1 0 0,0 1-1 0 0,0-1 0 0 0,0 1 1 0 0,0 0-1 0 0,-1 0 0 0 0,0 0 1 0 0,0 0-1 0 0,0 0 0 0 0,-1 0 1 0 0,0 0-1 0 0,0 0 0 0 0,0 0 1 0 0,0 0-1 0 0,-1 0 0 0 0,0 0 1 0 0,0 0-1 0 0,-2 6 0 0 0,-4 18 44 0 0,-18 89 524 0 0,-59 162 1 0 0,74-254-652 0 0,2 0 0 0 0,0 1 1 0 0,2 0-1 0 0,1 0 0 0 0,1 0 0 0 0,-1 41 1 0 0,5-66-157 0 0,2 2-341 0 0,0 0 471 0 0,0 0 0 0 0,1-1 1 0 0,0 1-1 0 0,-1-1 0 0 0,1 1 0 0 0,0-1 0 0 0,4 3 0 0 0,1 1-50 0 0,-7-6 76 0 0,0 0 0 0 0,0 0-1 0 0,0 0 1 0 0,1-1-1 0 0,-1 1 1 0 0,0 0 0 0 0,0-1-1 0 0,0 1 1 0 0,1-1-1 0 0,-1 1 1 0 0,0-1 0 0 0,1 0-1 0 0,-1 1 1 0 0,0-1-1 0 0,1 0 1 0 0,-1 0 0 0 0,1 0-1 0 0,-1 0 1 0 0,0 0-1 0 0,1 0 1 0 0,-1 0 0 0 0,1-1-1 0 0,0 0 1 0 0,32-14-557 0 0,-17 7 354 0 0,-1 3 97 0 0,0 0 0 0 0,0 2 0 0 0,19-3 1 0 0,-26 5 118 0 0,-6 0 31 0 0,6 9 73 0 0,-1-2-55 0 0,-2-3 0 0 0,-1 1 0 0 0,0 0 0 0 0,0 0 0 0 0,0 0 0 0 0,-1 0 0 0 0,1 1 0 0 0,-1 0 0 0 0,0 0 0 0 0,0 0 0 0 0,-1 0 0 0 0,4 9-1 0 0,1 4 100 0 0,-5-10-67 0 0,0-1 1 0 0,0 1-1 0 0,-1-1 1 0 0,3 16-1 0 0,21 162-984 0 0,-25-180-675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4.479"/>
    </inkml:context>
    <inkml:brush xml:id="br0">
      <inkml:brushProperty name="width" value="0.1" units="cm"/>
      <inkml:brushProperty name="height" value="0.1" units="cm"/>
      <inkml:brushProperty name="color" value="#FF0066"/>
    </inkml:brush>
  </inkml:definitions>
  <inkml:trace contextRef="#ctx0" brushRef="#br0">0 589 868 0 0,'0'-14'548'0'0,"1"1"0"0"0,0-1-1 0 0,1 1 1 0 0,1 0 0 0 0,0 0-1 0 0,0 0 1 0 0,1 0 0 0 0,1 0 0 0 0,0 1-1 0 0,1 0 1 0 0,9-16 0 0 0,150-205 758 0 0,-61 117-626 0 0,-60 70-307 0 0,-41 43-341 0 0,0 0-1 0 0,0 1 0 0 0,0-1 1 0 0,1 0-1 0 0,-1 1 0 0 0,8-4 1 0 0,-10 6 160 0 0,3 9-95 0 0,-3-7-95 0 0,3 7 28 0 0,-1 1 0 0 0,1-1 1 0 0,-1 1-1 0 0,-1 0 0 0 0,0 0 0 0 0,-1 1 0 0 0,0-1 1 0 0,0 0-1 0 0,-1 11 0 0 0,-4 494 610 0 0,5-332-545 0 0,5-169-45 0 0,-1-6-35 0 0,17 29 5 0 0,-20-34-19 0 0,0 0 1 0 0,0-1-1 0 0,0 1 1 0 0,0-1-1 0 0,0 0 1 0 0,1 1-1 0 0,-1-1 1 0 0,1 0-1 0 0,0-1 0 0 0,0 1 1 0 0,5 2-1 0 0,-4-3 0 0 0,0 0-1 0 0,0 0 1 0 0,0-1-1 0 0,-1 0 1 0 0,1 1 0 0 0,0-2-1 0 0,0 1 1 0 0,0 0-1 0 0,0-1 1 0 0,0 0-1 0 0,0 1 1 0 0,0-2-1 0 0,-1 1 1 0 0,1 0-1 0 0,0-1 1 0 0,-1 0-1 0 0,1 1 1 0 0,-1-1-1 0 0,0-1 1 0 0,1 1-1 0 0,-1 0 1 0 0,0-1-1 0 0,-1 0 1 0 0,1 0-1 0 0,0 1 1 0 0,-1-2 0 0 0,3-3-1 0 0,3-4 4 0 0,0-1 0 0 0,-1 0-1 0 0,-1 0 1 0 0,0-1 0 0 0,0 0 0 0 0,4-17 0 0 0,-6 19 13 0 0,-1-1 0 0 0,0 1-1 0 0,-1-1 1 0 0,0 0 0 0 0,0-14 0 0 0,-2 23-33 0 0,0-2 39 0 0,0-74-30 0 0,0 75-80 0 0,-8-4-53 0 0,-5-5-450 0 0,0 0 1 0 0,1-1-1 0 0,-14-22 0 0 0,22 30 42 0 0,1-1 0 0 0,0 1 0 0 0,1-1-1 0 0,-1 1 1 0 0,1-1 0 0 0,0 0 0 0 0,1 0 0 0 0,0 0 0 0 0,0 0 0 0 0,0 0 0 0 0,1-12 0 0 0,0-9-614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5.023"/>
    </inkml:context>
    <inkml:brush xml:id="br0">
      <inkml:brushProperty name="width" value="0.1" units="cm"/>
      <inkml:brushProperty name="height" value="0.1" units="cm"/>
      <inkml:brushProperty name="color" value="#FF0066"/>
    </inkml:brush>
  </inkml:definitions>
  <inkml:trace contextRef="#ctx0" brushRef="#br0">1 350 1452 0 0,'0'0'76'0'0,"0"0"1"0"0,1 0-1 0 0,-1 0 0 0 0,0 0 1 0 0,0 0-1 0 0,1 0 0 0 0,-1 0 1 0 0,0 0-1 0 0,0 0 0 0 0,1 0 1 0 0,-1 0-1 0 0,0 0 0 0 0,0 0 1 0 0,1 0-1 0 0,-1 1 0 0 0,0-1 1 0 0,0 0-1 0 0,0 0 0 0 0,1 0 1 0 0,-1 0-1 0 0,0 1 0 0 0,0-1 1 0 0,0 0-1 0 0,0 0 0 0 0,1 0 1 0 0,-1 1-1 0 0,0-1 0 0 0,0 0 1 0 0,0 0-1 0 0,0 1 0 0 0,0-1 1 0 0,0 0-1 0 0,0 0 0 0 0,0 1 1 0 0,0-1-1 0 0,1 0 0 0 0,-1 0 1 0 0,0 1-1 0 0,0-1 0 0 0,0 0 1 0 0,0 0-1 0 0,-1 1 0 0 0,1-1 1 0 0,0 0-1 0 0,0 0 0 0 0,0 1 1 0 0,0-1-1 0 0,0 21 797 0 0,0-15-368 0 0,1 181 3312 0 0,-1-176-3760 0 0,0 0 0 0 0,1 1 0 0 0,0-1 0 0 0,1 0 0 0 0,1 0 0 0 0,-1 0 0 0 0,2 0 1 0 0,7 19-1 0 0,-3-13 70 0 0,-2 1 1 0 0,7 31 0 0 0,-12-44-88 0 0,1 3 19 0 0,-1 1 0 0 0,1-1 0 0 0,1 1-1 0 0,0-1 1 0 0,0 0 0 0 0,0 0 0 0 0,1 0-1 0 0,7 10 1 0 0,-7-10-62 0 0,0-1 0 0 0,-1 1 0 0 0,0 0 0 0 0,0 0 0 0 0,2 14 0 0 0,-3-14-55 0 0,0 0-1 0 0,1 0 0 0 0,-1 0 1 0 0,2 0-1 0 0,3 8 0 0 0,4-3-144 0 0,-5-13-235 0 0,0-30-301 0 0,-4 0 412 0 0,-2-52-1 0 0,-2 17 140 0 0,2-132 21 0 0,1 188 169 0 0,-1 0 0 0 0,1 0-1 0 0,1 0 1 0 0,0 1-1 0 0,0-1 1 0 0,1 0-1 0 0,0 1 1 0 0,0-1-1 0 0,1 1 1 0 0,0 0-1 0 0,6-10 1 0 0,12-23 128 0 0,-18 34-85 0 0,-1 0 0 0 0,2 1 1 0 0,-1-1-1 0 0,1 1 1 0 0,7-8-1 0 0,-12 13-33 0 0,0 0 0 0 0,1 0 0 0 0,0 1 0 0 0,-1-1-1 0 0,1 0 1 0 0,0 1 0 0 0,-1-1 0 0 0,1 1 0 0 0,0-1 0 0 0,-1 0-1 0 0,1 1 1 0 0,0 0 0 0 0,0-1 0 0 0,0 1 0 0 0,0-1 0 0 0,-1 1-1 0 0,1 0 1 0 0,0 0 0 0 0,0-1 0 0 0,0 1 0 0 0,0 0 0 0 0,0 0-1 0 0,0 0 1 0 0,0 0 0 0 0,0 0 0 0 0,0 0 0 0 0,-1 0 0 0 0,1 1-1 0 0,0-1 1 0 0,0 0 0 0 0,0 0 0 0 0,0 1 0 0 0,0-1 0 0 0,0 0-1 0 0,-1 1 1 0 0,1-1 0 0 0,0 1 0 0 0,0-1 0 0 0,-1 1 0 0 0,1 0-1 0 0,0-1 1 0 0,-1 1 0 0 0,1 0 0 0 0,0-1 0 0 0,-1 1 0 0 0,1 0-1 0 0,-1 0 1 0 0,1-1 0 0 0,-1 1 0 0 0,0 0 0 0 0,1 0 0 0 0,-1 0-1 0 0,0 0 1 0 0,0 0 0 0 0,1 1 0 0 0,5 20 106 0 0,0 0 1 0 0,-1 0-1 0 0,-2 0 0 0 0,3 36 1 0 0,4 29 47 0 0,-7-62-154 0 0,-3-18-29 0 0,1-1 0 0 0,0 0 0 0 0,0 0 0 0 0,0 0 0 0 0,1 0-1 0 0,0 0 1 0 0,0 0 0 0 0,0 0 0 0 0,4 5 0 0 0,-6-10 18 0 0,6 3 28 0 0,-5-4-28 0 0,-1 0 1 0 0,1 0-1 0 0,0-1 0 0 0,-1 1 1 0 0,1 0-1 0 0,0 0 0 0 0,-1 0 1 0 0,1-1-1 0 0,-1 1 0 0 0,1 0 1 0 0,0-1-1 0 0,-1 1 0 0 0,1-1 1 0 0,-1 1-1 0 0,1 0 0 0 0,-1-1 0 0 0,1 1 1 0 0,-1-1-1 0 0,1 1 0 0 0,-1-1 1 0 0,0 0-1 0 0,1 1 0 0 0,-1-1 1 0 0,1 0-1 0 0,32-61-5 0 0,-2-1-1 0 0,26-77 1 0 0,-8 19-67 0 0,25-49-3 0 0,-68 156 10 0 0,-1-1-1 0 0,0 1 1 0 0,4-27 0 0 0,-7 28-229 0 0,1 0 1 0 0,0 0-1 0 0,10-24 1 0 0,-32 80-3796 0 0,-5 23 2227 0 0,10-18 608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5.378"/>
    </inkml:context>
    <inkml:brush xml:id="br0">
      <inkml:brushProperty name="width" value="0.1" units="cm"/>
      <inkml:brushProperty name="height" value="0.1" units="cm"/>
      <inkml:brushProperty name="color" value="#FF0066"/>
    </inkml:brush>
  </inkml:definitions>
  <inkml:trace contextRef="#ctx0" brushRef="#br0">4 186 2604 0 0,'-3'21'1315'0'0,"5"-15"-643"0"0,4-14 632 0 0,7-19-539 0 0,0-1-308 0 0,1 0 1 0 0,2 1-1 0 0,23-31 0 0 0,-35 53-408 0 0,0 0 1 0 0,-1 1-1 0 0,2 0 1 0 0,-1 0-1 0 0,8-5 1 0 0,-11 8-33 0 0,0 0 0 0 0,0 1-1 0 0,0-1 1 0 0,1 0 0 0 0,-1 1 0 0 0,0 0-1 0 0,0-1 1 0 0,1 1 0 0 0,-1 0 0 0 0,0-1 0 0 0,0 1-1 0 0,1 0 1 0 0,-1 0 0 0 0,0 0 0 0 0,1 0 0 0 0,-1 0-1 0 0,0 1 1 0 0,1-1 0 0 0,-1 0 0 0 0,0 0 0 0 0,0 1-1 0 0,1-1 1 0 0,-1 1 0 0 0,0-1 0 0 0,0 1-1 0 0,0 0 1 0 0,0-1 0 0 0,1 2 0 0 0,5 4 31 0 0,-1 0 0 0 0,0 1-1 0 0,0 0 1 0 0,-1 0 0 0 0,0 0 0 0 0,-1 1 0 0 0,1-1 0 0 0,-1 1-1 0 0,-1 0 1 0 0,1 1 0 0 0,-1-1 0 0 0,2 14 0 0 0,4 19 100 0 0,6 58 0 0 0,-8-43-79 0 0,34 188 293 0 0,-38-220-319 0 0,1 0 0 0 0,1 0 0 0 0,0 0 1 0 0,2-1-1 0 0,1 0 0 0 0,1 0 0 0 0,22 40 1 0 0,-29-60-95 0 0,0 0 0 0 0,0 0 0 0 0,1 0 1 0 0,-1 0-1 0 0,1-1 0 0 0,-1 0 0 0 0,1 1 0 0 0,0-1 1 0 0,3 2-1 0 0,-5-3-32 0 0,1-1-1 0 0,-1 1 1 0 0,0-1 0 0 0,1 1 0 0 0,-1-1 0 0 0,1 0-1 0 0,-1 0 1 0 0,0 0 0 0 0,1 0 0 0 0,-1 0-1 0 0,1 0 1 0 0,-1 0 0 0 0,1 0 0 0 0,-1 0 0 0 0,0-1-1 0 0,1 1 1 0 0,-1-1 0 0 0,0 1 0 0 0,1-1-1 0 0,-1 1 1 0 0,0-1 0 0 0,0 0 0 0 0,1 1 0 0 0,-1-1-1 0 0,0 0 1 0 0,0 0 0 0 0,0 0 0 0 0,0 0-1 0 0,0 0 1 0 0,1-1 0 0 0,4-6-144 0 0,0 1-1 0 0,-1-1 1 0 0,8-14 0 0 0,-2 3-619 0 0,25-33-1 0 0,54-53-1486 0 0,-47 55 1308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38.527"/>
    </inkml:context>
    <inkml:brush xml:id="br0">
      <inkml:brushProperty name="width" value="0.1" units="cm"/>
      <inkml:brushProperty name="height" value="0.1" units="cm"/>
      <inkml:brushProperty name="color" value="#FF0066"/>
    </inkml:brush>
  </inkml:definitions>
  <inkml:trace contextRef="#ctx0" brushRef="#br0">1 743 1924 0 0,'0'0'2686'0'0,"0"-9"-2164"0"0,0-1-235 0 0,-1-6-86 0 0,4-15 5073 0 0,6-27-4938 0 0,-8 56-314 0 0,0 0 0 0 0,0 1-1 0 0,0-1 1 0 0,0 1 0 0 0,0-1-1 0 0,0 1 1 0 0,1-1 0 0 0,-1 1-1 0 0,0 0 1 0 0,1 0 0 0 0,-1 0-1 0 0,1 0 1 0 0,0 0 0 0 0,-1 0-1 0 0,1 0 1 0 0,0 0 0 0 0,0 0-1 0 0,-1 1 1 0 0,1-1 0 0 0,0 1-1 0 0,0-1 1 0 0,0 1-1 0 0,0 0 1 0 0,-1 0 0 0 0,1 0-1 0 0,0 0 1 0 0,0 0 0 0 0,3 1-1 0 0,6-2 83 0 0,64-9 268 0 0,98 1-1 0 0,166 9 9 0 0,-300-1-343 0 0,0-1 1 0 0,-1-2-1 0 0,1-1 1 0 0,40-12 0 0 0,-25 5 16 0 0,87-8 1 0 0,423-66 91 0 0,-523 78-138 0 0,446-90 52 0 0,-143 15 77 0 0,-137 29-95 0 0,-107 25-10 0 0,252-80 156 0 0,-236 83 1 0 0,-115 26-188 0 0,9-3 35 0 0,-1 0 0 0 0,0 0 1 0 0,14-7-1 0 0,-22 9 49 0 0,2 7-115 0 0,11 18 5 0 0,-14-23 25 0 0,0-1 0 0 0,-1 1-1 0 0,1-1 1 0 0,0 1 0 0 0,0-1 0 0 0,-1 1 0 0 0,1-1-1 0 0,0 0 1 0 0,0 1 0 0 0,-1-1 0 0 0,1 1-1 0 0,0-1 1 0 0,-1 0 0 0 0,1 1 0 0 0,-1-1 0 0 0,1 0-1 0 0,-1 0 1 0 0,1 1 0 0 0,0-1 0 0 0,-1 0 0 0 0,1 0-1 0 0,-1 0 1 0 0,1 1 0 0 0,-1-1 0 0 0,1 0 0 0 0,-1 0-1 0 0,1 0 1 0 0,-1 0 0 0 0,1 0 0 0 0,-1 0 0 0 0,1 0-1 0 0,-2 0 1 0 0,-4 2 34 0 0,0 2 5 0 0,6-4-38 0 0,0 0 0 0 0,0 0 0 0 0,-1 0 1 0 0,1 0-1 0 0,0 0 0 0 0,0 0 0 0 0,0 0 1 0 0,0 0-1 0 0,-1 0 0 0 0,1 1 0 0 0,0-1 1 0 0,0 0-1 0 0,0 0 0 0 0,0 0 0 0 0,-1 0 1 0 0,1 0-1 0 0,0 0 0 0 0,0 0 0 0 0,0 0 1 0 0,0 1-1 0 0,0-1 0 0 0,0 0 0 0 0,-1 0 1 0 0,1 0-1 0 0,0 0 0 0 0,0 1 0 0 0,0-1 1 0 0,0 0-1 0 0,0 0 0 0 0,0 0 0 0 0,0 0 1 0 0,0 1-1 0 0,0-1 0 0 0,0 0 0 0 0,0 0 1 0 0,0 0-1 0 0,0 1 0 0 0,0-1 0 0 0,0 0 1 0 0,0 0-1 0 0,0 0 0 0 0,0 0 0 0 0,0 1 1 0 0,0-1-1 0 0,0 0 0 0 0,0 0 0 0 0,0 0 1 0 0,0 0-1 0 0,1 1 0 0 0,-1-1 0 0 0,0 0 2 0 0,0 0 0 0 0,-1 0 0 0 0,1 0-1 0 0,0 0 1 0 0,0 0 0 0 0,0 0 0 0 0,0-1 0 0 0,0 1-1 0 0,0 0 1 0 0,-1 0 0 0 0,1 0 0 0 0,0 0-1 0 0,0 0 1 0 0,0 0 0 0 0,0 0 0 0 0,0 0 0 0 0,-1 0-1 0 0,1 0 1 0 0,0 0 0 0 0,0 0 0 0 0,0 0-1 0 0,0 1 1 0 0,0-1 0 0 0,-1 0 0 0 0,1 0 0 0 0,0 0-1 0 0,0 0 1 0 0,0 0 0 0 0,0 0 0 0 0,0 0 0 0 0,0 0-1 0 0,-1 0 1 0 0,1 0 0 0 0,0 0 0 0 0,0 1-1 0 0,0-1 1 0 0,0 0 0 0 0,0 0 0 0 0,0 0 0 0 0,0 0-1 0 0,0 0 1 0 0,0 0 0 0 0,0 1 0 0 0,0-1-1 0 0,0 0 1 0 0,0 0 0 0 0,0 0 0 0 0,0 0 0 0 0,0 0-1 0 0,0 1 1 0 0,0-1 0 0 0,0 0 0 0 0,-1 0 0 0 0,1-1 1 0 0,0 1 0 0 0,0 0-1 0 0,0-1 1 0 0,0 1-1 0 0,0 0 1 0 0,-1-1 0 0 0,1 1-1 0 0,0 0 1 0 0,0 0 0 0 0,-1-1-1 0 0,1 1 1 0 0,0 0-1 0 0,0 0 1 0 0,-1-1 0 0 0,1 1-1 0 0,0 0 1 0 0,-1 0 0 0 0,1 0-1 0 0,0 0 1 0 0,-1-1 0 0 0,1 1-1 0 0,0 0 1 0 0,-1 0-1 0 0,1 0 1 0 0,0 0 0 0 0,-1 0-1 0 0,1 0 1 0 0,0 0 0 0 0,-1 0-1 0 0,1 0 1 0 0,0 0-1 0 0,-1 0 1 0 0,1 0 0 0 0,-1 0-1 0 0,1 0 1 0 0,0 0 0 0 0,-1 1-1 0 0,1-1 1 0 0,0 0-1 0 0,-1 0 1 0 0,1 0 0 0 0,0 0-1 0 0,0 1 1 0 0,-1-1 0 0 0,1 0-1 0 0,0 0 1 0 0,0 1-1 0 0,-1-1 1 0 0,1 0 0 0 0,0 0-1 0 0,0 1 1 0 0,-1-1 0 0 0,1 0-1 0 0,0 1 1 0 0,0-1 0 0 0,0 0-1 0 0,0 1 1 0 0,0-1-1 0 0,-1 1 1 0 0,-3 4 192 0 0,3-6-539 0 0,3 8-925 0 0,-2-6 987 0 0,0 0 0 0 0,-1 1 0 0 0,1-1 0 0 0,-1 0 0 0 0,0 1 0 0 0,1-1 0 0 0,-1 0 0 0 0,0 0 0 0 0,0 1 0 0 0,0-1 0 0 0,0 0 0 0 0,0 0 0 0 0,0 0 0 0 0,0 0 0 0 0,0 0 0 0 0,0-1 0 0 0,0 1 0 0 0,-1 0 0 0 0,1 0 0 0 0,0-1-1 0 0,-1 1 1 0 0,-1 0 0 0 0,-33 11-3668 0 0,24-12 2815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0.651"/>
    </inkml:context>
    <inkml:brush xml:id="br0">
      <inkml:brushProperty name="width" value="0.1" units="cm"/>
      <inkml:brushProperty name="height" value="0.1" units="cm"/>
      <inkml:brushProperty name="color" value="#FF0066"/>
    </inkml:brush>
  </inkml:definitions>
  <inkml:trace contextRef="#ctx0" brushRef="#br0">106 309 1868 0 0,'0'-43'708'0'0,"0"34"-65"0"0,0 1-134 0 0,-1 2-457 0 0,0 0 1 0 0,-1 0 0 0 0,1 0-1 0 0,-1 1 1 0 0,-1-1-1 0 0,1 1 1 0 0,-1-1 0 0 0,0 1-1 0 0,0 0 1 0 0,0 0 0 0 0,-1 1-1 0 0,0-1 1 0 0,0 0-1 0 0,0 1 1 0 0,0 0 0 0 0,-6-4-1 0 0,-3-5 92 0 0,11 11-82 0 0,0 0 0 0 0,0 1 0 0 0,1-1 0 0 0,-1-1 0 0 0,1 1 0 0 0,-1 0 0 0 0,1 0-1 0 0,0 0 1 0 0,0-1 0 0 0,0 1 0 0 0,0-1 0 0 0,1 1 0 0 0,-1-1 0 0 0,0 1 0 0 0,1-1 0 0 0,0 1 0 0 0,0-4 0 0 0,-1-5 348 0 0,-18-79 4120 0 0,43 210-4027 0 0,-22-109-443 0 0,-1 1 0 0 0,0 23 0 0 0,2 24 26 0 0,42 288 240 0 0,-18-106-71 0 0,17 129 26 0 0,-26-238-234 0 0,16 82-2 0 0,21 61 67 0 0,-22-96-8 0 0,-10-26-46 0 0,-5-20-34 0 0,2 2 39 0 0,12 50 100 0 0,-30-179-162 0 0,0 0-1 0 0,0 0 1 0 0,0 0 0 0 0,1 0 0 0 0,6 9 0 0 0,-7-12 112 0 0,-2 2-108 0 0,0 73-243 0 0,-5-72 71 0 0,-16 20-28 0 0,21-26 173 0 0,-1-1 0 0 0,1 1 0 0 0,-1 0 0 0 0,1 0 0 0 0,-1 0 0 0 0,1-1 0 0 0,-1 1 0 0 0,1 0 0 0 0,-1 0 0 0 0,1-1 0 0 0,0 1 0 0 0,-1 0 0 0 0,1-1 0 0 0,0 1 0 0 0,-1-1 0 0 0,1 1 0 0 0,0 0-1 0 0,-1-1 1 0 0,1 1 0 0 0,0-1 0 0 0,0 1 0 0 0,0-1 0 0 0,-1 1 0 0 0,1-1 0 0 0,0 1 0 0 0,0-1 0 0 0,0 1 0 0 0,0-1 0 0 0,0 1 0 0 0,0-1 0 0 0,0 1 0 0 0,0-1 0 0 0,-7-27-544 0 0,6 23 385 0 0,-6-28-415 0 0,5 20 133 0 0,-1 0-1 0 0,0 0 0 0 0,-1 0 0 0 0,0 1 0 0 0,-1-1 1 0 0,0 1-1 0 0,-1 0 0 0 0,-13-18 0 0 0,-6-10-2053 0 0,17 30 1743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7:41.019"/>
    </inkml:context>
    <inkml:brush xml:id="br0">
      <inkml:brushProperty name="width" value="0.1" units="cm"/>
      <inkml:brushProperty name="height" value="0.1" units="cm"/>
      <inkml:brushProperty name="color" value="#FF0066"/>
    </inkml:brush>
  </inkml:definitions>
  <inkml:trace contextRef="#ctx0" brushRef="#br0">150 901 2380 0 0,'-17'-3'862'0'0,"16"2"-812"0"0,0 1-1 0 0,0-1 1 0 0,0 1 0 0 0,0 0-1 0 0,0-1 1 0 0,0 1-1 0 0,0 0 1 0 0,0 0 0 0 0,-1 0-1 0 0,1 0 1 0 0,0 0 0 0 0,0 0-1 0 0,0 0 1 0 0,0 0 0 0 0,0 1-1 0 0,0-1 1 0 0,0 0-1 0 0,-2 1 1 0 0,-1 0 121 0 0,1-1 0 0 0,-1 1-1 0 0,1-1 1 0 0,-1 0 0 0 0,0 0 0 0 0,1-1 0 0 0,-1 1-1 0 0,1-1 1 0 0,-1 0 0 0 0,1 0 0 0 0,-1 0 0 0 0,1 0-1 0 0,-1 0 1 0 0,-4-4 0 0 0,-4 0 859 0 0,10 4-693 0 0,-1 0-1 0 0,0 0 1 0 0,0 1-1 0 0,1-1 0 0 0,-1 0 1 0 0,0 1-1 0 0,0 0 1 0 0,0-1-1 0 0,0 1 1 0 0,-3 1-1 0 0,6-1-305 0 0,0 0 0 0 0,-1 0-1 0 0,1 0 1 0 0,0 0 0 0 0,-1 0 0 0 0,1 0 0 0 0,0 1-1 0 0,-1-1 1 0 0,1 0 0 0 0,0 0 0 0 0,-1 1 0 0 0,1-1 0 0 0,0 0-1 0 0,0 0 1 0 0,-1 1 0 0 0,1-1 0 0 0,0 0 0 0 0,0 0-1 0 0,0 1 1 0 0,-1-1 0 0 0,1 0 0 0 0,0 1 0 0 0,0-1-1 0 0,0 0 1 0 0,0 1 0 0 0,0-1 0 0 0,0 0 0 0 0,0 1-1 0 0,0-1 1 0 0,0 1 0 0 0,8 20 95 0 0,0-8-19 0 0,-2-2-37 0 0,1 0 0 0 0,0-1 0 0 0,0 0 0 0 0,13 12-1 0 0,-18-20-61 0 0,0 0-1 0 0,0 0 0 0 0,0 0 0 0 0,1 0 0 0 0,-1-1 0 0 0,1 1 0 0 0,-1-1 1 0 0,1 0-1 0 0,-1 1 0 0 0,1-1 0 0 0,0-1 0 0 0,-1 1 0 0 0,1 0 0 0 0,0-1 1 0 0,0 1-1 0 0,0-1 0 0 0,-1 0 0 0 0,1 0 0 0 0,0 0 0 0 0,0 0 1 0 0,0 0-1 0 0,0-1 0 0 0,-1 1 0 0 0,1-1 0 0 0,4-1 0 0 0,21-12-135 0 0,-1-2-1 0 0,0 0 0 0 0,-2-2 1 0 0,0-1-1 0 0,-1-1 1 0 0,0-1-1 0 0,34-41 0 0 0,-36 33-393 0 0,-1-1 1 0 0,-2-1-1 0 0,20-43 0 0 0,-11 20-542 0 0,0 3 42 0 0,-3-2 0 0 0,-1-1 0 0 0,19-69-1 0 0,15-83-1449 0 0,-36 97 1208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12.927"/>
    </inkml:context>
    <inkml:brush xml:id="br0">
      <inkml:brushProperty name="width" value="0.1" units="cm"/>
      <inkml:brushProperty name="height" value="0.1" units="cm"/>
      <inkml:brushProperty name="color" value="#FF0066"/>
    </inkml:brush>
  </inkml:definitions>
  <inkml:trace contextRef="#ctx0" brushRef="#br0">91 75 848 0 0,'0'0'1872'0'0,"-90"-74"-3544"0"0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13.796"/>
    </inkml:context>
    <inkml:brush xml:id="br0">
      <inkml:brushProperty name="width" value="0.1" units="cm"/>
      <inkml:brushProperty name="height" value="0.1" units="cm"/>
      <inkml:brushProperty name="color" value="#FF0066"/>
    </inkml:brush>
  </inkml:definitions>
  <inkml:trace contextRef="#ctx0" brushRef="#br0">67 118 908 0 0,'-6'-16'1776'0'0,"6"14"-1625"0"0,-1 1 1 0 0,0-1-1 0 0,1 1 1 0 0,-1-1 0 0 0,1 1-1 0 0,-1-1 1 0 0,1 0-1 0 0,0 1 1 0 0,0-1-1 0 0,-1 0 1 0 0,1 1 0 0 0,1-1-1 0 0,-1-2 1 0 0,0 3-60 0 0,0-1 0 0 0,0 1 0 0 0,0 0 0 0 0,-1-1 0 0 0,1 1 0 0 0,0 0 0 0 0,-1-1-1 0 0,1 1 1 0 0,-1 0 0 0 0,0 0 0 0 0,1-1 0 0 0,-1 1 0 0 0,-1-1 0 0 0,1 1 18 0 0,0-1 0 0 0,0 0 0 0 0,1 1-1 0 0,-1-1 1 0 0,0 0 0 0 0,1 1 0 0 0,-1-1-1 0 0,1 0 1 0 0,-1 0 0 0 0,0-3 0 0 0,1 5-88 0 0,0-1 0 0 0,0 1 0 0 0,0-1 0 0 0,0 1 0 0 0,0-1 0 0 0,0 1 0 0 0,0-1 0 0 0,0 1 0 0 0,0 0 0 0 0,-1-1 0 0 0,1 1 0 0 0,0-1 0 0 0,0 1 0 0 0,0 0 0 0 0,-1-1 0 0 0,1 1 0 0 0,0-1 0 0 0,-1 1 0 0 0,1 0 0 0 0,0-1 0 0 0,-1 1 0 0 0,1 0 0 0 0,-1 0 0 0 0,1-1 0 0 0,0 1 0 0 0,-2 0 0 0 0,2 0-16 0 0,0 0-1 0 0,0 0 1 0 0,0-1 0 0 0,0 1 0 0 0,0 0 0 0 0,-1 0-1 0 0,1 0 1 0 0,0 0 0 0 0,0 0 0 0 0,0 0-1 0 0,0 0 1 0 0,0 0 0 0 0,-1 0 0 0 0,1 0 0 0 0,0-1-1 0 0,0 1 1 0 0,0 0 0 0 0,0 0 0 0 0,0 0 0 0 0,0 0-1 0 0,0 0 1 0 0,-1-1 0 0 0,1 1 0 0 0,0 0-1 0 0,0 0 1 0 0,0 0 0 0 0,0 0 0 0 0,0 0 0 0 0,0-1-1 0 0,0 1 1 0 0,0 0 0 0 0,0 0 0 0 0,0 0 0 0 0,0 0-1 0 0,0-1 1 0 0,0 1 0 0 0,0 0 0 0 0,0 0-1 0 0,0 0 1 0 0,0 0 0 0 0,0-1 0 0 0,0 1 0 0 0,1 0-1 0 0,-1 0 1 0 0,0 0 0 0 0,0 0 0 0 0,0 0-1 0 0,0-1 1 0 0,0 1 0 0 0,0 0 0 0 0,0 0 0 0 0,0 0-1 0 0,1 0 1 0 0,-1 0 0 0 0,0 0 0 0 0,0-1 35 0 0,0 0 0 0 0,0 0 0 0 0,-1 0 1 0 0,1 0-1 0 0,0 0 0 0 0,0 0 0 0 0,-1 0 1 0 0,1 1-1 0 0,-1-1 0 0 0,1 0 0 0 0,-1 0 0 0 0,1 0 1 0 0,-1 1-1 0 0,1-1 0 0 0,-1 0 0 0 0,-1-1 0 0 0,-1-1 233 0 0,8 6-127 0 0,7 41 257 0 0,-8-21-317 0 0,0 0 0 0 0,-2 1 0 0 0,-1-1 0 0 0,-2 43 0 0 0,-1-13-29 0 0,2 612 724 0 0,0-634-755 0 0,-2-1 1 0 0,-1 0-1 0 0,-12 53 0 0 0,9-52 12 0 0,0 0 0 0 0,2 0 0 0 0,0 48 0 0 0,-3 500 657 0 0,7-46-301 0 0,0-529-421 0 0,0 2 24 0 0,0 45 35 0 0,0-46-30 0 0,0 0-3 0 0,0 70 281 0 0,0-70-267 0 0,3 2-97 0 0,13 32 65 0 0,-16-38 18 0 0,0-1 1 0 0,0 0-1 0 0,1 1 0 0 0,-1-1 0 0 0,0 0 1 0 0,0 1-1 0 0,0-1 0 0 0,0 1 0 0 0,0-1 1 0 0,1 0-1 0 0,-1 1 0 0 0,0-1 0 0 0,0 1 1 0 0,0-1-1 0 0,0 0 0 0 0,0 1 1 0 0,-1-1-1 0 0,1 1 0 0 0,0-1 0 0 0,0 1 1 0 0,0-1-1 0 0,0 0 0 0 0,0 1 0 0 0,0-1 1 0 0,-1 0-1 0 0,1 1 0 0 0,0-1 0 0 0,0 0 1 0 0,-1 1-1 0 0,1-1 0 0 0,0 0 0 0 0,0 1 1 0 0,-1-1-1 0 0,1 0 0 0 0,0 1 0 0 0,-1-1 1 0 0,1 0-1 0 0,0 0 0 0 0,-1 0 0 0 0,1 1 1 0 0,-1-1-1 0 0,1 0 0 0 0,0 0 0 0 0,-1 0 1 0 0,1 0-1 0 0,-1 0 0 0 0,1 0 0 0 0,0 0 1 0 0,-1 0-1 0 0,1 0 0 0 0,-1 0 0 0 0,3-2 94 0 0,-2 1-112 0 0,0 1 0 0 0,0 0-1 0 0,0 0 1 0 0,0 0-1 0 0,0-1 1 0 0,0 1 0 0 0,0 0-1 0 0,0-1 1 0 0,0 1 0 0 0,0 0-1 0 0,0 0 1 0 0,0-1-1 0 0,0 1 1 0 0,0 0 0 0 0,0 0-1 0 0,0 0 1 0 0,0-1 0 0 0,1 1-1 0 0,-1 0 1 0 0,0 0-1 0 0,0-1 1 0 0,0 1 0 0 0,0 0-1 0 0,0 0 1 0 0,1 0 0 0 0,-1 0-1 0 0,0-1 1 0 0,0 1 0 0 0,0 0-1 0 0,1 0 1 0 0,-1 0-1 0 0,0 0 1 0 0,0 0 0 0 0,1 0-1 0 0,-1-1 1 0 0,0 1 0 0 0,0 0-1 0 0,1 0 1 0 0,-1 0-1 0 0,0 0 1 0 0,4 0-513 0 0,-1-1 6 0 0,-2-11 66 0 0,2-8-1409 0 0,-2 14 1269 0 0,-1 1 0 0 0,1 0 1 0 0,-1-1-1 0 0,0 1 0 0 0,0-1 0 0 0,-1 1 0 0 0,1 0 0 0 0,-3-9 0 0 0,-2 1-519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3.454"/>
    </inkml:context>
    <inkml:brush xml:id="br0">
      <inkml:brushProperty name="width" value="0.1" units="cm"/>
      <inkml:brushProperty name="height" value="0.1" units="cm"/>
      <inkml:brushProperty name="color" value="#FF0066"/>
    </inkml:brush>
  </inkml:definitions>
  <inkml:trace contextRef="#ctx0" brushRef="#br0">0 69 2420 0 0,'8'-16'1149'0'0,"-7"12"-912"0"0,0 0 0 0 0,1 1 0 0 0,-1-1 1 0 0,1 0-1 0 0,0 1 0 0 0,0-1 0 0 0,0 1 0 0 0,1 0 0 0 0,-1 0 0 0 0,1 0 0 0 0,0 0 1 0 0,-1 0-1 0 0,1 1 0 0 0,5-4 0 0 0,-6 6-156 0 0,-1 0 0 0 0,0 0 1 0 0,0 1-1 0 0,0-1 0 0 0,0 0 1 0 0,0 1-1 0 0,0-1 0 0 0,0 1 0 0 0,0-1 1 0 0,0 1-1 0 0,0-1 0 0 0,0 1 0 0 0,-1 0 1 0 0,1 0-1 0 0,0-1 0 0 0,0 1 0 0 0,-1 0 1 0 0,1 0-1 0 0,0 0 0 0 0,-1 0 0 0 0,1 0 1 0 0,-1 0-1 0 0,1 0 0 0 0,-1 0 0 0 0,1 0 1 0 0,-1 0-1 0 0,1 2 0 0 0,10 32 720 0 0,-8-21-589 0 0,0 1 0 0 0,0 0 0 0 0,-2 0 0 0 0,0 0 0 0 0,0 0 0 0 0,-2 0 0 0 0,-2 19 0 0 0,2-31-86 0 0,3 3-85 0 0,-2 1 0 0 0,1 0 1 0 0,-1-1-1 0 0,0 1 0 0 0,0 0 0 0 0,-2 10 0 0 0,1-15-49 0 0,0 22-27 0 0,1-19-84 0 0,-1 0-1 0 0,1 0 1 0 0,0 0-1 0 0,0 0 1 0 0,2 9-1 0 0,7 9-510 0 0,-9-23 603 0 0,1 1 1 0 0,-1-1-1 0 0,0 0 0 0 0,0 0 1 0 0,0 0-1 0 0,0 0 0 0 0,0 0 1 0 0,1 0-1 0 0,-1 0 0 0 0,0 0 1 0 0,0 0-1 0 0,0 0 0 0 0,0 1 1 0 0,1-1-1 0 0,-1 0 0 0 0,0 0 1 0 0,0 0-1 0 0,0 0 0 0 0,1 0 1 0 0,-1 0-1 0 0,0 0 0 0 0,0 0 1 0 0,0-1-1 0 0,1 1 0 0 0,-1 0 1 0 0,0 0-1 0 0,0 0 0 0 0,0 0 1 0 0,0 0-1 0 0,1 0 0 0 0,-1 0 1 0 0,0 0-1 0 0,0 0 0 0 0,0 0 1 0 0,0-1-1 0 0,0 1 1 0 0,1 0-1 0 0,-1 0 0 0 0,0 0 1 0 0,0 0-1 0 0,0 0 0 0 0,0-1 1 0 0,0 1-1 0 0,0 0 0 0 0,0 0 1 0 0,0 0-1 0 0,1 0 0 0 0,-1-1 1 0 0,0 1-1 0 0,0 0 0 0 0,0 0 1 0 0,12-48-3708 0 0,-4 13 1527 0 0,-1 13 936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14.497"/>
    </inkml:context>
    <inkml:brush xml:id="br0">
      <inkml:brushProperty name="width" value="0.1" units="cm"/>
      <inkml:brushProperty name="height" value="0.1" units="cm"/>
      <inkml:brushProperty name="color" value="#FF0066"/>
    </inkml:brush>
  </inkml:definitions>
  <inkml:trace contextRef="#ctx0" brushRef="#br0">29 632 1780 0 0,'-5'-15'3132'0'0,"5"14"-3020"0"0,0 0-1 0 0,0 0 1 0 0,0 1 0 0 0,0-1-1 0 0,0 0 1 0 0,0 0 0 0 0,0 0-1 0 0,0 0 1 0 0,-1 1 0 0 0,1-1-1 0 0,0 0 1 0 0,-1 0-1 0 0,1 1 1 0 0,0-1 0 0 0,-1 0-1 0 0,1 0 1 0 0,-1 1 0 0 0,1-1-1 0 0,-1 1 1 0 0,1-1 0 0 0,-1 0-1 0 0,0 1 1 0 0,1-1 0 0 0,-1 1-1 0 0,0-1 1 0 0,1 1-1 0 0,-2-1 1 0 0,-7-9 1727 0 0,6 9-1464 0 0,8 12-73 0 0,11 19 228 0 0,145 246 785 0 0,-150-261-1256 0 0,50 69 168 0 0,-50-70-159 0 0,-1 0 0 0 0,0 1 0 0 0,8 17 0 0 0,16 24 65 0 0,38 31-44 0 0,-64-73-59 0 0,-6-12-11 0 0,-1 1 1 0 0,0 0 0 0 0,1-1-1 0 0,-1 1 1 0 0,1-1-1 0 0,0 1 1 0 0,0-1 0 0 0,0 0-1 0 0,0 0 1 0 0,0 0-1 0 0,1 0 1 0 0,-1 0 0 0 0,0-1-1 0 0,1 1 1 0 0,4 1 0 0 0,-6-2 598 0 0,4 5-669 0 0,15 18 29 0 0,-20-24 24 0 0,0 1 0 0 0,0-1 0 0 0,1 0 0 0 0,-1 1-1 0 0,0-1 1 0 0,0 0 0 0 0,1 0 0 0 0,-1 1 0 0 0,0-1 0 0 0,1 0 0 0 0,-1 0 0 0 0,0 0 0 0 0,1 1 0 0 0,-1-1-1 0 0,1 0 1 0 0,-1 0 0 0 0,0 0 0 0 0,1 0 0 0 0,-1 0 0 0 0,0 0 0 0 0,1 0 0 0 0,-1 0 0 0 0,1 0 0 0 0,-1 0-1 0 0,0 0 1 0 0,1 0 0 0 0,-1 0 0 0 0,1 0 0 0 0,-1 0 0 0 0,0 0 0 0 0,1 0 0 0 0,-1 0 0 0 0,0-1 0 0 0,1 1 0 0 0,-1 0-1 0 0,0 0 1 0 0,1 0 0 0 0,-1-1 0 0 0,0 1 0 0 0,1 0 0 0 0,-1 0 0 0 0,0-1 0 0 0,0 1 0 0 0,1 0 0 0 0,-1-1-1 0 0,0 1 1 0 0,1-1 0 0 0,10-19-46 0 0,-9 16 46 0 0,88-143 86 0 0,-49 85-137 0 0,-3-2 1 0 0,39-90-1 0 0,-38 69-448 0 0,79-128 0 0 0,16-32-3114 0 0,-124 223 2966 0 0,-1 1 1 0 0,0-2-1 0 0,-2 1 1 0 0,-1-1 0 0 0,-1 0-1 0 0,-1 0 1 0 0,0-1-1 0 0,-2 1 1 0 0,-1-28 0 0 0,-1 0-598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26.424"/>
    </inkml:context>
    <inkml:brush xml:id="br0">
      <inkml:brushProperty name="width" value="0.1" units="cm"/>
      <inkml:brushProperty name="height" value="0.1" units="cm"/>
      <inkml:brushProperty name="color" value="#FF0066"/>
    </inkml:brush>
  </inkml:definitions>
  <inkml:trace contextRef="#ctx0" brushRef="#br0">3691 1647 1160 0 0,'0'0'3449'0'0,"16"1"-3506"0"0,46 2 35 0 0,-61-3 26 0 0,0 0 1 0 0,0 0 0 0 0,0 0 0 0 0,0 0-1 0 0,0 0 1 0 0,0 0 0 0 0,0 0 0 0 0,0 0-1 0 0,0 0 1 0 0,0 0 0 0 0,0-1-1 0 0,0 1 1 0 0,0 0 0 0 0,0-1 0 0 0,-1 1-1 0 0,1-1 1 0 0,0 1 0 0 0,0-1 0 0 0,0 0-1 0 0,0 1 1 0 0,-1-1 0 0 0,1 0-1 0 0,0 1 1 0 0,-1-1 0 0 0,1 0 0 0 0,0 0-1 0 0,-1 0 1 0 0,1 1 0 0 0,-1-1 0 0 0,1 0-1 0 0,-1 0 1 0 0,0 0 0 0 0,1 0-1 0 0,-1 0 1 0 0,0 0 0 0 0,0 0 0 0 0,0-1-1 0 0,4-7 125 0 0,-4 9-107 0 0,1-1 0 0 0,-1 1 0 0 0,1 0-1 0 0,-1-1 1 0 0,0 1 0 0 0,1-1 0 0 0,-1 1-1 0 0,0 0 1 0 0,1-1 0 0 0,-1 1 0 0 0,0-1 0 0 0,0 1-1 0 0,0-1 1 0 0,1 1 0 0 0,-1-1 0 0 0,0 1-1 0 0,0-1 1 0 0,0 1 0 0 0,0-1 0 0 0,0 1-1 0 0,0-1 1 0 0,0 1 0 0 0,0-1 0 0 0,0 1-1 0 0,0-1 1 0 0,0 1 0 0 0,0-1 0 0 0,0 1-1 0 0,0-1 1 0 0,-1 0 0 0 0,-13-13 687 0 0,-20-2 544 0 0,18 11-873 0 0,-1 1 0 0 0,0 1-1 0 0,0 1 1 0 0,1 0 0 0 0,-35 1 0 0 0,49 1-244 0 0,-3 0 24 0 0,-166 0 514 0 0,165 0-660 0 0,0 0 0 0 0,0 1 0 0 0,-1-1 0 0 0,1 1 0 0 0,0 0 0 0 0,0 1 0 0 0,0-1 0 0 0,0 1 0 0 0,1 0 0 0 0,-1 1 0 0 0,0-1 0 0 0,1 1 1 0 0,-10 7-1 0 0,3-2 31 0 0,-1-1 0 0 0,0 0 0 0 0,-15 5 0 0 0,-5-3 66 0 0,-60 11 0 0 0,18-6-35 0 0,-106 17 130 0 0,-6 2 30 0 0,-66 23-46 0 0,55-21-82 0 0,0 0 54 0 0,130-22-12 0 0,-97 5 0 0 0,88-11-107 0 0,11-3 39 0 0,-83-4 1 0 0,55-2-63 0 0,84 2-17 0 0,1 0 0 0 0,-1-1 0 0 0,1 0 0 0 0,-1 0 0 0 0,1-1 0 0 0,0 0 0 0 0,-1 0 0 0 0,1-1 0 0 0,0-1 0 0 0,-14-6 0 0 0,8 2 8 0 0,-1 2 0 0 0,1 0 0 0 0,-33-8 1 0 0,-131-26 180 0 0,-201-48 97 0 0,377 87-293 0 0,-60-15 30 0 0,-106-42-1 0 0,114 36-48 0 0,23 11 20 0 0,1-2 0 0 0,1-2 0 0 0,-35-21 1 0 0,52 26 15 0 0,0-1 0 0 0,0-1 0 0 0,1 0-1 0 0,1-1 1 0 0,0 0 0 0 0,-9-16 0 0 0,-5-4-43 0 0,9 9 43 0 0,1 0 1 0 0,1-1 0 0 0,1 0-1 0 0,1-1 1 0 0,2 0 0 0 0,-11-39 0 0 0,16 37-21 0 0,1 0 0 0 0,2-1 0 0 0,1-56 0 0 0,2 41 1 0 0,-1 36 4 0 0,1 1 1 0 0,0-1-1 0 0,0 0 1 0 0,1 1 0 0 0,0-1-1 0 0,0 1 1 0 0,1 0-1 0 0,0 0 1 0 0,0 0 0 0 0,0 0-1 0 0,1 0 1 0 0,0 0-1 0 0,6-6 1 0 0,4-9-1 0 0,6-11-2 0 0,1 1 0 0 0,2 0 0 0 0,42-45 0 0 0,-47 59 0 0 0,1 2 0 0 0,0 0-1 0 0,1 0 1 0 0,1 2-1 0 0,1 1 1 0 0,26-13 0 0 0,285-99-67 0 0,-127 53 14 0 0,246-86-5 0 0,-334 120 49 0 0,1 5 0 0 0,161-21-1 0 0,-242 49 14 0 0,531-55-50 0 0,-315 56 42 0 0,-138 6 32 0 0,397-2 68 0 0,-502 0-94 0 0,-1 1 1 0 0,1 0 0 0 0,-1 0 0 0 0,1 1-1 0 0,-1 0 1 0 0,0 1 0 0 0,0 1 0 0 0,0-1 0 0 0,0 1-1 0 0,17 11 1 0 0,9 2 3 0 0,-21-11 9 0 0,0-1 0 0 0,1-1 1 0 0,22 4-1 0 0,-1 0-8 0 0,-3 2-14 0 0,148 49 33 0 0,-156-49-19 0 0,-1 2 1 0 0,0 1-1 0 0,-1 1 0 0 0,40 29 1 0 0,-36-22 13 0 0,-14-11-28 0 0,-1 0 0 0 0,-1 0 0 0 0,1 1 0 0 0,-2 1 0 0 0,18 20 1 0 0,-17-15-4 0 0,1 0 0 0 0,16 16 0 0 0,2 1-2 0 0,37 44 26 0 0,-31-36-8 0 0,34 49 0 0 0,-60-76-9 0 0,-1 1 0 0 0,-1 1 0 0 0,0 0 0 0 0,-1 0 0 0 0,8 26 0 0 0,7 26-6 0 0,-9-30-2 0 0,-1 1 1 0 0,-2 1-1 0 0,-2 0 1 0 0,4 46-1 0 0,-12-77 6 0 0,1 10 25 0 0,-1 1 0 0 0,-1 0 0 0 0,0 0 0 0 0,-2-1 0 0 0,-6 34 1 0 0,-10-1-24 0 0,-1-2 1 0 0,-3-1-1 0 0,-57 95 1 0 0,54-111 33 0 0,-1-1-1 0 0,-1-1 1 0 0,-2-2 0 0 0,-1-1 0 0 0,-1-1 0 0 0,-1-2 0 0 0,-2-1 0 0 0,-40 23 0 0 0,72-47-141 0 0,-1 1 0 0 0,1 0-1 0 0,-1 0 1 0 0,1 0 0 0 0,0 0 0 0 0,0 0-1 0 0,0 1 1 0 0,0-1 0 0 0,0 1-1 0 0,0-1 1 0 0,-1 5 0 0 0,11 0-3346 0 0,-6-6 3270 0 0,0 0 0 0 0,-1 0 1 0 0,1 0-1 0 0,0-1 0 0 0,0 1 1 0 0,0-1-1 0 0,0 1 0 0 0,0-1 1 0 0,0 0-1 0 0,3 1 0 0 0,0-2-133 0 0,-1 0-1 0 0,0 0 0 0 0,0 0 0 0 0,1 0 1 0 0,-1-1-1 0 0,0 0 0 0 0,0 1 0 0 0,4-4 1 0 0,36-21-825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32.248"/>
    </inkml:context>
    <inkml:brush xml:id="br0">
      <inkml:brushProperty name="width" value="0.1" units="cm"/>
      <inkml:brushProperty name="height" value="0.1" units="cm"/>
      <inkml:brushProperty name="color" value="#FF0066"/>
    </inkml:brush>
  </inkml:definitions>
  <inkml:trace contextRef="#ctx0" brushRef="#br0">1 126 1868 0 0,'9'-9'666'0'0,"26"-26"-48"0"0,-27 27 1192 0 0,1 8-1560 0 0,-3-1-215 0 0,0-1-1 0 0,1 1 1 0 0,-1-1-1 0 0,0 0 1 0 0,0-1-1 0 0,0 1 1 0 0,-1-1-1 0 0,1-1 0 0 0,0 1 1 0 0,-1-1-1 0 0,0 1 1 0 0,0-2-1 0 0,9-8 1 0 0,-11 10-11 0 0,-1 1 13 0 0,0 1 0 0 0,0-1 0 0 0,0 1 0 0 0,0 0 0 0 0,0 0 0 0 0,0-1 0 0 0,0 1 0 0 0,0 1 1 0 0,0-1-1 0 0,1 0 0 0 0,-1 1 0 0 0,0-1 0 0 0,0 1 0 0 0,1-1 0 0 0,-1 1 0 0 0,0 0 1 0 0,1 0-1 0 0,-1 0 0 0 0,0 1 0 0 0,1-1 0 0 0,1 1 0 0 0,3 0 105 0 0,34 0 333 0 0,-39-1-347 0 0,2 0-40 0 0,446 0 950 0 0,-437 0-1030 0 0,0 1 1 0 0,0 0-1 0 0,0 0 1 0 0,0 1-1 0 0,0 1 0 0 0,-1 0 1 0 0,1 1-1 0 0,12 5 0 0 0,-9-3 4 0 0,0 0 0 0 0,0-1-1 0 0,1-1 1 0 0,0-1-1 0 0,18 2 1 0 0,440 23 339 0 0,-304-21-316 0 0,-101-4-21 0 0,296 27 124 0 0,-220-8-97 0 0,157 34 82 0 0,-57 8-130 0 0,-215-55 39 0 0,-5-2-7 0 0,0-1 1 0 0,28 3-1 0 0,166 24 67 0 0,-85-11-72 0 0,351 16 4 0 0,-204-35 38 0 0,-156-5-36 0 0,1404 2 77 0 0,-1316 9-115 0 0,693-7 187 0 0,-876-2-172 0 0,1-2-1 0 0,0-1 0 0 0,55-13 1 0 0,35-6-29 0 0,178-26-13 0 0,-125 20 100 0 0,-44 6-49 0 0,167-16 126 0 0,-263 35-138 0 0,40-5 84 0 0,90-19-1 0 0,-14 3-53 0 0,-46 9-4 0 0,-54 8 16 0 0,86-1 0 0 0,-36 4 1 0 0,586-8 160 0 0,-454 14-126 0 0,846-2 117 0 0,-1062 0-199 0 0,0-1 0 0 0,0 0 0 0 0,0-1 0 0 0,0-1-1 0 0,28-8 1 0 0,-26 5 11 0 0,1 1-1 0 0,-1 1 1 0 0,37-2-1 0 0,61-4-40 0 0,82-3 191 0 0,-76 4-160 0 0,-21 1-1 0 0,76 3 5 0 0,550 2 52 0 0,-467 3-181 0 0,-258 0 125 0 0,6 2-23 0 0,3 2 31 0 0,-6-3 10 0 0,-1 1 0 0 0,0-1 0 0 0,1 0-1 0 0,-1 0 1 0 0,0-1 0 0 0,10 1 0 0 0,78 3-5475 0 0,-90-4 5358 0 0,0 0 1 0 0,-1-1-1 0 0,1 1 0 0 0,-1-1 0 0 0,1 1 1 0 0,-1-1-1 0 0,1 0 0 0 0,-1 0 0 0 0,0 0 1 0 0,1 0-1 0 0,-1-1 0 0 0,0 1 0 0 0,0-1 0 0 0,0 1 1 0 0,0-1-1 0 0,0 0 0 0 0,0 1 0 0 0,0-1 1 0 0,0 0-1 0 0,2-4 0 0 0,1 0-163 0 0,13-15-849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9.254"/>
    </inkml:context>
    <inkml:brush xml:id="br0">
      <inkml:brushProperty name="width" value="0.1" units="cm"/>
      <inkml:brushProperty name="height" value="0.1" units="cm"/>
      <inkml:brushProperty name="color" value="#FF0066"/>
    </inkml:brush>
  </inkml:definitions>
  <inkml:trace contextRef="#ctx0" brushRef="#br0">70 941 1428 0 0,'0'0'807'0'0,"0"-9"-107"0"0,0-26-63 0 0,0 26 492 0 0,-11-9-660 0 0,-34-55-68 0 0,44 71-328 0 0,-1 0 1 0 0,1-1-1 0 0,-1 1 0 0 0,1 0 0 0 0,0-1 0 0 0,0 1 1 0 0,0 0-1 0 0,0-1 0 0 0,1 0 0 0 0,-1 1 1 0 0,0-1-1 0 0,1 1 0 0 0,0-1 0 0 0,0 0 0 0 0,0 1 1 0 0,0-1-1 0 0,0 0 0 0 0,0 1 0 0 0,1-1 1 0 0,-1 1-1 0 0,1-1 0 0 0,0 1 0 0 0,0-1 0 0 0,1-2 1 0 0,2-7 239 0 0,-2 7-227 0 0,-1-1 0 0 0,1 1 0 0 0,0 0 0 0 0,1 0 0 0 0,-1 0 0 0 0,1 1 0 0 0,0-1 0 0 0,0 0 0 0 0,0 1 0 0 0,1 0 0 0 0,0 0 0 0 0,0 0 0 0 0,0 0 0 0 0,0 1 0 0 0,0-1 1 0 0,1 1-1 0 0,-1 0 0 0 0,1 0 0 0 0,0 1 0 0 0,0 0 0 0 0,8-3 0 0 0,9-3 48 0 0,-1 2 1 0 0,1 1-1 0 0,39-5 1 0 0,180-17 188 0 0,-198 22-247 0 0,79 1 0 0 0,-98 4-49 0 0,781 0 348 0 0,-771 0-358 0 0,0-2 0 0 0,-1 0 0 0 0,1-2 0 0 0,35-10 1 0 0,50-9 44 0 0,148-7 1 0 0,-126 16-51 0 0,449-27-25 0 0,-181 17 110 0 0,-301 16-76 0 0,309-16-28 0 0,221 24-55 0 0,-605 1 74 0 0,-1-3 0 0 0,1 0 0 0 0,53-12 1 0 0,-7-1 0 0 0,162-31 38 0 0,95-14-96 0 0,-76 12 16 0 0,-100 17 0 0 0,-60 10 88 0 0,61-9 32 0 0,-110 23-758 0 0,91-25 0 0 0,-139 31 330 0 0,0-1 1 0 0,0 1-1 0 0,-1-1 0 0 0,1 0 0 0 0,-1 0 0 0 0,1 0 0 0 0,-1 0 0 0 0,0 0 0 0 0,0 0 1 0 0,0-1-1 0 0,0 1 0 0 0,0-1 0 0 0,0 1 0 0 0,-1-1 0 0 0,1 0 0 0 0,-1 1 0 0 0,0-1 1 0 0,2-6-1 0 0,1-15-799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53.365"/>
    </inkml:context>
    <inkml:brush xml:id="br0">
      <inkml:brushProperty name="width" value="0.1" units="cm"/>
      <inkml:brushProperty name="height" value="0.1" units="cm"/>
      <inkml:brushProperty name="color" value="#FF0066"/>
    </inkml:brush>
  </inkml:definitions>
  <inkml:trace contextRef="#ctx0" brushRef="#br0">48 52 1908 0 0,'-47'0'1972'0'0,"47"-52"-2020"0"0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3.444"/>
    </inkml:context>
    <inkml:brush xml:id="br0">
      <inkml:brushProperty name="width" value="0.1" units="cm"/>
      <inkml:brushProperty name="height" value="0.1" units="cm"/>
      <inkml:brushProperty name="color" value="#FF0066"/>
    </inkml:brush>
  </inkml:definitions>
  <inkml:trace contextRef="#ctx0" brushRef="#br0">639 1 1132 0 0,'-47'0'216'0'0,"-2"0"-84"0"0,-52 84 76 0 0,38-66 0 0 0,8-5 0 0 0,0 7-32 0 0,-1-2 260 0 0,-3-3-52 0 0,7 1-492 0 0,-6-3-748 0 0,14-5-404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0.191"/>
    </inkml:context>
    <inkml:brush xml:id="br0">
      <inkml:brushProperty name="width" value="0.1" units="cm"/>
      <inkml:brushProperty name="height" value="0.1" units="cm"/>
      <inkml:brushProperty name="color" value="#FF0066"/>
    </inkml:brush>
  </inkml:definitions>
  <inkml:trace contextRef="#ctx0" brushRef="#br0">1092 2258 2172 0 0,'0'0'3480'0'0,"1"7"-3037"0"0,0-4-407 0 0,-1-2-13 0 0,1 0 0 0 0,-1 1-1 0 0,0-1 1 0 0,1 0 0 0 0,-1 1 0 0 0,0-1 0 0 0,0 0 0 0 0,0 1 0 0 0,0-1 0 0 0,0 0 0 0 0,-1 1 0 0 0,1-1 0 0 0,0 0 0 0 0,0 0 0 0 0,-1 1 0 0 0,0 1 0 0 0,-1-2 23 0 0,0 1 0 0 0,0-1 1 0 0,0 1-1 0 0,0-1 0 0 0,0 0 0 0 0,0 1 0 0 0,0-1 0 0 0,0-1 0 0 0,-1 1 1 0 0,1 0-1 0 0,0 0 0 0 0,-1-1 0 0 0,1 1 0 0 0,0-1 0 0 0,-5 0 0 0 0,-75 10 1125 0 0,-96 0 1 0 0,164-11-1140 0 0,1 0 1 0 0,0-1-1 0 0,-1 0 1 0 0,1-1-1 0 0,0-1 1 0 0,0 0-1 0 0,-20-10 1 0 0,-2 0 23 0 0,-27-7 64 0 0,38 14-32 0 0,1-1 0 0 0,0-1 0 0 0,-29-16 0 0 0,27 9-21 0 0,0-1 1 0 0,1-1 0 0 0,1-1 0 0 0,1 0 0 0 0,-22-27-1 0 0,13 10 28 0 0,1-2 0 0 0,-37-61 0 0 0,49 66-65 0 0,1-1 0 0 0,2-1 0 0 0,-18-59 0 0 0,-17-116-16 0 0,41 156-16 0 0,2 0 0 0 0,0-88-1 0 0,6 121 16 0 0,1 5-11 0 0,0 1 0 0 0,1 0 1 0 0,0-1-1 0 0,5-17 0 0 0,10-33-8 0 0,3 1 0 0 0,3 1-1 0 0,2 1 1 0 0,35-62-1 0 0,-35 84-1 0 0,1 0-1 0 0,3 2 0 0 0,1 0 1 0 0,1 3-1 0 0,3 0 0 0 0,0 2 1 0 0,3 1-1 0 0,0 2 0 0 0,2 2 1 0 0,61-36-1 0 0,55-11-8 0 0,-76 40 47 0 0,26-10-35 0 0,205-60 0 0 0,-242 88 5 0 0,1 3 0 0 0,1 4 0 0 0,0 2 0 0 0,122 1 0 0 0,-174 9-7 0 0,-1 0 1 0 0,0 2 0 0 0,0-1 0 0 0,-1 2-1 0 0,1 0 1 0 0,-1 1 0 0 0,1 1 0 0 0,-1 0 0 0 0,15 9-1 0 0,-7-5 8 0 0,-2 1 4 0 0,0 0 0 0 0,0 1 0 0 0,-2 1 0 0 0,1 1 1 0 0,26 24-1 0 0,-19-11 2 0 0,-2 1 0 0 0,33 46 0 0 0,-36-40 4 0 0,-1 2-1 0 0,-1 0 1 0 0,-3 1-1 0 0,-1 0 1 0 0,-1 2-1 0 0,-2 0 0 0 0,-2 0 1 0 0,6 42-1 0 0,1 11-9 0 0,18 134-24 0 0,-30 8 49 0 0,-6-213-30 0 0,-2 27 4 0 0,-1 1 0 0 0,-19 87 0 0 0,14-96 6 0 0,-19 89-122 0 0,-57 163 0 0 0,60-227-676 0 0,-3 0 0 0 0,-2-2 0 0 0,-62 96 0 0 0,66-123 80 0 0,-2-1 0 0 0,-1-1-1 0 0,-2-2 1 0 0,-1 0 0 0 0,-2-3 0 0 0,-48 36-1 0 0,8-13-379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7.803"/>
    </inkml:context>
    <inkml:brush xml:id="br0">
      <inkml:brushProperty name="width" value="0.1" units="cm"/>
      <inkml:brushProperty name="height" value="0.1" units="cm"/>
      <inkml:brushProperty name="color" value="#FF0066"/>
    </inkml:brush>
  </inkml:definitions>
  <inkml:trace contextRef="#ctx0" brushRef="#br0">1 149 1268 0 0,'0'0'4214'0'0,"0"-8"-3853"0"0,0-26-75 0 0,0 34-283 0 0,0 0 1 0 0,0-1 0 0 0,0 1 0 0 0,-1 0 0 0 0,1 0 0 0 0,0-1 0 0 0,0 1-1 0 0,0 0 1 0 0,0 0 0 0 0,0-1 0 0 0,0 1 0 0 0,0 0 0 0 0,0 0 0 0 0,0-1-1 0 0,0 1 1 0 0,0 0 0 0 0,0-1 0 0 0,0 1 0 0 0,0 0 0 0 0,1 0 0 0 0,-1-1-1 0 0,0 1 1 0 0,0 0 0 0 0,0 0 0 0 0,0 0 0 0 0,0-1 0 0 0,1 1 0 0 0,-1 0 0 0 0,0 0-1 0 0,0 0 1 0 0,0-1 0 0 0,0 1 0 0 0,1 0 0 0 0,-1 0 0 0 0,0 0 0 0 0,0 0-1 0 0,1 0 1 0 0,-1-1 0 0 0,0 1 0 0 0,0 0 0 0 0,1 0 0 0 0,-1 0 0 0 0,0 0-1 0 0,0 0 1 0 0,1 0 0 0 0,-1 0 0 0 0,0 0 0 0 0,0 0 0 0 0,1 0 0 0 0,-1 0-1 0 0,0 0 1 0 0,0 0 0 0 0,1 0 0 0 0,-1 0 0 0 0,0 0 0 0 0,1 1 0 0 0,31-1 256 0 0,-25 0 26 0 0,1-12-70 0 0,23-37-50 0 0,-20 27 117 0 0,-11 16 123 0 0,1-3-104 0 0,0 9-297 0 0,-1 0 0 0 0,0 0 0 0 0,0 0 0 0 0,1 0-1 0 0,-1 0 1 0 0,0 0 0 0 0,1 0 0 0 0,-1 0 0 0 0,0 0 0 0 0,0 0 0 0 0,1 0-1 0 0,-1 0 1 0 0,0 0 0 0 0,0 0 0 0 0,1 0 0 0 0,-1 0 0 0 0,0 1 0 0 0,0-1 0 0 0,1 0-1 0 0,-1 0 1 0 0,0 0 0 0 0,0 0 0 0 0,1 1 0 0 0,-1-1 0 0 0,0 0 0 0 0,0 0-1 0 0,0 0 1 0 0,0 1 0 0 0,1-1 0 0 0,-1 0 0 0 0,0 0 0 0 0,0 1 0 0 0,0-1 0 0 0,0 0-1 0 0,0 1 1 0 0,0-1 0 0 0,0 0 0 0 0,0 0 0 0 0,0 1 0 0 0,0-1 0 0 0,0 0-1 0 0,0 0 1 0 0,0 1 0 0 0,0 0 0 0 0,5 15 79 0 0,-3 3-20 0 0,0 15 30 0 0,8 48 0 0 0,-8-72-90 0 0,0-1 0 0 0,1 0 0 0 0,0 0 1 0 0,0-1-1 0 0,1 1 0 0 0,0 0 0 0 0,1-1 1 0 0,-1 0-1 0 0,2 0 0 0 0,6 8 0 0 0,4 3-49 0 0,-12-14 52 0 0,0 0 0 0 0,-1-1 0 0 0,1 1 0 0 0,1-1 0 0 0,-1 0 0 0 0,1 0 0 0 0,-1-1 0 0 0,1 1 0 0 0,0-1 0 0 0,1 0 0 0 0,-1 0 0 0 0,0-1 0 0 0,9 3-1 0 0,1-2-56 0 0,-1 0-1 0 0,0-2 0 0 0,1 1 0 0 0,24-2 0 0 0,-18-1 27 0 0,-17 1 3 0 0,32 1-44 0 0,-27-2 43 0 0,-5 1 32 0 0,1 0-22 0 0,37 0-52 0 0,-38 0 66 0 0,1 0-66 0 0,12 0 74 0 0,-13 0-32 0 0,1 8-30 0 0,15 21-5 0 0,-16-20-105 0 0,-20-20-5330 0 0,13 3 4216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8.204"/>
    </inkml:context>
    <inkml:brush xml:id="br0">
      <inkml:brushProperty name="width" value="0.1" units="cm"/>
      <inkml:brushProperty name="height" value="0.1" units="cm"/>
      <inkml:brushProperty name="color" value="#FF0066"/>
    </inkml:brush>
  </inkml:definitions>
  <inkml:trace contextRef="#ctx0" brushRef="#br0">1 39 1312 0 0,'7'-18'2794'0'0,"-4"5"-1824"0"0,4 6 337 0 0,-3 17-901 0 0,-1 228 643 0 0,-5-130-870 0 0,1 31-18 0 0,2 139-1234 0 0,-3-253-736 0 0,1-22 1032 0 0,0-15-1194 0 0,1 2 891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8.577"/>
    </inkml:context>
    <inkml:brush xml:id="br0">
      <inkml:brushProperty name="width" value="0.1" units="cm"/>
      <inkml:brushProperty name="height" value="0.1" units="cm"/>
      <inkml:brushProperty name="color" value="#FF0066"/>
    </inkml:brush>
  </inkml:definitions>
  <inkml:trace contextRef="#ctx0" brushRef="#br0">0 125 1504 0 0,'7'-7'660'0'0,"-1"-1"-84"0"0,4-1-100 0 0,3-2-100 0 0,-4-3 40 0 0,2 8-100 0 0,5-5 12 0 0,-3 0-68 0 0,-2 4 68 0 0,4-1-260 0 0,-4 3-8 0 0,3 2 0 0 0,-3-4-108 0 0,2 2-200 0 0,-7-1-288 0 0,5 3-476 0 0,-1 3-108 0 0,-3-4-148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3.826"/>
    </inkml:context>
    <inkml:brush xml:id="br0">
      <inkml:brushProperty name="width" value="0.1" units="cm"/>
      <inkml:brushProperty name="height" value="0.1" units="cm"/>
      <inkml:brushProperty name="color" value="#FF0066"/>
    </inkml:brush>
  </inkml:definitions>
  <inkml:trace contextRef="#ctx0" brushRef="#br0">1 429 2440 0 0,'3'-12'605'0'0,"0"0"0"0"0,1 0 0 0 0,0 0 0 0 0,1 1 0 0 0,0 0 0 0 0,1 0-1 0 0,0 0 1 0 0,0 1 0 0 0,1-1 0 0 0,1 2 0 0 0,15-16 0 0 0,102-81 301 0 0,-29 26-548 0 0,27-16 105 0 0,-227 213-59 0 0,72-74-237 0 0,3 1-1 0 0,1 2 0 0 0,-27 61 0 0 0,41-80-21 0 0,10-20-109 0 0,1-1 0 0 0,-1 1 0 0 0,1-1 0 0 0,1 1 0 0 0,-1 0-1 0 0,-1 9 1 0 0,1-2-4 0 0,3-11 50 0 0,0 1 4 0 0,0 15 19 0 0,0-15-43 0 0,0 1-45 0 0,0-3-14 0 0,0 0 0 0 0,0 1 0 0 0,1-1 0 0 0,-1 0 1 0 0,1 1-1 0 0,0-1 0 0 0,0 0 0 0 0,0 0 0 0 0,0 1 1 0 0,0-1-1 0 0,0 0 0 0 0,0 0 0 0 0,1 0 0 0 0,-1 0 1 0 0,1-1-1 0 0,0 1 0 0 0,-1 0 0 0 0,1-1 0 0 0,0 1 1 0 0,0-1-1 0 0,0 1 0 0 0,0-1 0 0 0,0 0 1 0 0,0 0-1 0 0,5 2 0 0 0,-2-1 3 0 0,1 0 0 0 0,0-1 1 0 0,0 1-1 0 0,-1-1 0 0 0,1-1 0 0 0,0 1 0 0 0,0-1 1 0 0,0 0-1 0 0,0 0 0 0 0,0-1 0 0 0,7-1 1 0 0,15-4 11 0 0,0-1 1 0 0,-1-2 0 0 0,1 0-1 0 0,-2-2 1 0 0,42-23 0 0 0,75-31 36 0 0,-52 25-58 0 0,-38 13-205 0 0,26-10-853 0 0,-73 35 828 0 0,-1-1-1 0 0,1 1 1 0 0,-1-1-1 0 0,0 0 1 0 0,0 0-1 0 0,0-1 1 0 0,0 0-1 0 0,5-5 0 0 0,-6 5-253 0 0,0-1-1 0 0,-1 1 0 0 0,0-1 1 0 0,0 0-1 0 0,0 0 0 0 0,-1 0 1 0 0,0 0-1 0 0,0 0 0 0 0,0 0 0 0 0,0-1 1 0 0,-1 1-1 0 0,0-1 0 0 0,0 1 1 0 0,0-7-1 0 0,-1-5-663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8.981"/>
    </inkml:context>
    <inkml:brush xml:id="br0">
      <inkml:brushProperty name="width" value="0.1" units="cm"/>
      <inkml:brushProperty name="height" value="0.1" units="cm"/>
      <inkml:brushProperty name="color" value="#FF0066"/>
    </inkml:brush>
  </inkml:definitions>
  <inkml:trace contextRef="#ctx0" brushRef="#br0">952 1090 1288 0 0,'-15'29'534'0'0,"0"1"-1"0"0,-2-2 1 0 0,-1 0-1 0 0,-2-2 1 0 0,0 0-1 0 0,-2-1 1 0 0,-1-1-1 0 0,-44 36 1 0 0,43-43-168 0 0,0-2 0 0 0,-2 0 0 0 0,-33 13 0 0 0,42-21-156 0 0,0-1-1 0 0,-27 5 1 0 0,-12 5 242 0 0,46-12-332 0 0,-1-1-1 0 0,0 0 0 0 0,0-1 0 0 0,0 0 0 0 0,-1 0 0 0 0,-13-1 1 0 0,21-1 59 0 0,-3 0-43 0 0,-2-1-111 0 0,0-1-1 0 0,0 0 1 0 0,0 0 0 0 0,0-1 0 0 0,0 0 0 0 0,1-1-1 0 0,-1 1 1 0 0,1-2 0 0 0,0 1 0 0 0,0-1 0 0 0,-8-7-1 0 0,11 9-11 0 0,-5-4 6 0 0,1 1 1 0 0,1-1-1 0 0,-1 0 1 0 0,1-1-1 0 0,0 1 1 0 0,1-2-1 0 0,0 1 1 0 0,-6-11-1 0 0,-11-13 52 0 0,8 13-49 0 0,1-2 1 0 0,1 0-1 0 0,1 0 1 0 0,1-2-1 0 0,1 1 0 0 0,1-2 1 0 0,1 1-1 0 0,1-1 1 0 0,1 0-1 0 0,1-1 0 0 0,1 0 1 0 0,-1-26-1 0 0,3 5-1 0 0,-7-185-70 0 0,9 210 52 0 0,1 11-8 0 0,-1 0 0 0 0,2-1 0 0 0,-1 1 1 0 0,2-1-1 0 0,-1 1 0 0 0,4-11 0 0 0,46-120-25 0 0,-40 105-4 0 0,3 1 0 0 0,0 1 0 0 0,3 0 0 0 0,0 1 0 0 0,3 0 0 0 0,37-47 0 0 0,-42 61-7 0 0,1 1 0 0 0,0 0 0 0 0,2 1 1 0 0,0 1-1 0 0,1 1 0 0 0,1 1 0 0 0,0 0 1 0 0,1 2-1 0 0,0 0 0 0 0,1 1 0 0 0,27-9 1 0 0,43 2-242 0 0,-86 16 279 0 0,1 1 0 0 0,-1 0 0 0 0,0 1 1 0 0,1-1-1 0 0,-1 1 0 0 0,0 1 0 0 0,1-1 0 0 0,-1 1 0 0 0,0 0 0 0 0,0 1 0 0 0,12 3 0 0 0,-4 1-2 0 0,0 1-1 0 0,25 14 0 0 0,-28-14 8 0 0,17 10-25 0 0,0 1-1 0 0,-1 1 1 0 0,0 2 0 0 0,-2 0-1 0 0,-1 2 1 0 0,0 1-1 0 0,21 28 1 0 0,-13-11 48 0 0,-2 1 1 0 0,30 55-1 0 0,-46-70 17 0 0,-2 0 0 0 0,-1 1-1 0 0,0 0 1 0 0,-3 1-1 0 0,7 36 1 0 0,-8-12-50 0 0,-3 0-1 0 0,-4 93 1 0 0,-1-58-362 0 0,0-82 280 0 0,1 0 0 0 0,-1 0 1 0 0,-1 0-1 0 0,1 0 0 0 0,-1 0 1 0 0,0 0-1 0 0,0 0 0 0 0,-1-1 1 0 0,0 1-1 0 0,0-1 0 0 0,0 0 1 0 0,0 1-1 0 0,-7 6 1 0 0,-11 18-1945 0 0,21-30 1948 0 0,0 1 0 0 0,0-1 1 0 0,0 1-1 0 0,-1-1 1 0 0,1 1-1 0 0,0-1 0 0 0,0 1 1 0 0,-1-1-1 0 0,1 0 1 0 0,0 1-1 0 0,-1-1 0 0 0,1 1 1 0 0,0-1-1 0 0,-1 0 1 0 0,1 0-1 0 0,0 1 0 0 0,-1-1 1 0 0,1 0-1 0 0,-1 1 1 0 0,1-1-1 0 0,-1 0 0 0 0,1 0 1 0 0,-1 0-1 0 0,1 0 1 0 0,-1 1-1 0 0,1-1 1 0 0,-1 0-1 0 0,0 0 0 0 0,-6-4-1058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3.859"/>
    </inkml:context>
    <inkml:brush xml:id="br0">
      <inkml:brushProperty name="width" value="0.1" units="cm"/>
      <inkml:brushProperty name="height" value="0.1" units="cm"/>
      <inkml:brushProperty name="color" value="#FF0066"/>
    </inkml:brush>
  </inkml:definitions>
  <inkml:trace contextRef="#ctx0" brushRef="#br0">117 314 1256 0 0,'-7'0'1175'0'0,"-3"1"-705"0"0,-4 0-139 0 0,-14-5 5319 0 0,-21-8-5470 0 0,48 12-176 0 0,1 0-1 0 0,0 0 0 0 0,-1 0 1 0 0,1-1-1 0 0,-1 1 1 0 0,1 0-1 0 0,-1 0 1 0 0,1-1-1 0 0,0 1 0 0 0,-1 0 1 0 0,1-1-1 0 0,0 1 1 0 0,-1 0-1 0 0,1-1 0 0 0,0 1 1 0 0,0-1-1 0 0,-1 1 1 0 0,1 0-1 0 0,0-1 1 0 0,0 1-1 0 0,-1-1 0 0 0,1 1 1 0 0,0-1-1 0 0,0 1 1 0 0,0-1-1 0 0,5-15 88 0 0,4 0-28 0 0,0 0 1 0 0,1 0 0 0 0,1 1 0 0 0,0 1-1 0 0,1 0 1 0 0,1 0 0 0 0,18-15 0 0 0,-1 4 83 0 0,0 2 0 0 0,60-33 1 0 0,-77 49-118 0 0,1 2 0 0 0,1-1 0 0 0,-1 2 0 0 0,1 0 1 0 0,0 0-1 0 0,0 2 0 0 0,0 0 0 0 0,0 0 0 0 0,0 2 0 0 0,21 1 1 0 0,-32-1-30 0 0,-1 1 0 0 0,0-1 0 0 0,0 1 0 0 0,0 0 0 0 0,0 0 0 0 0,0 1 0 0 0,0-1 0 0 0,0 1 1 0 0,0-1-1 0 0,0 1 0 0 0,-1 0 0 0 0,1 0 0 0 0,-1 0 0 0 0,1 0 0 0 0,-1 1 0 0 0,0-1 0 0 0,2 4 0 0 0,6 6 14 0 0,-1 1 0 0 0,10 18 0 0 0,-14-21-10 0 0,-1 1-1 0 0,1-1 1 0 0,-2 1-1 0 0,1 0 1 0 0,-1 0-1 0 0,1 16 1 0 0,-1-11 2 0 0,-1-3-3 0 0,0 1-1 0 0,-1 0 1 0 0,-1-1-1 0 0,-2 20 1 0 0,0 7 19 0 0,1-18-19 0 0,-1-1-1 0 0,0 1 1 0 0,-2 0-1 0 0,-1-1 1 0 0,0 0-1 0 0,-12 27 1 0 0,6-16-1 0 0,-126 396-179 0 0,87-296-471 0 0,49-130 602 0 0,1-1-1 0 0,-1 0 1 0 0,1 0-1 0 0,-1 0 1 0 0,1 1 0 0 0,0-1-1 0 0,0 0 1 0 0,-1 0 0 0 0,1 1-1 0 0,0-1 1 0 0,0 0 0 0 0,0 1-1 0 0,0-1 1 0 0,0 0 0 0 0,1 1-1 0 0,-1-1 1 0 0,0 0 0 0 0,1 0-1 0 0,-1 1 1 0 0,1-1-1 0 0,-1 0 1 0 0,1 0 0 0 0,-1 0-1 0 0,1 0 1 0 0,0 0 0 0 0,0 0-1 0 0,-1 0 1 0 0,3 2 0 0 0,-2-3 29 0 0,0 1 0 0 0,0-1 0 0 0,0 1 0 0 0,0-1 0 0 0,0 0 0 0 0,0 1 1 0 0,1-1-1 0 0,-1 0 0 0 0,0 0 0 0 0,0 0 0 0 0,0 0 0 0 0,1 0 0 0 0,-1 0 0 0 0,0 0 1 0 0,0 0-1 0 0,1 0 0 0 0,-1-1 0 0 0,0 1 0 0 0,0 0 0 0 0,0-1 0 0 0,0 1 0 0 0,0-1 0 0 0,0 1 1 0 0,2-2-1 0 0,7-6-136 0 0,0-1-1 0 0,0 0 1 0 0,-1 0 0 0 0,0-1 0 0 0,9-13 0 0 0,9-8 25 0 0,95-111-77 0 0,-114 134 294 0 0,0 0 1 0 0,0 1-1 0 0,1 0 0 0 0,0 0 0 0 0,1 1 0 0 0,11-6 1 0 0,-17 11-16 0 0,-1 0 0 0 0,1 0 0 0 0,-1 0 0 0 0,1 1 0 0 0,0 0 1 0 0,-1-1-1 0 0,1 1 0 0 0,0 1 0 0 0,5 0 0 0 0,-6-1-161 0 0,2 0 27 0 0,-1 0-11 0 0,13 0-76 0 0,-12 0-420 0 0,6-8-472 0 0,-6 5 882 0 0,2-2-32 0 0,0 1-1 0 0,0-1 1 0 0,-1-1 0 0 0,0 1-1 0 0,0-1 1 0 0,0 0 0 0 0,-1 0-1 0 0,0-1 1 0 0,0 1 0 0 0,-1-1-1 0 0,6-11 1 0 0,18-41-922 0 0,-1-3-53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4.294"/>
    </inkml:context>
    <inkml:brush xml:id="br0">
      <inkml:brushProperty name="width" value="0.1" units="cm"/>
      <inkml:brushProperty name="height" value="0.1" units="cm"/>
      <inkml:brushProperty name="color" value="#FF0066"/>
    </inkml:brush>
  </inkml:definitions>
  <inkml:trace contextRef="#ctx0" brushRef="#br0">53 0 860 0 0,'-7'7'1389'0'0,"3"-4"-1070"0"0,0 1 1 0 0,0-1-1 0 0,1 1 1 0 0,-1-1-1 0 0,1 1 0 0 0,0 0 1 0 0,0 1-1 0 0,1-1 0 0 0,-1 0 1 0 0,1 1-1 0 0,0 0 0 0 0,-2 5 1 0 0,3-7-216 0 0,0 1-1 0 0,0-1 1 0 0,1 0 0 0 0,-1 1 0 0 0,1-1 0 0 0,-1 1 0 0 0,1-1 0 0 0,0 0 0 0 0,1 1 0 0 0,0 5 0 0 0,-1-8-84 0 0,1 0 0 0 0,-1 0 1 0 0,1-1-1 0 0,-1 1 0 0 0,1 0 1 0 0,-1 0-1 0 0,1 0 0 0 0,0 0 0 0 0,-1 0 1 0 0,1-1-1 0 0,0 1 0 0 0,0 0 0 0 0,0-1 1 0 0,-1 1-1 0 0,1 0 0 0 0,0-1 1 0 0,0 1-1 0 0,0-1 0 0 0,0 0 0 0 0,0 1 1 0 0,0-1-1 0 0,0 0 0 0 0,0 1 1 0 0,0-1-1 0 0,0 0 0 0 0,1 0 0 0 0,-1 0 1 0 0,0 0-1 0 0,0 0 0 0 0,0 0 1 0 0,0 0-1 0 0,0-1 0 0 0,0 1 0 0 0,0 0 1 0 0,0 0-1 0 0,0-1 0 0 0,0 1 0 0 0,1-1 1 0 0,5-1-33 0 0,3-1 4 0 0,0 0 0 0 0,0 1 0 0 0,1 0-1 0 0,-1 1 1 0 0,20 0 0 0 0,-27 1 3 0 0,0 1 1 0 0,0-1-1 0 0,0 1 0 0 0,0 0 1 0 0,0 0-1 0 0,0 0 0 0 0,0 0 0 0 0,-1 1 1 0 0,1-1-1 0 0,0 1 0 0 0,-1-1 1 0 0,1 1-1 0 0,-1 0 0 0 0,0 0 1 0 0,0 0-1 0 0,1 1 0 0 0,-2-1 1 0 0,1 0-1 0 0,0 1 0 0 0,0-1 1 0 0,-1 1-1 0 0,1 0 0 0 0,-1 0 0 0 0,2 3 1 0 0,1 8 50 0 0,0 0 1 0 0,-1 0 0 0 0,0 0 0 0 0,-1 1-1 0 0,-1-1 1 0 0,0 1 0 0 0,-2 25 0 0 0,0-5 91 0 0,1 299 317 0 0,0-330-442 0 0,0 1 44 0 0,-1 13-46 0 0,-2 20 29 0 0,3-34-62 0 0,1-5-26 0 0,3-22-146 0 0,20-77-1950 0 0,-14 43 339 0 0,25-88 1 0 0,-11 78 584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4.772"/>
    </inkml:context>
    <inkml:brush xml:id="br0">
      <inkml:brushProperty name="width" value="0.1" units="cm"/>
      <inkml:brushProperty name="height" value="0.1" units="cm"/>
      <inkml:brushProperty name="color" value="#FF0066"/>
    </inkml:brush>
  </inkml:definitions>
  <inkml:trace contextRef="#ctx0" brushRef="#br0">159 1 2136 0 0,'-12'0'1356'0'0,"4"1"-350"0"0,11-3 88 0 0,-1 2-1030 0 0,-1 0 0 0 0,1 1 0 0 0,-1-1-1 0 0,1 0 1 0 0,-1 1 0 0 0,1-1 0 0 0,-1 0 0 0 0,0 1 0 0 0,1 0 0 0 0,-1-1 0 0 0,0 1 0 0 0,1 0 0 0 0,-1 0-1 0 0,0-1 1 0 0,0 1 0 0 0,1 0 0 0 0,-1 0 0 0 0,0 0 0 0 0,0 1 0 0 0,0-1 0 0 0,1 2 0 0 0,24 35 371 0 0,-15-20-237 0 0,-6-10-186 0 0,0 0 0 0 0,-1 1-1 0 0,1-1 1 0 0,-2 1-1 0 0,1 0 1 0 0,-1 0 0 0 0,0 1-1 0 0,-1-1 1 0 0,2 16-1 0 0,-1 8-39 0 0,-2 47-1 0 0,-1-49-15 0 0,-1-11 24 0 0,0 0 0 0 0,-2-1 0 0 0,0 1-1 0 0,-1 0 1 0 0,-1-1 0 0 0,-9 23 0 0 0,6-20 8 0 0,-71 200-219 0 0,63-184 317 0 0,-2-1-1 0 0,-1-1 0 0 0,-34 47 0 0 0,51-81-75 0 0,-16 20 369 0 0,12-19-160 0 0,5-14-126 0 0,11-11-83 0 0,1 4-6 0 0,194-311 15 0 0,-199 321-38 0 0,116-145 142 0 0,-120 151-114 0 0,0-1-11 0 0,0 1 1 0 0,0-1 0 0 0,1 1 0 0 0,-1 0-1 0 0,0-1 1 0 0,1 1 0 0 0,0 0 0 0 0,-1 1-1 0 0,1-1 1 0 0,0 0 0 0 0,0 1 0 0 0,0 0 0 0 0,0 0-1 0 0,0-1 1 0 0,0 2 0 0 0,0-1 0 0 0,0 0-1 0 0,5 0 1 0 0,-7 0 5 0 0,0 1-3 0 0,-1 0-1 0 0,0 0 1 0 0,1-1 0 0 0,-1 1-1 0 0,1 0 1 0 0,-1 0 0 0 0,0 0 0 0 0,1 0-1 0 0,-1 0 1 0 0,1 0 0 0 0,-1 0-1 0 0,0 0 1 0 0,1-1 0 0 0,-1 1 0 0 0,1 1-1 0 0,-1-1 1 0 0,1 0 0 0 0,-1 0-1 0 0,0 0 1 0 0,1 0 0 0 0,-1 0 0 0 0,1 0-1 0 0,-1 0 1 0 0,0 1 0 0 0,1-1-1 0 0,-1 0 1 0 0,0 0 0 0 0,1 0 0 0 0,-1 1-1 0 0,0-1 1 0 0,1 0 0 0 0,-1 1-1 0 0,0-1 1 0 0,1 0 0 0 0,-1 0 0 0 0,0 1-1 0 0,0-1 1 0 0,1 1 0 0 0,-1-1 0 0 0,0 0-1 0 0,0 1 1 0 0,0-1 0 0 0,0 1-1 0 0,1 0 1 0 0,-1 0 2 0 0,31 44-97 0 0,-28-41 49 0 0,-1 0 0 0 0,0 1 0 0 0,0-1-1 0 0,-1 1 1 0 0,0-1 0 0 0,0 1 0 0 0,0-1 0 0 0,0 1-1 0 0,0 0 1 0 0,-1 0 0 0 0,0-1 0 0 0,-1 8-1 0 0,0-1-301 0 0,0-4-118 0 0,0 0 0 0 0,0 0 0 0 0,-1 0 0 0 0,0-1 0 0 0,0 1-1 0 0,-1-1 1 0 0,1 1 0 0 0,-1-1 0 0 0,-6 9 0 0 0,-9 14-596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5.149"/>
    </inkml:context>
    <inkml:brush xml:id="br0">
      <inkml:brushProperty name="width" value="0.1" units="cm"/>
      <inkml:brushProperty name="height" value="0.1" units="cm"/>
      <inkml:brushProperty name="color" value="#FF0066"/>
    </inkml:brush>
  </inkml:definitions>
  <inkml:trace contextRef="#ctx0" brushRef="#br0">1 320 1744 0 0,'-1'14'572'0'0,"1"0"0"0"0,1 0 1 0 0,1 0-1 0 0,4 23 0 0 0,-4-30-400 0 0,0 0 1 0 0,0 0-1 0 0,0 0 0 0 0,1-1 1 0 0,0 1-1 0 0,0-1 0 0 0,1 1 1 0 0,-1-1-1 0 0,1 0 0 0 0,8 9 1 0 0,-11-15-151 0 0,1 1 1 0 0,-1 0 0 0 0,0-1 0 0 0,1 1 0 0 0,-1-1 0 0 0,1 1 0 0 0,-1-1-1 0 0,0 0 1 0 0,1 1 0 0 0,-1-1 0 0 0,1 0 0 0 0,-1 0 0 0 0,1 0 0 0 0,-1 0-1 0 0,1 0 1 0 0,-1-1 0 0 0,0 1 0 0 0,1 0 0 0 0,-1-1 0 0 0,1 1 0 0 0,-1-1-1 0 0,0 1 1 0 0,1-1 0 0 0,-1 0 0 0 0,0 0 0 0 0,0 1 0 0 0,1-1 0 0 0,0-2-1 0 0,5 0-6 0 0,11-7-16 0 0,0-2 1 0 0,-1 0-1 0 0,0 0 1 0 0,-1-2-1 0 0,0 0 1 0 0,17-20-1 0 0,82-111-1482 0 0,-63 76 48 0 0,1-7 303 0 0,-4-12 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5.509"/>
    </inkml:context>
    <inkml:brush xml:id="br0">
      <inkml:brushProperty name="width" value="0.1" units="cm"/>
      <inkml:brushProperty name="height" value="0.1" units="cm"/>
      <inkml:brushProperty name="color" value="#FF0066"/>
    </inkml:brush>
  </inkml:definitions>
  <inkml:trace contextRef="#ctx0" brushRef="#br0">23 126 2336 0 0,'-5'-9'518'0'0,"2"0"1"0"0,0 0-1 0 0,0 0 0 0 0,0 0 0 0 0,1 0 1 0 0,0-1-1 0 0,1 1 0 0 0,0-1 0 0 0,1 0 1 0 0,0-9-1 0 0,1 18-497 0 0,-1 0 1 0 0,0 1 0 0 0,0-1-1 0 0,0 1 1 0 0,0-1 0 0 0,1 0-1 0 0,-1 1 1 0 0,0-1 0 0 0,0 1 0 0 0,1-1-1 0 0,-1 1 1 0 0,0-1 0 0 0,1 1-1 0 0,-1-1 1 0 0,1 1 0 0 0,-1-1-1 0 0,1 1 1 0 0,-1-1 0 0 0,1 1-1 0 0,-1 0 1 0 0,1-1 0 0 0,-1 1-1 0 0,1 0 1 0 0,-1 0 0 0 0,1-1-1 0 0,0 1 1 0 0,-1 0 0 0 0,1 0-1 0 0,-1 0 1 0 0,1 0 0 0 0,0 0-1 0 0,-1-1 1 0 0,1 1 0 0 0,0 0-1 0 0,-1 1 1 0 0,1-1 0 0 0,0 0 0 0 0,-1 0-1 0 0,1 0 1 0 0,-1 0 0 0 0,1 0-1 0 0,0 1 1 0 0,-1-1 0 0 0,1 0-1 0 0,-1 0 1 0 0,1 1 0 0 0,-1-1-1 0 0,1 0 1 0 0,0 2 0 0 0,1-2-31 0 0,0 1 1 0 0,0 0-1 0 0,-1 0 1 0 0,1 1-1 0 0,0-1 1 0 0,-1 0 0 0 0,1 0-1 0 0,-1 1 1 0 0,1-1-1 0 0,-1 1 1 0 0,1 0-1 0 0,-1-1 1 0 0,0 1 0 0 0,1 2-1 0 0,7 23-385 0 0,-8-23 218 0 0,1 0 0 0 0,-1-1 0 0 0,0 1 0 0 0,0 0-1 0 0,0 0 1 0 0,0 0 0 0 0,-1 0 0 0 0,0-1 0 0 0,1 1 0 0 0,-2 0 0 0 0,1 0-1 0 0,0 0 1 0 0,-1 0 0 0 0,-1 5 0 0 0,-3 33-2326 0 0,2-24 1306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6.377"/>
    </inkml:context>
    <inkml:brush xml:id="br0">
      <inkml:brushProperty name="width" value="0.1" units="cm"/>
      <inkml:brushProperty name="height" value="0.1" units="cm"/>
      <inkml:brushProperty name="color" value="#FF0066"/>
    </inkml:brush>
  </inkml:definitions>
  <inkml:trace contextRef="#ctx0" brushRef="#br0">16 700 2464 0 0,'-16'21'2189'0'0,"17"-17"-1049"0"0,9-14-544 0 0,174-176 650 0 0,-178 180-1206 0 0,1 1 0 0 0,0 0 0 0 0,1 1 0 0 0,-1 0 0 0 0,1 0 0 0 0,0 1 0 0 0,0 0 0 0 0,0 0-1 0 0,0 0 1 0 0,0 1 0 0 0,12-1 0 0 0,-17 3 355 0 0,5 9-273 0 0,26 30-16 0 0,-32-35-98 0 0,0-1 0 0 0,0 1 0 0 0,0-1-1 0 0,-1 1 1 0 0,0 0 0 0 0,1-1-1 0 0,-1 1 1 0 0,0 0 0 0 0,0 0-1 0 0,-1 0 1 0 0,0 0 0 0 0,1 0 0 0 0,-1 0-1 0 0,0 0 1 0 0,-1 0 0 0 0,1 0-1 0 0,-1-1 1 0 0,1 1 0 0 0,-1 0-1 0 0,-1 0 1 0 0,-1 5 0 0 0,-11 41 53 0 0,-9 38 28 0 0,-4-1 0 0 0,-54 117-1 0 0,61-160-146 0 0,16-34-18 0 0,0 1 0 0 0,-1-2 0 0 0,0 1 1 0 0,0 0-1 0 0,-1-1 0 0 0,0 0 0 0 0,-10 10 0 0 0,13-16 111 0 0,-2-10-1849 0 0,3 4 1801 0 0,1 0-9 0 0,0 1 1 0 0,0-1-1 0 0,0 0 1 0 0,0 0-1 0 0,0 0 1 0 0,1 0-1 0 0,-1 1 1 0 0,1-1-1 0 0,-1 0 0 0 0,1 0 1 0 0,0 0-1 0 0,1 0 1 0 0,-1 0-1 0 0,0 0 1 0 0,1 0-1 0 0,0 0 1 0 0,-1 0-1 0 0,1 0 0 0 0,2-3 1 0 0,13-23 29 0 0,-5 7 138 0 0,1 0-1 0 0,1 1 0 0 0,26-32 0 0 0,35-37 258 0 0,-54 64-211 0 0,1 1 1 0 0,44-42 0 0 0,3 5 93 0 0,-39 34-344 0 0,1 2-1 0 0,65-45 0 0 0,-74 59-54 0 0,1 0-315 0 0,-1-1 0 0 0,34-27 0 0 0,-43 32 420 0 0,-9 13 198 0 0,-12 29 209 0 0,7-29-392 0 0,-71 271 807 0 0,20-65-390 0 0,32-104-116 0 0,16-75-118 0 0,-10 35-1 0 0,14-64-81 0 0,7 2-74 0 0,-5-3-37 0 0,0 0-3 0 0,0-1 0 0 0,0 1-1 0 0,1-1 1 0 0,-1 0-1 0 0,0 0 1 0 0,0 1 0 0 0,1-1-1 0 0,-1 0 1 0 0,1 0-1 0 0,-1 0 1 0 0,1 0-1 0 0,-1-1 1 0 0,1 1 0 0 0,-1 0-1 0 0,1-1 1 0 0,0 1-1 0 0,-1-1 1 0 0,1 1 0 0 0,0-1-1 0 0,0 0 1 0 0,-1 0-1 0 0,1 0 1 0 0,0 0 0 0 0,0 0-1 0 0,-1 0 1 0 0,1 0-1 0 0,0-1 1 0 0,0 1 0 0 0,-1 0-1 0 0,1-1 1 0 0,0 0-1 0 0,-1 1 1 0 0,1-1 0 0 0,-1 0-1 0 0,3-1 1 0 0,21-14-51 0 0,0-2 1 0 0,-1-1-1 0 0,-1-1 1 0 0,26-28-1 0 0,-22 21-17 0 0,-11 12 3 0 0,0-1 0 0 0,-1-1 0 0 0,17-24 0 0 0,-32 41 72 0 0,1-1-2 0 0,-1 1 0 0 0,0 0 0 0 0,1-1 0 0 0,-1 1 0 0 0,0 0 0 0 0,1-1 0 0 0,-1 1 0 0 0,0-1 0 0 0,0 1 0 0 0,1 0 0 0 0,-1-1 0 0 0,0 1 0 0 0,0-1 0 0 0,0 1 0 0 0,0-1 0 0 0,0 1 0 0 0,1-1 0 0 0,-1 1 0 0 0,0 0 0 0 0,0-1 0 0 0,0 1-1 0 0,0-1 1 0 0,0 1 0 0 0,-1-1 0 0 0,1 1 0 0 0,0-1 0 0 0,0 1 0 0 0,0-1 0 0 0,0 1 0 0 0,0 0 0 0 0,-1-1 0 0 0,1 1 0 0 0,0-1 0 0 0,0 1 0 0 0,-1 0 0 0 0,1-1 0 0 0,0 1 0 0 0,0 0 0 0 0,-1-1 0 0 0,1 1 0 0 0,-1 0 0 0 0,1-1 0 0 0,0 1 0 0 0,-1 0 0 0 0,1 0 0 0 0,0-1-1 0 0,-2 1 1 0 0,-6-3 8 0 0,0 1 0 0 0,-1 0-1 0 0,1 1 1 0 0,-1 0-1 0 0,1 0 1 0 0,-17 1-1 0 0,-56 0 64 0 0,78 0-56 0 0,-2 0-22 0 0,-2 0 35 0 0,2 1-49 0 0,1 0 1 0 0,-1-1-1 0 0,1 0 0 0 0,-1 0 1 0 0,1 0-1 0 0,-1-1 0 0 0,1 1 1 0 0,-1-1-1 0 0,1 0 0 0 0,-1 0 0 0 0,1-1 1 0 0,-8-3-1 0 0,9 2 14 0 0,0-1 0 0 0,0 0 0 0 0,0 0 0 0 0,0 0 0 0 0,1-1 0 0 0,-1 1 0 0 0,1-1 0 0 0,0 1 0 0 0,1-1 1 0 0,-1 0-1 0 0,1 0 0 0 0,0 1 0 0 0,-1-8 0 0 0,0-12-122 0 0,0-40-1 0 0,2 51 111 0 0,0-1 5 0 0,1 1 1 0 0,1 0-1 0 0,0 0 0 0 0,1 0 0 0 0,0 1 0 0 0,1-1 1 0 0,6-15-1 0 0,1-1 12 0 0,24-79 102 0 0,85-180 0 0 0,-95 238-48 0 0,-9 17 1 0 0,29-46-1 0 0,-39 69-26 0 0,1 1-1 0 0,0 0 1 0 0,1 0-1 0 0,0 1 0 0 0,1 0 1 0 0,0 0-1 0 0,0 1 0 0 0,19-11 1 0 0,-24 15-19 0 0,-3 2-2 0 0,0 1-1 0 0,0-1 0 0 0,0 0 0 0 0,0 1 1 0 0,0 0-1 0 0,1-1 0 0 0,-1 1 0 0 0,0 0 1 0 0,0-1-1 0 0,1 1 0 0 0,-1 0 0 0 0,0 0 1 0 0,0 0-1 0 0,1 0 0 0 0,-1 0 1 0 0,0 0-1 0 0,2 1 0 0 0,6 6 43 0 0,-9-7-46 0 0,6 6 23 0 0,0 0 0 0 0,0 0-1 0 0,-1 0 1 0 0,0 1 0 0 0,0-1-1 0 0,-1 1 1 0 0,0 1 0 0 0,0-1 0 0 0,-1 0-1 0 0,5 15 1 0 0,1 16 72 0 0,-2 0 1 0 0,-2 1-1 0 0,-1 0 0 0 0,-2 57 1 0 0,-2 247 681 0 0,0-338-745 0 0,0-1-40 0 0,0-1 11 0 0,1 1 0 0 0,0-1-1 0 0,-1 1 1 0 0,1-1 0 0 0,0 0-1 0 0,0 0 1 0 0,3 5 0 0 0,-4-7-6 0 0,0 0 0 0 0,1-1 0 0 0,-1 1-1 0 0,1 0 1 0 0,-1 0 0 0 0,1 0 0 0 0,0 0 0 0 0,-1 0 0 0 0,1-1 0 0 0,0 1 0 0 0,-1 0-1 0 0,1-1 1 0 0,0 1 0 0 0,0 0 0 0 0,0-1 0 0 0,0 1 0 0 0,0-1 0 0 0,0 1-1 0 0,-1-1 1 0 0,1 0 0 0 0,0 1 0 0 0,0-1 0 0 0,0 0 0 0 0,0 0 0 0 0,0 1 0 0 0,0-1-1 0 0,0 0 1 0 0,0 0 0 0 0,1 0 0 0 0,-1 0 0 0 0,0 0 0 0 0,0-1 0 0 0,1 1 0 0 0,11-6-23 0 0,-1 1 1 0 0,0-2-1 0 0,0 0 1 0 0,-1 0 0 0 0,0-1-1 0 0,0 0 1 0 0,10-11-1 0 0,66-74-92 0 0,-59 60-6 0 0,-18 23 92 0 0,-1-1 0 0 0,0 0 0 0 0,-1 0 0 0 0,0-1 0 0 0,-1 0-1 0 0,-1-1 1 0 0,0 1 0 0 0,0-1 0 0 0,3-14 0 0 0,3-18-43 0 0,3-22 237 0 0,0-3 325 0 0,-15 70-488 0 0,0 0 0 0 0,0-1 0 0 0,0 1 0 0 0,0 0 1 0 0,0-1-1 0 0,0 1 0 0 0,0 0 0 0 0,0-1 0 0 0,0 1 0 0 0,0 0 0 0 0,0 0 0 0 0,0-1 1 0 0,0 1-1 0 0,0 0 0 0 0,0-1 0 0 0,0 1 0 0 0,0 0 0 0 0,1 0 0 0 0,-1-1 0 0 0,0 1 1 0 0,0 0-1 0 0,0 0 0 0 0,1-1 0 0 0,-1 1 0 0 0,0 0 0 0 0,0 0 0 0 0,1 0 0 0 0,-1 0 1 0 0,0-1-1 0 0,0 1 0 0 0,1 0 0 0 0,-1 0 0 0 0,0 0 0 0 0,0 0 0 0 0,1 0 0 0 0,-1 0 1 0 0,0 0-1 0 0,1 0 0 0 0,-1 0 0 0 0,0 0 0 0 0,0 0 0 0 0,1 0 0 0 0,-1 0 0 0 0,0 0 1 0 0,1 0-1 0 0,-1 0 0 0 0,0 0 0 0 0,1 0 0 0 0,-1 0 0 0 0,0 0 0 0 0,0 0 0 0 0,1 0 1 0 0,-1 0-1 0 0,0 1 0 0 0,0-1 0 0 0,1 0 0 0 0,-1 0 0 0 0,0 0 0 0 0,0 1 1 0 0,1-1-1 0 0,-1 0 0 0 0,0 0 0 0 0,0 1 0 0 0,0-1 0 0 0,0 0 0 0 0,1 0 0 0 0,-1 1 1 0 0,38 80-2604 0 0,-28-56-1122 0 0,-4-14 2594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7.061"/>
    </inkml:context>
    <inkml:brush xml:id="br0">
      <inkml:brushProperty name="width" value="0.1" units="cm"/>
      <inkml:brushProperty name="height" value="0.1" units="cm"/>
      <inkml:brushProperty name="color" value="#FF0066"/>
    </inkml:brush>
  </inkml:definitions>
  <inkml:trace contextRef="#ctx0" brushRef="#br0">2093 2156 2464 0 0,'-56'60'839'0'0,"29"-29"-408"0"0,0-1 1 0 0,-2-2-1 0 0,-1-1 0 0 0,-61 42 1 0 0,0-16 6 0 0,-3-3 0 0 0,-2-4 0 0 0,-1-5 0 0 0,-2-4 0 0 0,-2-4 0 0 0,-134 25 0 0 0,169-49-278 0 0,0-3 1 0 0,-87-4-1 0 0,102-2-7 0 0,30-1-123 0 0,-1-1 1 0 0,1-1-1 0 0,0 0 0 0 0,0-2 0 0 0,0 0 0 0 0,-21-9 0 0 0,14 5 2 0 0,-7-2-6 0 0,1-1 0 0 0,0-2 0 0 0,1-1 0 0 0,1-2 0 0 0,0-1 0 0 0,-53-40 0 0 0,69 44-42 0 0,0 0 0 0 0,1-2 0 0 0,0 1 0 0 0,1-2-1 0 0,1 0 1 0 0,1-1 0 0 0,0 0 0 0 0,2 0 0 0 0,0-1 0 0 0,1-1 0 0 0,0 0 0 0 0,-6-26 0 0 0,4 2-65 0 0,2 0 1 0 0,2-1-1 0 0,2 0 0 0 0,2-75 0 0 0,3 98 60 0 0,2 1 0 0 0,1-1 0 0 0,0 0 1 0 0,2 1-1 0 0,0-1 0 0 0,15-37 0 0 0,-6 21-10 0 0,12-35-115 0 0,4 1 0 0 0,70-125-1 0 0,99-103-242 0 0,-63 127 151 0 0,255-252 0 0 0,-284 323 150 0 0,135-99 0 0 0,-194 166 90 0 0,2 3-1 0 0,2 2 0 0 0,0 2 1 0 0,86-32-1 0 0,-110 50-11 0 0,0 1 0 0 0,1 1 0 0 0,1 2-1 0 0,-1 1 1 0 0,1 2 0 0 0,0 0 0 0 0,47 3 0 0 0,-62 1 10 0 0,0 1 0 0 0,-1 0 0 0 0,1 1 0 0 0,0 1 0 0 0,-1 0-1 0 0,0 1 1 0 0,0 0 0 0 0,0 1 0 0 0,0 1 0 0 0,-1 0 0 0 0,0 0 0 0 0,14 13 0 0 0,-13-11 5 0 0,6 4-4 0 0,-1 1 0 0 0,-1 1 0 0 0,0 1 0 0 0,-1 0 0 0 0,-1 1 0 0 0,0 1 0 0 0,18 28 0 0 0,-5 2 40 0 0,39 84-1 0 0,-64-122-25 0 0,25 55-10 0 0,-3 2 0 0 0,-4 1 0 0 0,-2 0 0 0 0,-3 1 0 0 0,8 82 0 0 0,6 263 211 0 0,-32-378-196 0 0,-2 1-1 0 0,-2 0 1 0 0,-1-1 0 0 0,-2 0 0 0 0,-17 51 0 0 0,12-46-8 0 0,9-26-8 0 0,-69 217 15 0 0,52-179-79 0 0,-50 96 0 0 0,-70 73-1576 0 0,110-182 882 0 0,-2-1 0 0 0,-1-1-1 0 0,-44 36 1 0 0,10-16-290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37.713"/>
    </inkml:context>
    <inkml:brush xml:id="br0">
      <inkml:brushProperty name="width" value="0.1" units="cm"/>
      <inkml:brushProperty name="height" value="0.1" units="cm"/>
      <inkml:brushProperty name="color" value="#FF0066"/>
    </inkml:brush>
  </inkml:definitions>
  <inkml:trace contextRef="#ctx0" brushRef="#br0">2646 1794 1448 0 0,'-18'1'197'0'0,"-27"2"681"0"0,-79 15 0 0 0,56-2-74 0 0,-114 41 0 0 0,-75 48 371 0 0,35-14-406 0 0,171-72-631 0 0,0-3 0 0 0,-1-2-1 0 0,0-3 1 0 0,-1-2-1 0 0,-1-2 1 0 0,-55 0 0 0 0,-148-1 207 0 0,17-6-104 0 0,205-2-220 0 0,1 0 1 0 0,-1-2 0 0 0,1-2-1 0 0,-36-10 1 0 0,40 8-14 0 0,-51-10 39 0 0,31 8 62 0 0,-73-26 0 0 0,107 30-91 0 0,0-1 0 0 0,0-1 0 0 0,1 0 0 0 0,0-2 0 0 0,0 1 0 0 0,1-2 0 0 0,-24-22-1 0 0,24 18-21 0 0,1-1-1 0 0,1 0 0 0 0,0 0 0 0 0,2-1 0 0 0,0 0 0 0 0,0-1 0 0 0,2 0 0 0 0,0-1 0 0 0,-8-29 0 0 0,0-16-12 0 0,-11-102 0 0 0,20 113-16 0 0,0-26 24 0 0,4-99 0 0 0,3 129-18 0 0,0 25 31 0 0,2 0-1 0 0,1 1 1 0 0,1-1-1 0 0,0 1 1 0 0,2 0-1 0 0,12-31 1 0 0,-18 53-4 0 0,13-33-14 0 0,1 1 1 0 0,2 1-1 0 0,1 0 0 0 0,1 1 1 0 0,2 1-1 0 0,1 1 1 0 0,36-39-1 0 0,8 2-40 0 0,112-87 0 0 0,-91 86 39 0 0,3 4-1 0 0,3 4 1 0 0,2 4-1 0 0,174-74 1 0 0,-208 106 12 0 0,1 3 0 0 0,1 3 0 0 0,91-14 0 0 0,-51 19 13 0 0,149 1 0 0 0,-223 12-8 0 0,-1 1 0 0 0,0 2-1 0 0,0 0 1 0 0,-1 2-1 0 0,1 1 1 0 0,-1 0-1 0 0,26 13 1 0 0,-18-7-1 0 0,30 10-4 0 0,-1 3-1 0 0,105 60 0 0 0,-134-64 10 0 0,0 2 0 0 0,-2 1 0 0 0,0 1 0 0 0,-2 1 0 0 0,38 46 0 0 0,-50-51-15 0 0,-2 2 1 0 0,0 0-1 0 0,-2 1 1 0 0,0 0-1 0 0,-2 1 0 0 0,17 54 1 0 0,-14-29 10 0 0,-3 0 0 0 0,10 92 0 0 0,-20-123-5 0 0,0 2 1 0 0,-1-1-1 0 0,-1 0 0 0 0,-1 0 1 0 0,-1 0-1 0 0,-7 30 0 0 0,-66 240-208 0 0,57-238-309 0 0,-2 0 0 0 0,-3-1 0 0 0,-2-1-1 0 0,-2-2 1 0 0,-2 0 0 0 0,-2-2 0 0 0,-2-1 0 0 0,-3-2-1 0 0,-49 49 1 0 0,20-30-586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40.321"/>
    </inkml:context>
    <inkml:brush xml:id="br0">
      <inkml:brushProperty name="width" value="0.1" units="cm"/>
      <inkml:brushProperty name="height" value="0.1" units="cm"/>
      <inkml:brushProperty name="color" value="#FF0066"/>
    </inkml:brush>
  </inkml:definitions>
  <inkml:trace contextRef="#ctx0" brushRef="#br0">189 52 1712 0 0,'0'-9'574'0'0,"0"-34"6306"0"0,-1 48-6792 0 0,-4 17-9 0 0,-2 0 0 0 0,-1 0 0 0 0,-11 21 0 0 0,-10 28-5 0 0,0 17-341 0 0,-23 121 0 0 0,50-196-520 0 0,-1 0 0 0 0,0 0 1 0 0,-1-1-1 0 0,0 0 0 0 0,-1 0 1 0 0,-7 12-1 0 0,7-17-408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4.212"/>
    </inkml:context>
    <inkml:brush xml:id="br0">
      <inkml:brushProperty name="width" value="0.1" units="cm"/>
      <inkml:brushProperty name="height" value="0.1" units="cm"/>
      <inkml:brushProperty name="color" value="#FF0066"/>
    </inkml:brush>
  </inkml:definitions>
  <inkml:trace contextRef="#ctx0" brushRef="#br0">50 21 1016 0 0,'-2'-2'280'0'0,"1"0"0"0"0,-1 0 0 0 0,0 1 0 0 0,0-1 0 0 0,1 1 0 0 0,-1-1 0 0 0,0 1 0 0 0,-1 0 0 0 0,1-1 0 0 0,0 1-1 0 0,0 0 1 0 0,0 1 0 0 0,-1-1 0 0 0,-3-1 0 0 0,5 2-211 0 0,1 0-1 0 0,-1 0 0 0 0,1 1 1 0 0,-1-1-1 0 0,1 0 0 0 0,-1 0 1 0 0,0 0-1 0 0,1 0 0 0 0,-1 1 0 0 0,1-1 1 0 0,-1 0-1 0 0,1 0 0 0 0,-1 1 1 0 0,1-1-1 0 0,0 0 0 0 0,-1 1 1 0 0,1-1-1 0 0,-1 1 0 0 0,1-1 1 0 0,0 1-1 0 0,-1-1 0 0 0,1 0 1 0 0,0 1-1 0 0,-5 22 947 0 0,12 69 425 0 0,0 5-597 0 0,-7 262 760 0 0,0-341-1549 0 0,0 0-1 0 0,2 0 0 0 0,1 0 0 0 0,0 0 0 0 0,1 0 0 0 0,9 25 0 0 0,12 46 145 0 0,-13-21-43 0 0,-10-47-388 0 0,2 0 0 0 0,0-1 0 0 0,1 1 0 0 0,11 25 0 0 0,-16-46 184 0 0,0 1 1 0 0,0-1-1 0 0,0 0 1 0 0,0 0 0 0 0,0 1-1 0 0,0-1 1 0 0,0 0-1 0 0,1 0 1 0 0,-1 1 0 0 0,0-1-1 0 0,0 0 1 0 0,0 0-1 0 0,0 0 1 0 0,0 1 0 0 0,0-1-1 0 0,1 0 1 0 0,-1 0-1 0 0,0 0 1 0 0,0 1 0 0 0,0-1-1 0 0,0 0 1 0 0,1 0-1 0 0,-1 0 1 0 0,0 0 0 0 0,0 1-1 0 0,1-1 1 0 0,-1 0-1 0 0,0 0 1 0 0,0 0 0 0 0,0 0-1 0 0,1 0 1 0 0,-1 0-1 0 0,0 0 1 0 0,0 0 0 0 0,1 0-1 0 0,-1 0 1 0 0,0 0-1 0 0,0 0 1 0 0,1 0 0 0 0,-1 0-1 0 0,0 0 1 0 0,0 0-1 0 0,1 0 1 0 0,-1 0 0 0 0,0 0-1 0 0,0 0 1 0 0,1 0-1 0 0,-1 0 1 0 0,0-1 0 0 0,0 1-1 0 0,1 0 1 0 0,-1 0-1 0 0,0 0 1 0 0,0-1-1 0 0,9-14-1991 0 0,-5 8 1026 0 0,13-27-1495 0 0,-11 13 1455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40.676"/>
    </inkml:context>
    <inkml:brush xml:id="br0">
      <inkml:brushProperty name="width" value="0.1" units="cm"/>
      <inkml:brushProperty name="height" value="0.1" units="cm"/>
      <inkml:brushProperty name="color" value="#FF0066"/>
    </inkml:brush>
  </inkml:definitions>
  <inkml:trace contextRef="#ctx0" brushRef="#br0">0 24 2572 0 0,'4'-8'712'0'0,"3"2"-52"0"0,3 1-188 0 0,-1 3 16 0 0,-3-1-84 0 0,11 3 29 0 0,5 0-97 0 0,34 14-96 0 0,-19-14-32 0 0,66 30-616 0 0,-25-5-773 0 0,-3-7 25 0 0,2 1-8 0 0,4-2 68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43.282"/>
    </inkml:context>
    <inkml:brush xml:id="br0">
      <inkml:brushProperty name="width" value="0.1" units="cm"/>
      <inkml:brushProperty name="height" value="0.1" units="cm"/>
      <inkml:brushProperty name="color" value="#FF0066"/>
    </inkml:brush>
  </inkml:definitions>
  <inkml:trace contextRef="#ctx0" brushRef="#br0">405 134 1868 0 0,'0'0'2110'0'0,"0"-9"-1566"0"0,0-26-71 0 0,0 26 2251 0 0,-5-5-2454 0 0,-17-43 9 0 0,22 57-271 0 0,0-1 1 0 0,-1 0-1 0 0,1 1 0 0 0,0-1 1 0 0,-1 0-1 0 0,1 1 1 0 0,-1-1-1 0 0,1 1 0 0 0,-1-1 1 0 0,1 1-1 0 0,-1-1 0 0 0,1 1 1 0 0,-1 0-1 0 0,0-1 0 0 0,1 1 1 0 0,-1 0-1 0 0,0-1 0 0 0,1 1 1 0 0,-1 0-1 0 0,0 0 0 0 0,1-1 1 0 0,-1 1-1 0 0,0 0 0 0 0,0 0 1 0 0,1 0-1 0 0,-1 0 0 0 0,0 0 1 0 0,1 0-1 0 0,-1 0 0 0 0,0 0 1 0 0,0 1-1 0 0,0-1 0 0 0,-21 11 248 0 0,17-7-182 0 0,-13 7 16 0 0,1 1-1 0 0,1 1 1 0 0,0 0-1 0 0,1 1 1 0 0,0 0-1 0 0,-15 21 1 0 0,0 4 135 0 0,-37 63 0 0 0,51-75-162 0 0,1 2-1 0 0,2 0 1 0 0,1 0-1 0 0,2 1 1 0 0,0 0-1 0 0,2 1 1 0 0,1 0-1 0 0,2 0 1 0 0,1 1-1 0 0,0 45 1 0 0,3-43 15 0 0,0-24-60 0 0,0 0 1 0 0,1 1-1 0 0,1-1 0 0 0,0 1 0 0 0,0-1 0 0 0,1 0 0 0 0,3 12 0 0 0,65 192 153 0 0,-59-182-152 0 0,1-1-1 0 0,2 0 1 0 0,1-1-1 0 0,2-1 0 0 0,34 47 1 0 0,-31-46-44 0 0,-4-8 33 0 0,2-2-1 0 0,35 34 1 0 0,-25-26 23 0 0,-11-12-1 0 0,1-1-1 0 0,0-1 1 0 0,2 0-1 0 0,-1-2 1 0 0,2 0-1 0 0,21 9 1 0 0,133 46 159 0 0,-109-44-88 0 0,126 40-14 0 0,-153-54-72 0 0,0-1-1 0 0,78 6 1 0 0,-94-13-10 0 0,-10 1-11 0 0,0-2 1 0 0,-1 0-1 0 0,1 0 1 0 0,0-1 0 0 0,-1 0-1 0 0,22-6 1 0 0,133-55 57 0 0,-49 16-30 0 0,-8-1-52 0 0,7-3 68 0 0,36-18 22 0 0,-7 4-115 0 0,-124 55 59 0 0,0-1 0 0 0,-1 0 0 0 0,0-2 0 0 0,0 0 1 0 0,-2-1-1 0 0,1-2 0 0 0,23-21 0 0 0,7-6 26 0 0,-32 29-37 0 0,-1-1 0 0 0,16-17 0 0 0,-29 26 4 0 0,1-1 0 0 0,-1 1 0 0 0,0-1 0 0 0,0 0 0 0 0,0 0 0 0 0,-1-1 0 0 0,0 1 1 0 0,0-1-1 0 0,-1 1 0 0 0,3-12 0 0 0,11-48 2 0 0,-9 45-4 0 0,-2-1 0 0 0,0-1 0 0 0,2-33-1 0 0,-1-23 15 0 0,-1-18 40 0 0,-5 92-51 0 0,0 0 0 0 0,0 0-1 0 0,-1 0 1 0 0,0 0-1 0 0,0 1 1 0 0,0-1 0 0 0,-3-6-1 0 0,-16-38-26 0 0,-18-43-29 0 0,30 69 68 0 0,-1 1 0 0 0,-1 1 0 0 0,-1-1 0 0 0,-1 2 0 0 0,0 0 0 0 0,-2 0 0 0 0,0 1 0 0 0,-1 1 0 0 0,-1 0 0 0 0,-1 1-1 0 0,-36-28 1 0 0,31 29 7 0 0,-1 1-1 0 0,-1 1 0 0 0,0 1 1 0 0,-1 1-1 0 0,-1 1 1 0 0,1 1-1 0 0,-2 1 0 0 0,1 2 1 0 0,-55-9-1 0 0,-195 1-54 0 0,259 16 41 0 0,-1 0 1 0 0,1 1-1 0 0,-1 1 0 0 0,1 1 0 0 0,0 0 0 0 0,0 1 1 0 0,-26 12-1 0 0,11-5 0 0 0,25-9-6 0 0,-45 15 11 0 0,-1 3 0 0 0,-60 34-1 0 0,93-44-19 0 0,-18 9-95 0 0,2 2 1 0 0,0 2-1 0 0,-34 29 1 0 0,-14 25-1255 0 0,4 4 0 0 0,3 3 0 0 0,4 3 1 0 0,-98 157-1 0 0,118-163 239 0 0,0-4-122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48.599"/>
    </inkml:context>
    <inkml:brush xml:id="br0">
      <inkml:brushProperty name="width" value="0.1" units="cm"/>
      <inkml:brushProperty name="height" value="0.1" units="cm"/>
      <inkml:brushProperty name="color" value="#FF0066"/>
    </inkml:brush>
  </inkml:definitions>
  <inkml:trace contextRef="#ctx0" brushRef="#br0">455 663 2012 0 0,'0'0'2459'0'0,"8"0"-2038"0"0,1-1-327 0 0,-1 1-1 0 0,1-1 0 0 0,-1 0 0 0 0,0-1 0 0 0,1 0 1 0 0,-1 0-1 0 0,0-1 0 0 0,0 0 0 0 0,0-1 0 0 0,-1 1 0 0 0,1-2 1 0 0,-1 1-1 0 0,0-1 0 0 0,0 0 0 0 0,0 0 0 0 0,10-11 1 0 0,-9 8 39 0 0,0 0 0 0 0,1 1 0 0 0,-1 0 0 0 0,2 1 0 0 0,-1-1 1 0 0,19-7-1 0 0,66-23 505 0 0,-36 15-498 0 0,-16 8 27 0 0,0 1-1 0 0,78-12 0 0 0,-19 4-12 0 0,179-36 286 0 0,-234 49-374 0 0,85-12 48 0 0,-55 9-25 0 0,80-21-1 0 0,144-41 138 0 0,-85 22-73 0 0,371-75 70 0 0,-365 110-86 0 0,-70 8-129 0 0,118-2 40 0 0,-247 11-41 0 0,0 0 1 0 0,1 1 0 0 0,-1 1-1 0 0,-1 1 1 0 0,35 11-1 0 0,-26-6 3 0 0,0-2-1 0 0,36 5 0 0 0,305 45-89 0 0,-292-43 83 0 0,27 1 59 0 0,201 15 62 0 0,-205-18-39 0 0,163 26-77 0 0,-182-24 38 0 0,79 17 25 0 0,56 32-166 0 0,-167-52 103 0 0,71 4 1 0 0,-23-4-3 0 0,14 7-16 0 0,99 11 34 0 0,-175-24-4 0 0,46 12 0 0 0,-32-5-78 0 0,-23-6 65 0 0,-1 1 0 0 0,0 1 1 0 0,49 23-1 0 0,146 76 8 0 0,-158-71-30 0 0,65 47 1 0 0,-129-83 13 0 0,86 64 2 0 0,-75-54 8 0 0,0 1-1 0 0,-2-1 0 0 0,1 2 1 0 0,-1-1-1 0 0,10 18 1 0 0,7 10 13 0 0,-19-30-9 0 0,-1 0 0 0 0,0 0 0 0 0,0 0-1 0 0,-1 0 1 0 0,0 1 0 0 0,-1 0 0 0 0,0 0 0 0 0,5 19 0 0 0,-9-23-5 0 0,1 0 0 0 0,0 0 0 0 0,1 0 0 0 0,-1 0 0 0 0,1-1 0 0 0,0 1 0 0 0,1-1 0 0 0,-1 1 0 0 0,6 8 0 0 0,-5-9-8 0 0,0 0 0 0 0,0 1 0 0 0,-1-1 0 0 0,0 1 0 0 0,0 0 0 0 0,0 0 0 0 0,-1 0 0 0 0,0 0 0 0 0,0 0 0 0 0,-1 0 0 0 0,1 9 1 0 0,4 32 147 0 0,-1-22-130 0 0,-1 0-1 0 0,-1 49 1 0 0,-2-70-4 0 0,-1-1-13 0 0,1 0 0 0 0,0 0 0 0 0,-1 0-1 0 0,1 0 1 0 0,-1 0 0 0 0,0 0 0 0 0,0 0 0 0 0,0 0-1 0 0,0-1 1 0 0,0 1 0 0 0,-3 3 0 0 0,-106 149 35 0 0,99-140-42 0 0,-1 1 1 0 0,0-1-1 0 0,-1-1 0 0 0,-30 25 1 0 0,-67 41 79 0 0,103-75-64 0 0,-14 7-4 0 0,1 0 0 0 0,-30 10 0 0 0,-10 6-7 0 0,-43 20 32 0 0,-133 41-1 0 0,-51 23 34 0 0,233-90-78 0 0,-85 24-1 0 0,37-14 52 0 0,40-12-31 0 0,-1-3 0 0 0,-1-3 0 0 0,0-2 0 0 0,0-3 0 0 0,-119 0 0 0 0,16-9 16 0 0,149 0-8 0 0,-1 0 0 0 0,1-2 0 0 0,0 0 0 0 0,0-1-1 0 0,0-1 1 0 0,0-1 0 0 0,-32-12 0 0 0,-51-16 61 0 0,-256-48 315 0 0,137 38-233 0 0,8 3 19 0 0,135 25-89 0 0,-86-3-1 0 0,53 6-20 0 0,-342-3-27 0 0,351 16-52 0 0,86-2 10 0 0,-1 2 1 0 0,0 0-1 0 0,1 1 0 0 0,-1 1 1 0 0,1 0-1 0 0,0 1 1 0 0,-22 8-1 0 0,17-5 19 0 0,-1 0 0 0 0,0-2 0 0 0,0 0 0 0 0,-27 2 0 0 0,-129 10 17 0 0,-251 35-21 0 0,66 19 8 0 0,295-57-16 0 0,-40 9 29 0 0,-142 13 0 0 0,113-21-110 0 0,75-7 109 0 0,-70 0 0 0 0,-443-8-10 0 0,556-2-15 0 0,-1 0-1 0 0,1 0 0 0 0,-1-2 1 0 0,1 0-1 0 0,-34-14 1 0 0,-37-8-40 0 0,49 15 27 0 0,0-1 0 0 0,-55-26 0 0 0,79 30-5 0 0,0 0-1 0 0,1-1 0 0 0,1-1 1 0 0,0-1-1 0 0,-14-11 0 0 0,23 16-24 0 0,-1-1 0 0 0,1 1 0 0 0,0-1 0 0 0,0 0 0 0 0,1 0 0 0 0,0 0 0 0 0,0-1 0 0 0,-5-15 0 0 0,2 2-48 0 0,-8-43 1 0 0,14 57 67 0 0,0-1 0 0 0,0 1 1 0 0,1-1-1 0 0,0 1 0 0 0,0 0 1 0 0,1-1-1 0 0,0 1 0 0 0,1 0 1 0 0,-1-1-1 0 0,6-12 0 0 0,0 3 10 0 0,2 0-1 0 0,18-28 1 0 0,2-2-64 0 0,-12 18 0 0 0,2 0 0 0 0,1 1-1 0 0,41-43 1 0 0,82-62-409 0 0,-117 112 366 0 0,0 1 0 0 0,1 2 0 0 0,1 1-1 0 0,52-23 1 0 0,-59 30-569 0 0,1 2 1 0 0,0 0-1 0 0,1 2 0 0 0,0 0 1 0 0,0 2-1 0 0,0 0 0 0 0,28 0 0 0 0,-47 4-512 0 0,0 0 103 0 0,18 0 32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39.403"/>
    </inkml:context>
    <inkml:brush xml:id="br0">
      <inkml:brushProperty name="width" value="0.1" units="cm"/>
      <inkml:brushProperty name="height" value="0.1" units="cm"/>
      <inkml:brushProperty name="color" value="#FF0066"/>
    </inkml:brush>
  </inkml:definitions>
  <inkml:trace contextRef="#ctx0" brushRef="#br0">328 271 956 0 0,'0'-42'1045'0'0,"0"42"-1029"0"0,0-1 0 0 0,0 1 0 0 0,0 0 0 0 0,0 0 0 0 0,1-1 0 0 0,-1 1 1 0 0,0 0-1 0 0,0 0 0 0 0,0-1 0 0 0,0 1 0 0 0,0 0 0 0 0,0 0 0 0 0,0-1 0 0 0,0 1 0 0 0,0 0 1 0 0,0 0-1 0 0,0-1 0 0 0,0 1 0 0 0,-1 0 0 0 0,1 0 0 0 0,0-1 0 0 0,0 1 0 0 0,0 0 0 0 0,0 0 1 0 0,0-1-1 0 0,0 1 0 0 0,-1 0 0 0 0,1 0 0 0 0,0 0 0 0 0,0-1 0 0 0,0 1 0 0 0,-1 0 0 0 0,1 0 0 0 0,0 0 1 0 0,0 0-1 0 0,0-1 0 0 0,-1 1 0 0 0,1 0 0 0 0,0 0 0 0 0,0 0 0 0 0,-1 0 0 0 0,1 0 0 0 0,0 0 1 0 0,0 0-1 0 0,-1 0 0 0 0,1 0 0 0 0,0 0 0 0 0,0 0 0 0 0,-1 0 0 0 0,1 0 0 0 0,0 0 0 0 0,-1 0 1 0 0,1 0-1 0 0,0 0 0 0 0,0 0 0 0 0,-1 0 0 0 0,-31 0 815 0 0,24 0 1440 0 0,0-8-1616 0 0,-80-91 573 0 0,47 47 632 0 0,33 41-1351 0 0,0 0-1 0 0,-1 1 1 0 0,-10-10-1 0 0,18 19-472 0 0,1 1-1 0 0,-1-1 0 0 0,0 0 1 0 0,1 1-1 0 0,-1-1 1 0 0,0 0-1 0 0,0 1 0 0 0,1-1 1 0 0,-1 1-1 0 0,0-1 0 0 0,0 1 1 0 0,0-1-1 0 0,0 1 0 0 0,0 0 1 0 0,0 0-1 0 0,-1-1 1 0 0,1 2-14 0 0,0-1 1 0 0,0 1 0 0 0,0 0 0 0 0,0 0 0 0 0,1-1 0 0 0,-1 1 0 0 0,0 0-1 0 0,0 0 1 0 0,0 0 0 0 0,1 0 0 0 0,-1 0 0 0 0,0 0 0 0 0,1 0 0 0 0,-1 0 0 0 0,1 0-1 0 0,0 0 1 0 0,-1 2 0 0 0,-8 20 67 0 0,2 0 0 0 0,1 0 0 0 0,-7 44-1 0 0,2-4-22 0 0,0 8 50 0 0,3 1-1 0 0,2 138 1 0 0,6-183-89 0 0,0-18-19 0 0,0-1 0 0 0,1 0 0 0 0,0 0 0 0 0,1 1 1 0 0,0-1-1 0 0,0 0 0 0 0,0-1 0 0 0,1 1 1 0 0,0 0-1 0 0,1-1 0 0 0,4 8 0 0 0,18 42 33 0 0,-18-37-42 0 0,1 0 0 0 0,1-1 0 0 0,0 0 0 0 0,2 0 0 0 0,25 31 0 0 0,-34-48-4 0 0,0 1 0 0 0,0-1-1 0 0,0-1 1 0 0,1 1-1 0 0,-1 0 1 0 0,0-1 0 0 0,1 0-1 0 0,0 1 1 0 0,-1-2 0 0 0,1 1-1 0 0,0 0 1 0 0,-1-1 0 0 0,1 1-1 0 0,0-1 1 0 0,0 0 0 0 0,-1 0-1 0 0,1-1 1 0 0,0 1-1 0 0,-1-1 1 0 0,1 0 0 0 0,0 0-1 0 0,-1 0 1 0 0,1 0 0 0 0,-1-1-1 0 0,6-2 1 0 0,29-21-32 0 0,-1-2-1 0 0,62-57 1 0 0,-74 62 1 0 0,-5 4 15 0 0,-1-2 1 0 0,0 0-1 0 0,-2-1 1 0 0,27-41-1 0 0,-34 45-17 0 0,0 0 0 0 0,-2-1 0 0 0,0 0 0 0 0,0-1 0 0 0,-2 1 0 0 0,-1-1 0 0 0,6-30 1 0 0,-10 8-52 0 0,-1 37 55 0 0,0-1 42 0 0,-1-2-13 0 0,0 1 1 0 0,0 0 0 0 0,0 0 0 0 0,0 0 0 0 0,-1 1-1 0 0,0-1 1 0 0,0 0 0 0 0,-1 0 0 0 0,0 1 0 0 0,0 0-1 0 0,0-1 1 0 0,0 1 0 0 0,-6-6 0 0 0,-5-8-9 0 0,6 5 10 0 0,0 1 0 0 0,-1 1-1 0 0,-1 0 1 0 0,0 0 0 0 0,0 1 0 0 0,-2 0 0 0 0,-23-18 0 0 0,26 23-63 0 0,-1 1 0 0 0,0 0 0 0 0,0 0 0 0 0,0 1 0 0 0,-1 1-1 0 0,1 0 1 0 0,-1 0 0 0 0,0 1 0 0 0,0 0 0 0 0,0 1 0 0 0,-20 0 0 0 0,22 2 11 0 0,1 0 0 0 0,0 1 0 0 0,0 0 0 0 0,0 0 0 0 0,0 1 0 0 0,0 0 0 0 0,0 0 0 0 0,1 1 0 0 0,0 0 0 0 0,0 0-1 0 0,0 1 1 0 0,0 0 0 0 0,-12 11 0 0 0,-1 3-626 0 0,1 1 0 0 0,0 0 0 0 0,-22 34 0 0 0,31-37-47 0 0,0 1 0 0 0,1 0-1 0 0,-6 20 1 0 0,-11 22-1587 0 0,14-36 1172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39.793"/>
    </inkml:context>
    <inkml:brush xml:id="br0">
      <inkml:brushProperty name="width" value="0.1" units="cm"/>
      <inkml:brushProperty name="height" value="0.1" units="cm"/>
      <inkml:brushProperty name="color" value="#FF0066"/>
    </inkml:brush>
  </inkml:definitions>
  <inkml:trace contextRef="#ctx0" brushRef="#br0">363 0 2604 0 0,'-8'12'747'0'0,"0"0"0"0"0,0-1 0 0 0,-18 18 0 0 0,-17 24 274 0 0,12-5-524 0 0,2 1 1 0 0,2 2-1 0 0,3 1 1 0 0,2 0 0 0 0,-16 58-1 0 0,15-12 87 0 0,-13 138-1 0 0,9 102 160 0 0,17-193-527 0 0,7-29-5 0 0,4-71-141 0 0,-1-30-56 0 0,0-1 1 0 0,2 0-1 0 0,0 1 0 0 0,0-1 1 0 0,1 0-1 0 0,8 22 0 0 0,-6-19 17 0 0,0 0 1 0 0,-1 0-1 0 0,4 35 0 0 0,-5-19 67 0 0,15 55-1 0 0,-18-86-122 0 0,1 0 0 0 0,-1-1 0 0 0,0 1-1 0 0,1 0 1 0 0,-1-1 0 0 0,1 1 0 0 0,0-1 0 0 0,-1 1 0 0 0,1-1-1 0 0,0 1 1 0 0,0-1 0 0 0,0 1 0 0 0,0-1 0 0 0,0 0 0 0 0,1 1-1 0 0,-1-1 1 0 0,0 0 0 0 0,0 0 0 0 0,1 0 0 0 0,-1 0 0 0 0,1 0 0 0 0,-1 0-1 0 0,1-1 1 0 0,-1 1 0 0 0,1 0 0 0 0,-1-1 0 0 0,1 1 0 0 0,0-1-1 0 0,-1 1 1 0 0,1-1 0 0 0,0 0 0 0 0,0 0 0 0 0,-1 0 0 0 0,1 0-1 0 0,0 0 1 0 0,-1 0 0 0 0,1 0 0 0 0,0-1 0 0 0,-1 1 0 0 0,3-1-1 0 0,4-2-119 0 0,0 0 0 0 0,-1-1 0 0 0,1 0 0 0 0,-1 0-1 0 0,0 0 1 0 0,11-10 0 0 0,-4 3-194 0 0,-1 0-1 0 0,0 0 1 0 0,-1-1 0 0 0,0-1-1 0 0,-1 0 1 0 0,0 0 0 0 0,-1-1 0 0 0,14-27-1 0 0,-20 32 137 0 0,9-17-521 0 0,-1-1-1 0 0,-1-1 1 0 0,-1 0 0 0 0,10-49-1 0 0,-14 4-449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0.207"/>
    </inkml:context>
    <inkml:brush xml:id="br0">
      <inkml:brushProperty name="width" value="0.1" units="cm"/>
      <inkml:brushProperty name="height" value="0.1" units="cm"/>
      <inkml:brushProperty name="color" value="#FF0066"/>
    </inkml:brush>
  </inkml:definitions>
  <inkml:trace contextRef="#ctx0" brushRef="#br0">0 112 2136 0 0,'5'-16'1010'0'0,"0"1"0"0"0,-1-1 0 0 0,-1-1-1 0 0,2-27 1 0 0,-5 44-997 0 0,0 0 0 0 0,0 0 0 0 0,0-1 0 0 0,0 1 0 0 0,0 0-1 0 0,0 0 1 0 0,0 0 0 0 0,0 0 0 0 0,1 0 0 0 0,-1 0 0 0 0,0-1-1 0 0,0 1 1 0 0,0 0 0 0 0,0 0 0 0 0,0 0 0 0 0,0 0 0 0 0,0 0-1 0 0,0 0 1 0 0,0 0 0 0 0,1 0 0 0 0,-1-1 0 0 0,0 1 0 0 0,0 0-1 0 0,0 0 1 0 0,0 0 0 0 0,0 0 0 0 0,0 0 0 0 0,1 0 0 0 0,-1 0-1 0 0,0 0 1 0 0,0 0 0 0 0,0 0 0 0 0,0 0 0 0 0,0 0 0 0 0,1 0-1 0 0,-1 0 1 0 0,0 0 0 0 0,0 0 0 0 0,0 0 0 0 0,0 0 0 0 0,0 0-1 0 0,0 0 1 0 0,1 0 0 0 0,-1 0 0 0 0,0 0 0 0 0,0 0 0 0 0,0 1-1 0 0,0-1 1 0 0,0 0 0 0 0,0 0 0 0 0,1 0 0 0 0,10 8 506 0 0,10 17 28 0 0,13 64-41 0 0,210 489 1072 0 0,-202-473-1371 0 0,70 188 199 0 0,0 8-30 0 0,40 121 100 0 0,-128-352-357 0 0,14 56 195 0 0,-26-83-62 0 0,-8-29-70 0 0,0 1 0 0 0,0-1 0 0 0,-2 1 0 0 0,2 26 0 0 0,-11-33-181 0 0,4-3-45 0 0,-1 0-35 0 0,0 1-1 0 0,0-1 1 0 0,0 0-1 0 0,0 0 1 0 0,-1-1-1 0 0,0 1 1 0 0,0-1-1 0 0,0 0 1 0 0,-11 6-1 0 0,15-10-13 0 0,1-1-1 0 0,-1 1 1 0 0,1-1-1 0 0,-1 1 1 0 0,1-1-1 0 0,-1 0 1 0 0,1 1 0 0 0,-1-1-1 0 0,1 1 1 0 0,-1-1-1 0 0,1 0 1 0 0,0 1-1 0 0,-1-1 1 0 0,1 0-1 0 0,0 0 1 0 0,0 1-1 0 0,0-1 1 0 0,0 0 0 0 0,-1 0-1 0 0,1 1 1 0 0,0-1-1 0 0,0 0 1 0 0,0 1-1 0 0,0-1 1 0 0,1 0-1 0 0,-1-1 1 0 0,0-27-2017 0 0,0 25 1727 0 0,7-122-3520 0 0,-7 114 3624 0 0,1 0 0 0 0,0 0 0 0 0,3-13 0 0 0,25-87-847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1.184"/>
    </inkml:context>
    <inkml:brush xml:id="br0">
      <inkml:brushProperty name="width" value="0.1" units="cm"/>
      <inkml:brushProperty name="height" value="0.1" units="cm"/>
      <inkml:brushProperty name="color" value="#FF0066"/>
    </inkml:brush>
  </inkml:definitions>
  <inkml:trace contextRef="#ctx0" brushRef="#br0">53 0 3048 0 0,'-9'0'925'0'0,"-25"0"-74"0"0,26 0 600 0 0,8 9-854 0 0,0 1-341 0 0,0 5-51 0 0,-1 9 3532 0 0,1-22-3734 0 0,0-1 11 0 0,0 1 0 0 0,0 0 1 0 0,0-1-1 0 0,0 1 0 0 0,0 0 1 0 0,0-1-1 0 0,0 1 1 0 0,1 0-1 0 0,-1-1 0 0 0,1 1 1 0 0,-1-1-1 0 0,1 3 0 0 0,0-4-3 0 0,0 1-1 0 0,0-1 1 0 0,0 0-1 0 0,0 1 0 0 0,0-1 1 0 0,0 0-1 0 0,0 1 1 0 0,0-1-1 0 0,0 0 0 0 0,0 0 1 0 0,0 0-1 0 0,0 0 1 0 0,0 0-1 0 0,0 0 1 0 0,-1 0-1 0 0,1 0 0 0 0,0 0 1 0 0,0-1-1 0 0,0 1 1 0 0,0 0-1 0 0,0-1 1 0 0,0 1-1 0 0,0 0 0 0 0,0-1 1 0 0,0 1-1 0 0,0-1 1 0 0,0 0-1 0 0,54-19-37 0 0,-41 16-181 0 0,-1 0 0 0 0,0-1 0 0 0,17-9 0 0 0,-2 1-592 0 0,-26 12 391 0 0,32-11-6040 0 0,-41 9 5183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1.538"/>
    </inkml:context>
    <inkml:brush xml:id="br0">
      <inkml:brushProperty name="width" value="0.1" units="cm"/>
      <inkml:brushProperty name="height" value="0.1" units="cm"/>
      <inkml:brushProperty name="color" value="#FF0066"/>
    </inkml:brush>
  </inkml:definitions>
  <inkml:trace contextRef="#ctx0" brushRef="#br0">312 298 1724 0 0,'-19'9'589'0'0,"1"0"0"0"0,-1 1-1 0 0,2 1 1 0 0,-18 13 0 0 0,-20 13 368 0 0,37-25-621 0 0,1 0-1 0 0,1 1 1 0 0,-23 24 0 0 0,3-3 388 0 0,34-32-643 0 0,0 1-1 0 0,0-1 1 0 0,0 1-1 0 0,0 0 1 0 0,0 0 0 0 0,0-1-1 0 0,1 1 1 0 0,-1 0-1 0 0,1 1 1 0 0,0-1 0 0 0,0 0-1 0 0,0 0 1 0 0,0 0-1 0 0,1 1 1 0 0,-1-1 0 0 0,1 0-1 0 0,0 6 1 0 0,0-7 622 0 0,7 4-489 0 0,-7-6-211 0 0,5 4 42 0 0,-1-1 0 0 0,1 1-1 0 0,0-1 1 0 0,0 0 0 0 0,0 0 0 0 0,0-1-1 0 0,1 1 1 0 0,-1-1 0 0 0,1 0 0 0 0,-1-1-1 0 0,1 0 1 0 0,8 2 0 0 0,240-2 762 0 0,-241-1-799 0 0,1 0-1 0 0,-1-2 1 0 0,0 1 0 0 0,0-2 0 0 0,0 0 0 0 0,-1 0 0 0 0,1-1 0 0 0,-1-1 0 0 0,20-10 0 0 0,-15 7 7 0 0,0 1 0 0 0,1 0 0 0 0,0 1 0 0 0,26-5 0 0 0,-28 8 1 0 0,-1 0 0 0 0,1-1 0 0 0,-1 0 0 0 0,0-2-1 0 0,0 1 1 0 0,15-10 0 0 0,42-20 77 0 0,14-8 37 0 0,58-32-178 0 0,-138 72 37 0 0,-1-1 0 0 0,1 1-1 0 0,-1-1 1 0 0,0 0-1 0 0,5-5 1 0 0,14-10-47 0 0,2-1-14 0 0,-3 4-95 0 0,-2 0 0 0 0,25-25 1 0 0,-40 35-97 0 0,0 0 1 0 0,0-1 0 0 0,-1 0 0 0 0,0 0-1 0 0,0-1 1 0 0,0 1 0 0 0,-1-1 0 0 0,0 0-1 0 0,-1 0 1 0 0,0 0 0 0 0,0-1-1 0 0,-1 1 1 0 0,0-1 0 0 0,0 1 0 0 0,0-12-1 0 0,1-43-3427 0 0,-3 59 2607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1.925"/>
    </inkml:context>
    <inkml:brush xml:id="br0">
      <inkml:brushProperty name="width" value="0.1" units="cm"/>
      <inkml:brushProperty name="height" value="0.1" units="cm"/>
      <inkml:brushProperty name="color" value="#FF0066"/>
    </inkml:brush>
  </inkml:definitions>
  <inkml:trace contextRef="#ctx0" brushRef="#br0">42 1 2352 0 0,'-17'58'2299'0'0,"5"36"-331"0"0,8-51-1654 0 0,-3 42 856 0 0,6 122 0 0 0,2-97-738 0 0,-1 181 705 0 0,1-282-1120 0 0,0 1 0 0 0,1-1-1 0 0,0 1 1 0 0,0-1-1 0 0,1 0 1 0 0,0 0 0 0 0,1 0-1 0 0,0-1 1 0 0,7 13 0 0 0,9 20-105 0 0,-20-40 60 0 0,1 0 0 0 0,-1 1 0 0 0,0-1 0 0 0,1 0 0 0 0,-1 1-1 0 0,1-1 1 0 0,0 0 0 0 0,-1 0 0 0 0,1 1 0 0 0,0-1 0 0 0,0 0 0 0 0,0 0 0 0 0,-1 0 0 0 0,1 0 0 0 0,0 0 0 0 0,1 0-1 0 0,-1 0 1 0 0,0-1 0 0 0,0 1 0 0 0,0 0 0 0 0,0-1 0 0 0,1 1 0 0 0,-1 0 0 0 0,0-1 0 0 0,1 0 0 0 0,-1 1-1 0 0,0-1 1 0 0,1 0 0 0 0,-1 1 0 0 0,0-1 0 0 0,1 0 0 0 0,-1 0 0 0 0,1 0 0 0 0,-1 0 0 0 0,0-1 0 0 0,2 1 0 0 0,0-2-159 0 0,0 0 1 0 0,0 0 0 0 0,0 0 0 0 0,0 0 0 0 0,0 0-1 0 0,-1-1 1 0 0,1 1 0 0 0,-1-1 0 0 0,0 1 0 0 0,0-1 0 0 0,0 0-1 0 0,0 0 1 0 0,0 0 0 0 0,0 0 0 0 0,0-4 0 0 0,58-143-3488 0 0,-42 89 2553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2.297"/>
    </inkml:context>
    <inkml:brush xml:id="br0">
      <inkml:brushProperty name="width" value="0.1" units="cm"/>
      <inkml:brushProperty name="height" value="0.1" units="cm"/>
      <inkml:brushProperty name="color" value="#FF0066"/>
    </inkml:brush>
  </inkml:definitions>
  <inkml:trace contextRef="#ctx0" brushRef="#br0">0 83 2660 0 0,'1'0'85'0'0,"-1"1"0"0"0,1-1 0 0 0,-1 0 0 0 0,1 1 0 0 0,-1-1 0 0 0,1 0 0 0 0,-1 1 0 0 0,1-1 0 0 0,-1 1 0 0 0,1-1 0 0 0,-1 1 0 0 0,0-1 0 0 0,1 1 0 0 0,-1 0 0 0 0,0-1 0 0 0,1 1 0 0 0,-1-1 0 0 0,0 1 0 0 0,0 0 0 0 0,0-1 0 0 0,1 1 0 0 0,-1-1 0 0 0,0 1 0 0 0,0 0 0 0 0,0-1 0 0 0,0 2 0 0 0,2 26 793 0 0,-2-16-245 0 0,22 113 1926 0 0,-4-53-1758 0 0,-17-60-664 0 0,2 0 0 0 0,-1 0 0 0 0,2 0 1 0 0,8 22-1 0 0,-10-30-108 0 0,-1 1 0 0 0,2-1 0 0 0,-1 0 0 0 0,0 0 1 0 0,1 0-1 0 0,0 0 0 0 0,0 0 0 0 0,0-1 1 0 0,1 1-1 0 0,-1-1 0 0 0,1 0 0 0 0,-1 0 0 0 0,1 0 1 0 0,0 0-1 0 0,9 3 0 0 0,-11-5-35 0 0,1-1 0 0 0,-1 0 0 0 0,1 0 1 0 0,0 0-1 0 0,-1 0 0 0 0,1 0 0 0 0,0 0 0 0 0,-1-1 0 0 0,1 1 1 0 0,-1-1-1 0 0,1 0 0 0 0,-1 0 0 0 0,1 0 0 0 0,-1 0 0 0 0,0 0 0 0 0,1 0 1 0 0,-1-1-1 0 0,0 1 0 0 0,3-3 0 0 0,36-33-160 0 0,-38 35 161 0 0,14-18-85 0 0,0-1 0 0 0,-1-1 0 0 0,-1-1 0 0 0,-2 0 0 0 0,0-1 0 0 0,-1 0 1 0 0,10-31-1 0 0,-12 25-57 0 0,-2 1 0 0 0,6-43 0 0 0,2-8 292 0 0,-13 78 214 0 0,0 8-93 0 0,6 19 56 0 0,7 34-35 0 0,-6 1-57 0 0,-8-41-134 0 0,1 0 0 0 0,0 0 0 0 0,11 27 0 0 0,-8-27-4 0 0,-1 0 0 0 0,6 33 0 0 0,-5-27-65 0 0,1-1 0 0 0,1-1 0 0 0,1 0 0 0 0,18 34 0 0 0,-27-57-29 0 0,2 4-88 0 0,0-1 1 0 0,0 1-1 0 0,0-1 0 0 0,1 0 0 0 0,-1 1 1 0 0,1-1-1 0 0,0-1 0 0 0,0 1 0 0 0,0 0 1 0 0,0-1-1 0 0,0 1 0 0 0,1-1 1 0 0,-1 0-1 0 0,1 0 0 0 0,0 0 0 0 0,-1-1 1 0 0,1 1-1 0 0,0-1 0 0 0,0 0 0 0 0,0 0 1 0 0,5 0-1 0 0,-6-1-956 0 0,5 0-1818 0 0,-6 0 2775 0 0,-1 0 0 0 0,1-1 1 0 0,0 1-1 0 0,0 0 0 0 0,-1-1 0 0 0,1 0 1 0 0,0 1-1 0 0,-1-1 0 0 0,1 0 0 0 0,0 0 0 0 0,-1 0 1 0 0,0 0-1 0 0,1 0 0 0 0,-1 0 0 0 0,1-1 0 0 0,0 0 1 0 0,21-34-1169 0 0,-16 25 580 0 0,4-9-625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4.584"/>
    </inkml:context>
    <inkml:brush xml:id="br0">
      <inkml:brushProperty name="width" value="0.1" units="cm"/>
      <inkml:brushProperty name="height" value="0.1" units="cm"/>
      <inkml:brushProperty name="color" value="#FF0066"/>
    </inkml:brush>
  </inkml:definitions>
  <inkml:trace contextRef="#ctx0" brushRef="#br0">32 238 2936 0 0,'-1'1'170'0'0,"1"0"-1"0"0,0 0 1 0 0,-1 0-1 0 0,1 0 0 0 0,-1 0 1 0 0,1-1-1 0 0,-1 1 1 0 0,1 0-1 0 0,-1 0 1 0 0,0-1-1 0 0,1 1 0 0 0,-1 0 1 0 0,0-1-1 0 0,0 1 1 0 0,1-1-1 0 0,-3 2 1 0 0,-9 11 2483 0 0,7-4-1870 0 0,5-8-752 0 0,-1-1 0 0 0,1 0 1 0 0,0 0-1 0 0,0 1 0 0 0,0-1 0 0 0,-1 0 1 0 0,1 0-1 0 0,0 1 0 0 0,0-1 1 0 0,0 0-1 0 0,0 1 0 0 0,0-1 1 0 0,0 0-1 0 0,0 0 0 0 0,0 1 1 0 0,0-1-1 0 0,0 0 0 0 0,0 1 0 0 0,0-1 1 0 0,0 0-1 0 0,0 1 0 0 0,0-1 1 0 0,0 0-1 0 0,0 1 0 0 0,0-1 1 0 0,0 0-1 0 0,0 0 0 0 0,0 1 1 0 0,1-1-1 0 0,-1 0 0 0 0,0 0 0 0 0,0 1 1 0 0,0-1-1 0 0,1 0 0 0 0,-1 0 1 0 0,0 1-1 0 0,0-1 0 0 0,1 0 1 0 0,4 11 738 0 0,-4-11-737 0 0,-1 1-1 0 0,0 0 0 0 0,1 0 0 0 0,-1-1 0 0 0,0 1 0 0 0,1 0 0 0 0,-1-1 0 0 0,1 1 0 0 0,-1-1 0 0 0,1 1 0 0 0,0 0 0 0 0,-1-1 0 0 0,1 1 0 0 0,-1-1 0 0 0,1 1 0 0 0,0-1 0 0 0,0 0 0 0 0,-1 1 0 0 0,1-1 0 0 0,0 0 0 0 0,0 1 1 0 0,-1-1-1 0 0,1 0 0 0 0,0 0 0 0 0,0 0 0 0 0,-1 0 0 0 0,2 0 0 0 0,7 2 102 0 0,0-1 0 0 0,0-1 0 0 0,0 1 0 0 0,0-1 0 0 0,0-1 0 0 0,-1 0 0 0 0,16-3 0 0 0,-6 1 61 0 0,0 0 1 0 0,22 1 0 0 0,-18 3-180 0 0,-9 0-4 0 0,-1 0 0 0 0,1-1 0 0 0,0 0 0 0 0,-1-1 0 0 0,1-1 0 0 0,14-3 0 0 0,22-16 2 0 0,-45 19-116 0 0,1 0 0 0 0,-1 1 0 0 0,1 0 0 0 0,-1 0 0 0 0,1 0 0 0 0,0 0-1 0 0,0 1 1 0 0,-1 0 0 0 0,1 0 0 0 0,0 0 0 0 0,5 1 0 0 0,23-1-529 0 0,-31 0 648 0 0,18-5-536 0 0,-19 4 471 0 0,-1 1 0 0 0,0-1 1 0 0,1 0-1 0 0,-1 1 0 0 0,0-1 0 0 0,0 0 0 0 0,0 1 0 0 0,0-1 1 0 0,0 0-1 0 0,0 0 0 0 0,0 1 0 0 0,0-1 0 0 0,0 0 1 0 0,0 1-1 0 0,0-1 0 0 0,0 0 0 0 0,0 0 0 0 0,-1 1 1 0 0,1-1-1 0 0,0 0 0 0 0,0 1 0 0 0,-1-1 0 0 0,1 0 0 0 0,0 1 1 0 0,-1-1-1 0 0,1 1 0 0 0,-1-1 0 0 0,1 1 0 0 0,-1-1 1 0 0,1 1-1 0 0,-1-1 0 0 0,1 1 0 0 0,-1-1 0 0 0,-1 0 1 0 0,-41-62-3950 0 0,23 31 2102 0 0,10 17 1059 0 0</inkml:trace>
  <inkml:trace contextRef="#ctx0" brushRef="#br0" timeOffset="1">371 79 2928 0 0,'-15'-28'1543'0'0,"13"25"-1297"0"0,0 0 0 0 0,0 0 0 0 0,1 0 0 0 0,-1-1 0 0 0,1 1 0 0 0,0-1 0 0 0,-1 1 0 0 0,1-1 0 0 0,1 1 0 0 0,-1-1 0 0 0,0-3 0 0 0,1 6-213 0 0,1 1-1 0 0,-1-1 1 0 0,0 1-1 0 0,0 0 1 0 0,0-1-1 0 0,1 1 1 0 0,-1 0-1 0 0,0-1 0 0 0,0 1 1 0 0,1 0-1 0 0,-1-1 1 0 0,0 1-1 0 0,1 0 1 0 0,-1 0-1 0 0,1 0 1 0 0,-1-1-1 0 0,0 1 1 0 0,1 0-1 0 0,-1 0 1 0 0,0 0-1 0 0,1 0 0 0 0,-1-1 1 0 0,1 1-1 0 0,-1 0 1 0 0,1 0-1 0 0,-1 0 1 0 0,0 0-1 0 0,1 0 1 0 0,-1 0-1 0 0,1 0 1 0 0,-1 0-1 0 0,1 0 1 0 0,-1 1-1 0 0,0-1 0 0 0,1 0 1 0 0,-1 0-1 0 0,1 0 1 0 0,-1 0-1 0 0,0 0 1 0 0,1 1-1 0 0,-1-1 1 0 0,0 0-1 0 0,1 0 1 0 0,-1 1-1 0 0,20 9 940 0 0,-13-4-789 0 0,-1 0 0 0 0,0 1 0 0 0,0 0 0 0 0,0 0 0 0 0,-1 0 0 0 0,0 0 0 0 0,0 1 0 0 0,-1 0 0 0 0,0 0 0 0 0,3 9 0 0 0,-2-1-30 0 0,0-1-1 0 0,-2 0 1 0 0,1 1-1 0 0,1 25 1 0 0,-5-37-163 0 0,-1-3 1 0 0,1 0 0 0 0,0-1 0 0 0,-1 1-1 0 0,1 0 1 0 0,0 0 0 0 0,-1 0-1 0 0,1 0 1 0 0,0 0 0 0 0,0 0-1 0 0,0 0 1 0 0,0 0 0 0 0,0 0-1 0 0,0 0 1 0 0,0 0 0 0 0,0 0-1 0 0,1 1 1 0 0,1 20-397 0 0,-2-18 429 0 0,1 1-216 0 0,-1 0 1 0 0,0 0 0 0 0,0 0 0 0 0,0 0 0 0 0,0 0 0 0 0,-1 0 0 0 0,0 0 0 0 0,0 0 0 0 0,0-1 0 0 0,-3 8 0 0 0,-39 35-2786 0 0,39-37-877 0 0,7-16 2664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2.656"/>
    </inkml:context>
    <inkml:brush xml:id="br0">
      <inkml:brushProperty name="width" value="0.1" units="cm"/>
      <inkml:brushProperty name="height" value="0.1" units="cm"/>
      <inkml:brushProperty name="color" value="#FF0066"/>
    </inkml:brush>
  </inkml:definitions>
  <inkml:trace contextRef="#ctx0" brushRef="#br0">69 68 1088 0 0,'0'0'107'0'0,"1"0"0"0"0,-1 1 0 0 0,0-1 0 0 0,0 1-1 0 0,1-1 1 0 0,-1 1 0 0 0,0-1 0 0 0,0 0 0 0 0,0 1 0 0 0,0-1 0 0 0,1 1-1 0 0,-1-1 1 0 0,0 1 0 0 0,0-1 0 0 0,0 1 0 0 0,0-1 0 0 0,0 1 0 0 0,0-1-1 0 0,0 1 1 0 0,0-1 0 0 0,0 1 0 0 0,-1-1 0 0 0,1 1 0 0 0,0-1 0 0 0,0 1-1 0 0,0-1 1 0 0,-1 1 0 0 0,-5 19 979 0 0,6-18-789 0 0,-19 42 1394 0 0,14-32-1197 0 0,0-1-1 0 0,-7 25 0 0 0,4-4 120 0 0,4-20-335 0 0,1 0 1 0 0,0 0-1 0 0,-1 24 1 0 0,4-34 108 0 0,0 4-200 0 0,0 17-52 0 0,0-18-22 0 0,0 0 1 0 0,0-2-100 0 0,1 0-1 0 0,0 0 1 0 0,0 0 0 0 0,0 0 0 0 0,1 0-1 0 0,-1 0 1 0 0,1-1 0 0 0,-1 1-1 0 0,1 0 1 0 0,0-1 0 0 0,0 1-1 0 0,0-1 1 0 0,0 0 0 0 0,1 0 0 0 0,-1 1-1 0 0,1-2 1 0 0,-1 1 0 0 0,1 0-1 0 0,3 2 1 0 0,-4-3-3 0 0,0-1 1 0 0,0 1-1 0 0,-1 0 0 0 0,1 0 1 0 0,0-1-1 0 0,0 1 0 0 0,0-1 0 0 0,0 0 1 0 0,0 0-1 0 0,0 1 0 0 0,0-1 1 0 0,0 0-1 0 0,0-1 0 0 0,0 1 1 0 0,0 0-1 0 0,-1-1 0 0 0,1 1 0 0 0,0-1 1 0 0,0 1-1 0 0,0-1 0 0 0,0 0 1 0 0,0 0-1 0 0,-1 0 0 0 0,1 0 0 0 0,0 0 1 0 0,-1 0-1 0 0,3-3 0 0 0,1 0 9 0 0,0 0 0 0 0,-1 0 0 0 0,0-1-1 0 0,0 1 1 0 0,0-1 0 0 0,5-8 0 0 0,73-124 111 0 0,-70 109-97 0 0,-11 23-20 0 0,1 0-1 0 0,0 0 0 0 0,1 0 1 0 0,-1 0-1 0 0,6-8 1 0 0,-1-3 6 0 0,-7 14-20 0 0,1 1 0 0 0,-1-1 0 0 0,0 1 0 0 0,1-1 0 0 0,0 1 1 0 0,-1-1-1 0 0,1 1 0 0 0,0-1 0 0 0,0 1 0 0 0,0-1 0 0 0,0 1 0 0 0,0 0 0 0 0,0-1 0 0 0,0 1 0 0 0,0 0 0 0 0,0 0 1 0 0,1 0-1 0 0,-1 0 0 0 0,0 0 0 0 0,1 0 0 0 0,-1 0 0 0 0,1 1 0 0 0,-1-1 0 0 0,1 0 0 0 0,-1 1 0 0 0,3-1 0 0 0,4 8-7 0 0,79 85 156 0 0,-82-86-243 0 0,34 33-100 0 0,-36-37 56 0 0,0 0 0 0 0,1 0-1 0 0,-1-1 1 0 0,0 1 0 0 0,0-1-1 0 0,1 1 1 0 0,-1-1 0 0 0,1 0 0 0 0,-1 0-1 0 0,1 0 1 0 0,-1-1 0 0 0,8 1-1 0 0,-2-9-625 0 0,2-3 306 0 0,1-1 0 0 0,-1 0 0 0 0,-1-1 0 0 0,0 0 0 0 0,-1-1 0 0 0,-1 1 1 0 0,13-28-1 0 0,2-34-2129 0 0,-8 21 1463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3.025"/>
    </inkml:context>
    <inkml:brush xml:id="br0">
      <inkml:brushProperty name="width" value="0.1" units="cm"/>
      <inkml:brushProperty name="height" value="0.1" units="cm"/>
      <inkml:brushProperty name="color" value="#FF0066"/>
    </inkml:brush>
  </inkml:definitions>
  <inkml:trace contextRef="#ctx0" brushRef="#br0">161 0 2480 0 0,'1'1'129'0'0,"0"-1"0"0"0,0 1 0 0 0,0 0 0 0 0,0-1-1 0 0,-1 1 1 0 0,1 0 0 0 0,0-1 0 0 0,-1 1 0 0 0,1 0 0 0 0,0 0 0 0 0,-1 0-1 0 0,1 0 1 0 0,-1 0 0 0 0,1 0 0 0 0,-1 0 0 0 0,0 0 0 0 0,1 0 0 0 0,-1 0-1 0 0,0 0 1 0 0,0 0 0 0 0,0 0 0 0 0,0 0 0 0 0,0 0 0 0 0,0 0 0 0 0,0 1-1 0 0,1 35 1005 0 0,-1-34-934 0 0,2 23 739 0 0,9 52 0 0 0,-8-63-739 0 0,-3-11 24 0 0,0 2-59 0 0,0 79-286 0 0,4-68-52 0 0,20 96-1481 0 0,-23-110 555 0 0,-1 1-161 0 0,0 23-1138 0 0,0 0 1306 0 0</inkml:trace>
  <inkml:trace contextRef="#ctx0" brushRef="#br0" timeOffset="1">66 644 1080 0 0,'-6'4'559'0'0,"0"-1"-1"0"0,-1 0 1 0 0,1-1-1 0 0,-14 4 1 0 0,19-6-496 0 0,1 0-1 0 0,-1 1 1 0 0,0-1 0 0 0,0 0 0 0 0,0 0 0 0 0,0 0 0 0 0,1 0-1 0 0,-1 0 1 0 0,0 0 0 0 0,0 0 0 0 0,0-1 0 0 0,1 1 0 0 0,-1 0-1 0 0,0 0 1 0 0,0-1 0 0 0,0 1 0 0 0,1 0 0 0 0,-1-1 0 0 0,0 1-1 0 0,-1-2 1 0 0,2 1-18 0 0,-1 0-1 0 0,1 0 1 0 0,0 0-1 0 0,-1 0 1 0 0,1 0-1 0 0,0 0 1 0 0,0 0-1 0 0,0 0 1 0 0,-1 0-1 0 0,1 0 1 0 0,0 0-1 0 0,0 0 1 0 0,1 0-1 0 0,-1 0 1 0 0,0-1-1 0 0,0 1 1 0 0,0 0-1 0 0,1 0 1 0 0,-1 0-1 0 0,1 0 1 0 0,0-1-1 0 0,-1 1 9 0 0,0-1-1 0 0,1 0 0 0 0,0 1 1 0 0,-1-1-1 0 0,1 1 0 0 0,0 0 1 0 0,0-1-1 0 0,0 1 0 0 0,0-1 1 0 0,0 1-1 0 0,0 0 0 0 0,0 0 1 0 0,0 0-1 0 0,0 0 0 0 0,1 0 1 0 0,-1 0-1 0 0,0 0 0 0 0,1 0 1 0 0,-1 0-1 0 0,1 0 0 0 0,-1 1 1 0 0,1-1-1 0 0,-1 1 0 0 0,1-1 1 0 0,-1 1-1 0 0,1 0 0 0 0,0-1 1 0 0,-1 1-1 0 0,1 0 0 0 0,2 0 1 0 0,-1 1 42 0 0,0-1-1 0 0,0 1 1 0 0,0 0 0 0 0,0 0 0 0 0,0 0 0 0 0,0 0 0 0 0,-1 1 0 0 0,1-1-1 0 0,0 1 1 0 0,0-1 0 0 0,-1 1 0 0 0,1 0 0 0 0,-1 0 0 0 0,0 0 0 0 0,4 5 0 0 0,-1 0 11 0 0,1-1 0 0 0,-1-1 0 0 0,1 1 0 0 0,-1-1 0 0 0,2 0 0 0 0,-1 0 0 0 0,0-1 0 0 0,1 0 0 0 0,0 0 0 0 0,0 0 0 0 0,12 3 0 0 0,-7-6-60 0 0,-8-1-82 0 0,-2 0 27 0 0,0 0 1 0 0,0 0 0 0 0,1 0 0 0 0,-1 0-1 0 0,0 0 1 0 0,0-1 0 0 0,0 1 0 0 0,0-1-1 0 0,0 0 1 0 0,0 1 0 0 0,-1-1 0 0 0,5-2-1 0 0,86-49-273 0 0,-84 48 97 0 0,0-1-1 0 0,-1 0 1 0 0,0-1-1 0 0,0 1 0 0 0,-1-1 1 0 0,0-1-1 0 0,0 1 1 0 0,0-1-1 0 0,-1 0 1 0 0,0 0-1 0 0,0-1 1 0 0,4-8-1 0 0,0-3-868 0 0,0-1-1 0 0,-2-1 1 0 0,8-30-1 0 0,-4 3-135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4.513"/>
    </inkml:context>
    <inkml:brush xml:id="br0">
      <inkml:brushProperty name="width" value="0.1" units="cm"/>
      <inkml:brushProperty name="height" value="0.1" units="cm"/>
      <inkml:brushProperty name="color" value="#FF0066"/>
    </inkml:brush>
  </inkml:definitions>
  <inkml:trace contextRef="#ctx0" brushRef="#br0">2131 2110 1976 0 0,'0'0'1224'0'0,"-9"0"-740"0"0,-26 0-24 0 0,34 0-442 0 0,0 0-1 0 0,0-1 1 0 0,-1 1 0 0 0,1 0-1 0 0,0 0 1 0 0,0 0-1 0 0,0-1 1 0 0,0 1-1 0 0,0 0 1 0 0,0-1-1 0 0,0 1 1 0 0,0-1-1 0 0,0 1 1 0 0,1-1-1 0 0,-1 0 1 0 0,0 1 0 0 0,0-1-1 0 0,0 0 1 0 0,1 0-1 0 0,-1 1 1 0 0,0-1-1 0 0,0-1 1 0 0,-55-47 424 0 0,55 48-411 0 0,0 0 0 0 0,0-1-1 0 0,0 1 1 0 0,-1 0-1 0 0,1 0 1 0 0,0 0-1 0 0,-1 0 1 0 0,1 1-1 0 0,-1-1 1 0 0,1 0-1 0 0,-1 0 1 0 0,1 1-1 0 0,-1-1 1 0 0,0 1 0 0 0,1-1-1 0 0,-1 1 1 0 0,0 0-1 0 0,1 0 1 0 0,-1 0-1 0 0,0 0 1 0 0,1 0-1 0 0,-4 0 1 0 0,-7 0 357 0 0,6-1-88 0 0,-1 0-1 0 0,1 0 0 0 0,-1 0 0 0 0,1 0 1 0 0,-1 1-1 0 0,0 0 0 0 0,-10 2 487 0 0,17-2-730 0 0,1-1-1 0 0,0 0 1 0 0,-1 0 0 0 0,1 1-1 0 0,-1-1 1 0 0,1 0 0 0 0,0 1-1 0 0,0-1 1 0 0,-1 0 0 0 0,1 1-1 0 0,0-1 1 0 0,0 1 0 0 0,-1-1-1 0 0,1 1 1 0 0,0 0 0 0 0,0-1-1 0 0,0 1 1 0 0,0 0 0 0 0,0 0-1 0 0,0 0 1 0 0,0-1-1 0 0,0 1 1 0 0,0 0 0 0 0,1 0-1 0 0,38-3 360 0 0,-21 1-157 0 0,33-3 149 0 0,80 1 1 0 0,-115 4-354 0 0,1-1-14 0 0,1 0 0 0 0,-1-2 1 0 0,0 0-1 0 0,0-1 0 0 0,0-1 0 0 0,26-10 0 0 0,2-1 18 0 0,4 4 56 0 0,0 2 0 0 0,57-4 0 0 0,-31 5-28 0 0,51-11 77 0 0,47-7 45 0 0,-33 12-5 0 0,255-63 0 0 0,-201 26-109 0 0,214-70 23 0 0,-222 67-150 0 0,-1 0 29 0 0,-30 2 69 0 0,-85 31-93 0 0,0-3-1 0 0,-2-2 1 0 0,71-41 0 0 0,-63 26 18 0 0,-47 27 10 0 0,0-1 0 0 0,-1-2-1 0 0,44-35 1 0 0,-65 46 12 0 0,-1 0 1 0 0,0-1-1 0 0,0 0 1 0 0,0 0-1 0 0,-1 0 1 0 0,0-1-1 0 0,-1 0 1 0 0,0 0-1 0 0,0-1 1 0 0,-1 1-1 0 0,0-1 1 0 0,-1 0-1 0 0,0 0 1 0 0,-1 0-1 0 0,0 0 0 0 0,1-14 1 0 0,-1 0-21 0 0,0 12 2 0 0,-2 1 0 0 0,1 0 0 0 0,-1-1 0 0 0,-1 1 0 0 0,0 0 1 0 0,0-1-1 0 0,-7-21 0 0 0,8 33 5 0 0,-53-169 29 0 0,-23-1-29 0 0,70 152-15 0 0,-2 0 1 0 0,0 0-1 0 0,0 1 1 0 0,-2 0-1 0 0,0 1 1 0 0,-16-20 0 0 0,0 1 10 0 0,10 11 8 0 0,-1 1-1 0 0,-2 1 1 0 0,0 1 0 0 0,-23-20-1 0 0,-106-77-104 0 0,133 108 116 0 0,-1 0 0 0 0,0 1 0 0 0,-1 1 0 0 0,1 0 0 0 0,-2 2 0 0 0,1 0 0 0 0,-1 0 0 0 0,0 2 0 0 0,-26-4 0 0 0,-17 3-21 0 0,-94 2-1 0 0,90 4 6 0 0,10-2 9 0 0,22-1-24 0 0,-1 3-1 0 0,1 0 1 0 0,-40 8-1 0 0,-207 47-66 0 0,-257 54 66 0 0,68 9 3 0 0,191-47 56 0 0,-823 250-161 0 0,677-164 225 0 0,148-52-41 0 0,-70 45 3 0 0,256-99-113 0 0,-1 0 6 0 0,74-43 36 0 0,0 2 0 0 0,1 0 0 0 0,1 1 0 0 0,0 1-1 0 0,0 0 1 0 0,1 1 0 0 0,1 0 0 0 0,0 1 0 0 0,1 1-1 0 0,-17 30 1 0 0,24-38 19 0 0,0 1-1 0 0,1-1 1 0 0,0 1 0 0 0,1 0-1 0 0,0 1 1 0 0,0-1-1 0 0,1 1 1 0 0,0-1 0 0 0,0 1-1 0 0,1-1 1 0 0,1 1-1 0 0,0 0 1 0 0,0 0-1 0 0,1-1 1 0 0,0 1 0 0 0,3 13-1 0 0,13 23 27 0 0,2 0 0 0 0,2-1 0 0 0,2-1-1 0 0,1-1 1 0 0,56 72 0 0 0,-46-74 0 0 0,184 205 53 0 0,-176-204-56 0 0,2-1-1 0 0,2-3 0 0 0,76 50 1 0 0,-96-74-8 0 0,2 0-1 0 0,-1-2 1 0 0,2-1 0 0 0,0-1 0 0 0,30 6 0 0 0,-51-15-27 0 0,1 1 1 0 0,-1-2-1 0 0,1 1 1 0 0,0-1-1 0 0,14-2 1 0 0,4 1-6 0 0,-15 1-1 0 0,1-1 0 0 0,0-1 0 0 0,0 0 0 0 0,0-1 0 0 0,-1 0 0 0 0,1-1 0 0 0,-1 0 0 0 0,19-10 0 0 0,-2 2-2 0 0,297-128-568 0 0,-298 127 476 0 0,75-26-416 0 0,10-5-258 0 0,159-74-4273 0 0,-49 23 846 0 0,-154 63 2987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5.205"/>
    </inkml:context>
    <inkml:brush xml:id="br0">
      <inkml:brushProperty name="width" value="0.1" units="cm"/>
      <inkml:brushProperty name="height" value="0.1" units="cm"/>
      <inkml:brushProperty name="color" value="#FF0066"/>
    </inkml:brush>
  </inkml:definitions>
  <inkml:trace contextRef="#ctx0" brushRef="#br0">875 63 2016 0 0,'5'-8'967'0'0,"0"0"0"0"0,1 0 0 0 0,1 0 0 0 0,-1 1 0 0 0,1 0 0 0 0,12-10 1843 0 0,-22 19-2276 0 0,-8 9-180 0 0,-132 166 938 0 0,62-67-845 0 0,-55 79 31 0 0,52-82-214 0 0,-1 3-62 0 0,-37 60 94 0 0,-23 37 76 0 0,127-168-458 0 0,15-30 3 0 0,0-1-1 0 0,-1 0 0 0 0,-8 13 1 0 0,0 2-364 0 0,-5 8-720 0 0,9-26-2336 0 0,7-4 3113 0 0,0-1 1 0 0,0 1 0 0 0,0-1 0 0 0,-1 0 0 0 0,1 0-1 0 0,0 0 1 0 0,-2 1 0 0 0,-1-10-887 0 0,-12-29 112 0 0,4 17-40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45.574"/>
    </inkml:context>
    <inkml:brush xml:id="br0">
      <inkml:brushProperty name="width" value="0.1" units="cm"/>
      <inkml:brushProperty name="height" value="0.1" units="cm"/>
      <inkml:brushProperty name="color" value="#FF0066"/>
    </inkml:brush>
  </inkml:definitions>
  <inkml:trace contextRef="#ctx0" brushRef="#br0">2 20 2344 0 0,'0'-1'88'0'0,"0"1"0"0"0,0-1 0 0 0,-1 1 0 0 0,1-1 0 0 0,0 0 0 0 0,0 1 0 0 0,0-1 0 0 0,0 1 0 0 0,0-1 0 0 0,0 1 0 0 0,0-1 0 0 0,0 0 0 0 0,0 1 0 0 0,0-1-1 0 0,0 1 1 0 0,1-1 0 0 0,-1 0 0 0 0,0 1 0 0 0,0-1 0 0 0,1 1 0 0 0,-1-1 0 0 0,0 1 0 0 0,1-1 0 0 0,-1 1 0 0 0,0-1 0 0 0,1 1 0 0 0,-1-1 0 0 0,1 1 0 0 0,-1 0 0 0 0,0-1 0 0 0,1 1 0 0 0,-1 0 0 0 0,1-1 0 0 0,-1 1 0 0 0,1 0-1 0 0,0 0 1 0 0,-1-1 0 0 0,1 1 0 0 0,-1 0 0 0 0,1 0 0 0 0,-1 0 0 0 0,1 0 0 0 0,0 0 0 0 0,-1 0 0 0 0,1 0 0 0 0,-1 0 0 0 0,1 0 0 0 0,0 0 0 0 0,-1 0 0 0 0,1 0 0 0 0,-1 0 0 0 0,1 0 0 0 0,-1 0 0 0 0,1 1 0 0 0,0-1 0 0 0,-1 0-1 0 0,1 0 1 0 0,-1 1 0 0 0,1-1 0 0 0,-1 0 0 0 0,1 1 0 0 0,-1-1 0 0 0,1 1 0 0 0,33 29 1716 0 0,-32-28-1801 0 0,18 15 302 0 0,-1-1 0 0 0,2-1 0 0 0,23 14 1 0 0,10 7 77 0 0,128 113 675 0 0,-111-87-710 0 0,88 59-1 0 0,66 20-131 0 0,-183-115-421 0 0,2-2 0 0 0,0-2 0 0 0,2-2 0 0 0,91 28 0 0 0,9-4-990 0 0,-125-37 660 0 0,0-1-1 0 0,1-1 1 0 0,0-1-1 0 0,23 1 1 0 0,98-1-4084 0 0,-128-4 3878 0 0,25 0-507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56.651"/>
    </inkml:context>
    <inkml:brush xml:id="br0">
      <inkml:brushProperty name="width" value="0.1" units="cm"/>
      <inkml:brushProperty name="height" value="0.1" units="cm"/>
      <inkml:brushProperty name="color" value="#FF0066"/>
    </inkml:brush>
  </inkml:definitions>
  <inkml:trace contextRef="#ctx0" brushRef="#br0">234 103 1440 0 0,'8'0'656'0'0,"27"0"-39"0"0,-35 0-607 0 0,0 0 0 0 0,0 0 0 0 0,1 0-1 0 0,-1 0 1 0 0,0 0 0 0 0,0 0 0 0 0,1 0 0 0 0,-1 0 0 0 0,0 0 0 0 0,0 0 0 0 0,1 0 0 0 0,-1 0 0 0 0,0 0-1 0 0,1 0 1 0 0,-1 0 0 0 0,0 0 0 0 0,0 0 0 0 0,1 0 0 0 0,-1 0 0 0 0,0 0 0 0 0,0 0 0 0 0,1 0 0 0 0,-1 0-1 0 0,0-1 1 0 0,0 1 0 0 0,1 0 0 0 0,-1 0 0 0 0,0 0 0 0 0,0 0 0 0 0,0-1 0 0 0,0 1 0 0 0,1 0-1 0 0,-1 0 1 0 0,0-1 0 0 0,0 1 0 0 0,0 0 0 0 0,0 0 0 0 0,0-1 0 0 0,1 1 0 0 0,-1 0 0 0 0,0 0 0 0 0,0-1-1 0 0,0 1 1 0 0,0 0 0 0 0,0 0 0 0 0,0-1 0 0 0,0 1 0 0 0,0 0 0 0 0,0 0 0 0 0,0-1 0 0 0,0 1-1 0 0,0 0 1 0 0,0-1 0 0 0,0 1 0 0 0,-1 0 0 0 0,1-1 0 0 0,0-33 489 0 0,0 26 2728 0 0,9 8-2969 0 0,24 0 7 0 0,-33 0-261 0 0,1 0 1 0 0,-1 0-1 0 0,0 0 0 0 0,0 0 0 0 0,1 0 1 0 0,-1 0-1 0 0,0 0 0 0 0,0 0 0 0 0,1 1 1 0 0,-1-1-1 0 0,0 0 0 0 0,1-1 1 0 0,-1 1-1 0 0,0 0 0 0 0,0 0 0 0 0,1 0 1 0 0,-1 0-1 0 0,0 0 0 0 0,0 0 0 0 0,1 0 1 0 0,-1 0-1 0 0,0 0 0 0 0,0 0 0 0 0,1-1 1 0 0,-1 1-1 0 0,0 0 0 0 0,0 0 1 0 0,0 0-1 0 0,1 0 0 0 0,-1-1 0 0 0,0 1 1 0 0,0 0-1 0 0,0 0 0 0 0,0-1 0 0 0,1 1 1 0 0,-1 0-1 0 0,0 0 0 0 0,0-1 1 0 0,0 1-1 0 0,0 0 0 0 0,0 0 0 0 0,0-1 1 0 0,0 1-1 0 0,0 0 0 0 0,0 0 0 0 0,0-1 1 0 0,0 1-1 0 0,0 0 0 0 0,0-1 0 0 0,0 1 1 0 0,0 0-1 0 0,0 0 0 0 0,0-1 1 0 0,0 1-1 0 0,0 0 0 0 0,0-1 0 0 0,0-33 174 0 0,0 25 1660 0 0,1 10-1826 0 0,0 1 1 0 0,0-1-1 0 0,0 1 0 0 0,0-1 1 0 0,0 1-1 0 0,0 0 0 0 0,0-1 1 0 0,0 1-1 0 0,0 0 0 0 0,-1-1 1 0 0,2 4-1 0 0,-2-4-7 0 0,-1 2 5 0 0,1 1 0 0 0,-1-1 0 0 0,0 1 0 0 0,0-1 1 0 0,0 1-1 0 0,0-1 0 0 0,0 1 0 0 0,-1-1 0 0 0,0 0 0 0 0,1 0 0 0 0,-1 0 0 0 0,0 0 0 0 0,-1 0 0 0 0,1 0 0 0 0,0 0 0 0 0,-6 3 0 0 0,-6 13 14 0 0,-47 99 52 0 0,-23 45-119 0 0,55-102-1190 0 0,-60 94-1 0 0,88-153 978 0 0,-1 0 0 0 0,1 0 0 0 0,-1 0 0 0 0,1 0-1 0 0,-1 0 1 0 0,0 0 0 0 0,1 0 0 0 0,-1-1 0 0 0,0 1-1 0 0,0-1 1 0 0,0 1 0 0 0,0-1 0 0 0,0 0 0 0 0,-1 0-1 0 0,1 0 1 0 0,0 0 0 0 0,-1 0 0 0 0,-3 0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8:56.991"/>
    </inkml:context>
    <inkml:brush xml:id="br0">
      <inkml:brushProperty name="width" value="0.1" units="cm"/>
      <inkml:brushProperty name="height" value="0.1" units="cm"/>
      <inkml:brushProperty name="color" value="#FF0066"/>
    </inkml:brush>
  </inkml:definitions>
  <inkml:trace contextRef="#ctx0" brushRef="#br0">1 53 1300 0 0,'7'-20'1785'0'0,"-7"19"-1698"0"0,0-1 0 0 0,1 1-1 0 0,-1-1 1 0 0,1 1 0 0 0,-1-1 0 0 0,1 1 0 0 0,0 0-1 0 0,-1-1 1 0 0,1 1 0 0 0,0 0 0 0 0,0 0-1 0 0,0-1 1 0 0,0 1 0 0 0,0 0 0 0 0,0 0 0 0 0,0 0-1 0 0,0 0 1 0 0,0 0 0 0 0,1 0 0 0 0,-1 1-1 0 0,0-1 1 0 0,1 0 0 0 0,-1 1 0 0 0,0-1-1 0 0,1 1 1 0 0,-1-1 0 0 0,1 1 0 0 0,-1-1 0 0 0,1 1-1 0 0,-1 0 1 0 0,3 0 0 0 0,8-1 128 0 0,0 0 0 0 0,0 0 0 0 0,0 2 0 0 0,0 0 0 0 0,15 2 0 0 0,2 1 22 0 0,-6-1-179 0 0,-1 1 0 0 0,0 1 0 0 0,42 15-1 0 0,-6 0-1 0 0,196 43-1330 0 0,-195-51 99 0 0,53 8-1264 0 0,-65-15 1203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1.719"/>
    </inkml:context>
    <inkml:brush xml:id="br0">
      <inkml:brushProperty name="width" value="0.1" units="cm"/>
      <inkml:brushProperty name="height" value="0.1" units="cm"/>
      <inkml:brushProperty name="color" value="#FF0066"/>
    </inkml:brush>
  </inkml:definitions>
  <inkml:trace contextRef="#ctx0" brushRef="#br0">124 24 1204 0 0,'0'0'6399'0'0,"0"-6"-6255"0"0,-2-10-42 0 0,2 16-99 0 0,0 0 1 0 0,0-1-1 0 0,-1 1 1 0 0,1 0-1 0 0,0 0 0 0 0,0 0 1 0 0,0 0-1 0 0,0 0 1 0 0,0 0-1 0 0,0 0 0 0 0,-1 0 1 0 0,1 0-1 0 0,0 0 1 0 0,0-1-1 0 0,0 1 0 0 0,0 0 1 0 0,-1 0-1 0 0,1 0 1 0 0,0 0-1 0 0,0 0 0 0 0,0 0 1 0 0,0 0-1 0 0,-1 0 1 0 0,1 0-1 0 0,0 0 0 0 0,0 1 1 0 0,0-1-1 0 0,0 0 1 0 0,-1 0-1 0 0,1 0 0 0 0,0 0 1 0 0,0 0-1 0 0,0 0 1 0 0,0 0-1 0 0,0 0 0 0 0,-1 0 1 0 0,1 0-1 0 0,0 1 0 0 0,0-1 1 0 0,0 0-1 0 0,0 0 1 0 0,0 0-1 0 0,0 0 0 0 0,0 0 1 0 0,0 1-1 0 0,-1-1 1 0 0,-23 40 394 0 0,24-40-398 0 0,-11 22 55 0 0,1 2-1 0 0,1-1 0 0 0,-6 27 0 0 0,7-22-5 0 0,5-15 7 0 0,1 0 0 0 0,-2 24-1 0 0,-3 10 27 0 0,6-43-77 0 0,1 2 45 0 0,0-2-34 0 0,-1 1-13 0 0,1 0 0 0 0,0-1-1 0 0,0 1 1 0 0,0 0 0 0 0,1 0 0 0 0,0 0 0 0 0,0 0 0 0 0,0-1 0 0 0,2 7-1 0 0,2-2-12 0 0,0 0 0 0 0,0-1-1 0 0,1 0 1 0 0,0 0-1 0 0,1-1 1 0 0,12 12 0 0 0,-17-17 14 0 0,0 0 1 0 0,1 1 0 0 0,0-1 0 0 0,-1 0-1 0 0,1 0 1 0 0,0-1 0 0 0,0 1 0 0 0,0-1-1 0 0,0 1 1 0 0,0-1 0 0 0,0 0 0 0 0,0 0-1 0 0,1 0 1 0 0,-1-1 0 0 0,0 1 0 0 0,1-1-1 0 0,-1 0 1 0 0,0 0 0 0 0,1 0 0 0 0,-1 0-1 0 0,0 0 1 0 0,0-1 0 0 0,1 1 0 0 0,-1-1-1 0 0,5-2 1 0 0,-6 2 1 0 0,0-1 0 0 0,0 0 1 0 0,0 0-1 0 0,0 0 0 0 0,-1 0 0 0 0,1 0 0 0 0,0 0 0 0 0,-1 0 0 0 0,0 0 1 0 0,1 0-1 0 0,-1-1 0 0 0,0 1 0 0 0,0-1 0 0 0,0 1 0 0 0,0-3 0 0 0,6-41 22 0 0,-7 34-25 0 0,0 0 0 0 0,-1 0 0 0 0,-1 1 0 0 0,0-1-1 0 0,0 0 1 0 0,-6-13 0 0 0,7 22-45 0 0,-3-5 43 0 0,-29-44 3 0 0,30 48-2 0 0,0 0 1 0 0,-1 0 0 0 0,1 0 0 0 0,-1 1 0 0 0,0-1 0 0 0,0 1 0 0 0,0 0 0 0 0,-1 0 0 0 0,1 1 0 0 0,-1-1 0 0 0,-9-3 0 0 0,12 6-68 0 0,0 0 1 0 0,0-1 0 0 0,-1 1-1 0 0,1 0 1 0 0,0 0 0 0 0,0 0 0 0 0,0 1-1 0 0,0-1 1 0 0,0 1 0 0 0,-1-1-1 0 0,1 1 1 0 0,0-1 0 0 0,0 1 0 0 0,0 0-1 0 0,0 0 1 0 0,1 0 0 0 0,-1 0-1 0 0,0 1 1 0 0,0-1 0 0 0,1 0 0 0 0,-1 1-1 0 0,-2 2 1 0 0,-1 2-875 0 0,-1 0 0 0 0,2 0 1 0 0,-1 1-1 0 0,-6 12 0 0 0,5-8-244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2.061"/>
    </inkml:context>
    <inkml:brush xml:id="br0">
      <inkml:brushProperty name="width" value="0.1" units="cm"/>
      <inkml:brushProperty name="height" value="0.1" units="cm"/>
      <inkml:brushProperty name="color" value="#FF0066"/>
    </inkml:brush>
  </inkml:definitions>
  <inkml:trace contextRef="#ctx0" brushRef="#br0">95 0 2104 0 0,'-24'39'1504'0'0,"16"-29"-1147"0"0,0 1 0 0 0,1 0 0 0 0,1 1 0 0 0,0 0-1 0 0,0 0 1 0 0,1 0 0 0 0,1 0 0 0 0,0 1 0 0 0,-4 23 0 0 0,4 16 14 0 0,0 35 11 0 0,4 272 533 0 0,-1-334-875 0 0,2 1 0 0 0,2 0 1 0 0,0-1-1 0 0,1 1 0 0 0,13 40 1 0 0,12 52 116 0 0,38 133 55 0 0,-56-218-542 0 0,2 0 0 0 0,23 45 0 0 0,-35-76 158 0 0,0 0 0 0 0,0-1 1 0 0,0 1-1 0 0,0-1 0 0 0,0 1 0 0 0,1-1 0 0 0,-1 1 0 0 0,0-1 1 0 0,1 0-1 0 0,-1 0 0 0 0,1 0 0 0 0,0 0 0 0 0,-1 0 0 0 0,1 0 1 0 0,0 0-1 0 0,-1 0 0 0 0,1-1 0 0 0,3 2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2.433"/>
    </inkml:context>
    <inkml:brush xml:id="br0">
      <inkml:brushProperty name="width" value="0.1" units="cm"/>
      <inkml:brushProperty name="height" value="0.1" units="cm"/>
      <inkml:brushProperty name="color" value="#FF0066"/>
    </inkml:brush>
  </inkml:definitions>
  <inkml:trace contextRef="#ctx0" brushRef="#br0">240 57 1496 0 0,'0'-2'99'0'0,"-1"1"-1"0"0,0-1 0 0 0,0 0 1 0 0,1 1-1 0 0,-1-1 1 0 0,1 0-1 0 0,0 0 1 0 0,-1 1-1 0 0,1-1 0 0 0,0 0 1 0 0,0 0-1 0 0,0 0 1 0 0,0 0-1 0 0,0 1 1 0 0,1-1-1 0 0,-1 0 1 0 0,0 0-1 0 0,1 0 0 0 0,0 1 1 0 0,-1-1-1 0 0,1 0 1 0 0,0 1-1 0 0,0-1 1 0 0,0 0-1 0 0,0 1 0 0 0,0-1 1 0 0,0 1-1 0 0,0 0 1 0 0,0-1-1 0 0,1 1 1 0 0,-1 0-1 0 0,2-1 0 0 0,-2 1-64 0 0,-1 1-1 0 0,1 0 0 0 0,-1 0 1 0 0,1 0-1 0 0,0-1 0 0 0,-1 1 1 0 0,1 0-1 0 0,-1 0 0 0 0,1 0 1 0 0,0 0-1 0 0,-1 0 0 0 0,1 0 0 0 0,-1 0 1 0 0,1 0-1 0 0,0 0 0 0 0,-1 1 1 0 0,1-1-1 0 0,-1 0 0 0 0,1 0 1 0 0,0 0-1 0 0,-1 1 0 0 0,1-1 1 0 0,-1 0-1 0 0,1 1 0 0 0,-1-1 0 0 0,1 0 1 0 0,-1 1-1 0 0,1-1 0 0 0,-1 1 1 0 0,1-1-1 0 0,-1 1 0 0 0,0-1 1 0 0,1 1-1 0 0,-1 0 0 0 0,15 23 375 0 0,-12-19-295 0 0,10 22 47 0 0,-1 1 1 0 0,-1 1-1 0 0,-1 0 0 0 0,-2 1 0 0 0,9 52 0 0 0,-7-33-34 0 0,6 50 145 0 0,6 168 0 0 0,-19-208-177 0 0,1 119 128 0 0,-4-169-204 0 0,-1 0-1 0 0,1 0 1 0 0,-1 0-1 0 0,-1 0 1 0 0,1-1-1 0 0,-1 1 1 0 0,-1-1 0 0 0,0 1-1 0 0,0-1 1 0 0,-7 12-1 0 0,1 0 56 0 0,-12 35 0 0 0,12-26 3 0 0,-2 0-1 0 0,0-1 0 0 0,-2 0 0 0 0,-1-1 0 0 0,-1-1 0 0 0,-29 38 1 0 0,32-50-50 0 0,1 1 11 0 0,-1 0 1 0 0,-1-1-1 0 0,0-1 0 0 0,-1 0 0 0 0,0-1 0 0 0,-1 0 0 0 0,0-1 0 0 0,-31 16 0 0 0,-18 3 115 0 0,50-20-619 0 0,15-8-297 0 0,10-2-816 0 0,16-8-2178 0 0,-16 3 2613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5.873"/>
    </inkml:context>
    <inkml:brush xml:id="br0">
      <inkml:brushProperty name="width" value="0.1" units="cm"/>
      <inkml:brushProperty name="height" value="0.1" units="cm"/>
      <inkml:brushProperty name="color" value="#FF0066"/>
    </inkml:brush>
  </inkml:definitions>
  <inkml:trace contextRef="#ctx0" brushRef="#br0">276 89 2308 0 0,'-19'0'740'0'0,"-35"-2"5896"0"0,41-5-7347 0 0,11 5 745 0 0,1 0 0 0 0,0 0 1 0 0,0 0-1 0 0,0 0 0 0 0,1-1 0 0 0,-1 1 1 0 0,1 0-1 0 0,-1 0 0 0 0,1-1 0 0 0,-1 1 0 0 0,1 0 1 0 0,0-1-1 0 0,1-2 0 0 0,-1-3 1105 0 0,-12 0-859 0 0,-33-20-7 0 0,44 27-260 0 0,1 1 0 0 0,-1 0 0 0 0,1 0 0 0 0,-1 0 0 0 0,1-1 0 0 0,-1 1-1 0 0,1 0 1 0 0,-1 0 0 0 0,1 0 0 0 0,-1 0 0 0 0,1 0 0 0 0,-1 0 0 0 0,1 0-1 0 0,-1 0 1 0 0,1 0 0 0 0,-1 0 0 0 0,1 0 0 0 0,-1 0 0 0 0,1 1 0 0 0,0-1-1 0 0,-1 0 1 0 0,1 0 0 0 0,-1 0 0 0 0,1 1 0 0 0,-1-1 0 0 0,1 0 0 0 0,-1 1-1 0 0,1-1 1 0 0,0 0 0 0 0,-1 1 0 0 0,1-1 0 0 0,0 0 0 0 0,-1 1 0 0 0,1-1 0 0 0,0 1-1 0 0,0-1 1 0 0,-1 1 0 0 0,1-1 0 0 0,0 0 0 0 0,0 1 0 0 0,0-1 0 0 0,0 1-1 0 0,-1 0 1 0 0,-3 21 303 0 0,4-19-292 0 0,-39 238 999 0 0,32-190-812 0 0,0 68 0 0 0,-6 43 57 0 0,1-99-168 0 0,4-16-14 0 0,-6 81 0 0 0,12 357 434 0 0,2-272 3 0 0,1-210-520 0 0,0 0 0 0 0,-1 0 0 0 0,1 1 0 0 0,1-1 0 0 0,-1 0 0 0 0,0 0 0 0 0,1-1 0 0 0,-1 1 0 0 0,1 0 0 0 0,0 0 0 0 0,0-1 0 0 0,0 1 0 0 0,0-1 0 0 0,0 0 0 0 0,1 1 0 0 0,2 1 0 0 0,-2-1-9 0 0,-2-3-2 0 0,-1 1 1 0 0,1-1-1 0 0,-1 0 0 0 0,1 1 1 0 0,-1-1-1 0 0,1 0 0 0 0,-1 0 1 0 0,1 0-1 0 0,0 1 1 0 0,-1-1-1 0 0,1 0 0 0 0,-1 0 1 0 0,1 0-1 0 0,-1 0 1 0 0,1 0-1 0 0,0 0 0 0 0,-1 0 1 0 0,1 0-1 0 0,-1 0 1 0 0,1 0-1 0 0,0 0 0 0 0,-1-1 1 0 0,1 1-1 0 0,-1 0 1 0 0,1 0-1 0 0,-1-1 0 0 0,1 1 1 0 0,-1 0-1 0 0,1-1 1 0 0,-1 1-1 0 0,1 0 0 0 0,-1-1 1 0 0,1 1-1 0 0,-1 0 1 0 0,0-1-1 0 0,1 1 0 0 0,-1-1 1 0 0,0 1-1 0 0,1-1 1 0 0,-1 1-1 0 0,0-1 0 0 0,1 0 1 0 0,16-30-199 0 0,-15 27 193 0 0,231-422-1154 0 0,-181 350 843 0 0,-50 73 337 0 0,-1 1 1 0 0,1-1-1 0 0,-1 1 0 0 0,1-1 1 0 0,0 1-1 0 0,0 0 0 0 0,0 0 1 0 0,0 0-1 0 0,0 0 1 0 0,0 0-1 0 0,1 0 0 0 0,-1 1 1 0 0,0-1-1 0 0,1 1 0 0 0,0-1 1 0 0,-1 1-1 0 0,1 0 1 0 0,5-1-1 0 0,-2 9 110 0 0,1 6-74 0 0,0 1 0 0 0,0 0 1 0 0,-1 1-1 0 0,-1-1 1 0 0,-1 1-1 0 0,0 0 1 0 0,3 23-1 0 0,-7-37-46 0 0,6 35-146 0 0,1-1 0 0 0,1 0 0 0 0,14 36 0 0 0,-20-68-14 0 0,-1-1 0 0 0,0 1 0 0 0,1-1 1 0 0,-1 0-1 0 0,1 1 0 0 0,0-1 1 0 0,-1 0-1 0 0,1 0 0 0 0,0 0 0 0 0,1 0 1 0 0,2 3-1 0 0,-3-5-13 0 0,-1 1-1 0 0,0 0 1 0 0,0-1-1 0 0,0 1 1 0 0,1-1 0 0 0,-1 1-1 0 0,0-1 1 0 0,1 0-1 0 0,-1 1 1 0 0,0-1 0 0 0,1 0-1 0 0,-1 0 1 0 0,0 0 0 0 0,1 0-1 0 0,-1 0 1 0 0,0 0-1 0 0,1-1 1 0 0,-1 1 0 0 0,0 0-1 0 0,1-1 1 0 0,-1 1 0 0 0,0-1-1 0 0,1 1 1 0 0,-1-1-1 0 0,0 0 1 0 0,0 1 0 0 0,2-3-1 0 0,6-5-410 0 0,0-2-1 0 0,-1 1 1 0 0,0-1-1 0 0,0-1 1 0 0,9-16-1 0 0,9-15-470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2.775"/>
    </inkml:context>
    <inkml:brush xml:id="br0">
      <inkml:brushProperty name="width" value="0.1" units="cm"/>
      <inkml:brushProperty name="height" value="0.1" units="cm"/>
      <inkml:brushProperty name="color" value="#FF0066"/>
    </inkml:brush>
  </inkml:definitions>
  <inkml:trace contextRef="#ctx0" brushRef="#br0">36 19 2092 0 0,'0'-1'159'0'0,"0"0"0"0"0,0 1 0 0 0,0-1 0 0 0,0 0 0 0 0,-1 1 0 0 0,1-1 0 0 0,0 0 0 0 0,0 0 0 0 0,0 1 0 0 0,-1-1 0 0 0,1 0 0 0 0,0 1 0 0 0,-1-1 0 0 0,1 1-1 0 0,-1-1 1 0 0,1 0 0 0 0,-1 1 0 0 0,1-1 0 0 0,-1 1 0 0 0,1-1 0 0 0,-1 1 0 0 0,1-1 0 0 0,-1 1 0 0 0,0-1 0 0 0,0 1-120 0 0,1-1 0 0 0,-1 1 1 0 0,1 0-1 0 0,0 0 0 0 0,-1 0 0 0 0,1-1 0 0 0,0 1 1 0 0,-1 0-1 0 0,1 0 0 0 0,-1 0 0 0 0,1 0 0 0 0,-1 0 1 0 0,1 0-1 0 0,-1 0 0 0 0,1 0 0 0 0,0 0 0 0 0,-1 0 1 0 0,1 0-1 0 0,-1 0 0 0 0,1 0 0 0 0,-1 0 0 0 0,1 0 1 0 0,-1 0-1 0 0,1 0 0 0 0,0 0 0 0 0,-1 1 0 0 0,1-1 1 0 0,-1 0-1 0 0,1 0 0 0 0,0 1 0 0 0,-1-1 0 0 0,1 0 1 0 0,0 0-1 0 0,-1 1 0 0 0,1-1 0 0 0,0 0 0 0 0,-1 1 1 0 0,1-1-1 0 0,0 0 0 0 0,0 1 0 0 0,0-1 0 0 0,-1 1 1 0 0,1-1-1 0 0,0 1 0 0 0,0-1 0 0 0,0 0 0 0 0,0 1 1 0 0,0-1-1 0 0,0 1 0 0 0,-4 18 187 0 0,2 0-1 0 0,0 0 1 0 0,1 0-1 0 0,1 1 1 0 0,2 19 0 0 0,0-3-115 0 0,-2 479 1105 0 0,0-511-1210 0 0,0 0 0 0 0,0 0 0 0 0,0 0 0 0 0,1-1 0 0 0,-1 1 0 0 0,1 0 1 0 0,0 0-1 0 0,0-1 0 0 0,0 1 0 0 0,0 0 0 0 0,1-1 0 0 0,0 1 0 0 0,-1-1 0 0 0,1 0 0 0 0,0 1 0 0 0,4 3 0 0 0,4 9 15 0 0,-1-1-50 0 0,-1 0 0 0 0,-1 1 1 0 0,0 0-1 0 0,4 19 0 0 0,-9-27-84 0 0,-2-6 76 0 0,0 0 0 0 0,1 0-1 0 0,-1 0 1 0 0,0 0 0 0 0,1 0 0 0 0,-1-1 0 0 0,1 1-1 0 0,0 0 1 0 0,-1 0 0 0 0,1 0 0 0 0,0-1-1 0 0,0 1 1 0 0,0-1 0 0 0,1 1 0 0 0,-1 0-1 0 0,0-1 1 0 0,0 0 0 0 0,1 1 0 0 0,2 1 0 0 0,-3-5-162 0 0,0 0 1 0 0,-1 0-1 0 0,1 0 1 0 0,0 0 0 0 0,-1 0-1 0 0,1 0 1 0 0,-1 0-1 0 0,1 0 1 0 0,-1 0 0 0 0,0 0-1 0 0,0 0 1 0 0,0 0-1 0 0,-1-3 1 0 0,-8-62-3773 0 0,6 43 2782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3.149"/>
    </inkml:context>
    <inkml:brush xml:id="br0">
      <inkml:brushProperty name="width" value="0.1" units="cm"/>
      <inkml:brushProperty name="height" value="0.1" units="cm"/>
      <inkml:brushProperty name="color" value="#FF0066"/>
    </inkml:brush>
  </inkml:definitions>
  <inkml:trace contextRef="#ctx0" brushRef="#br0">1 56 904 0 0,'4'-9'597'0'0,"-2"4"-245"0"0,0 0 0 0 0,0 0 0 0 0,1 1 1 0 0,-1-1-1 0 0,1 1 0 0 0,0-1 0 0 0,4-3 0 0 0,-6 7-294 0 0,0 1 0 0 0,0-1 0 0 0,0 1 0 0 0,0-1 0 0 0,0 1 0 0 0,1-1 0 0 0,-1 1 0 0 0,0 0 0 0 0,0-1 0 0 0,0 1 0 0 0,0 0 0 0 0,0 0 0 0 0,1 0 0 0 0,-1 0 0 0 0,0 0 0 0 0,0 0 0 0 0,0 0 0 0 0,0 0 0 0 0,0 0 0 0 0,1 0 0 0 0,-1 1 0 0 0,0-1 0 0 0,0 1 0 0 0,0-1 0 0 0,0 1 0 0 0,0-1 0 0 0,0 1 0 0 0,0-1 0 0 0,0 1 0 0 0,0 0 0 0 0,0 0-1 0 0,0-1 1 0 0,-1 1 0 0 0,1 0 0 0 0,0 0 0 0 0,0 0 0 0 0,-1 0 0 0 0,2 1 0 0 0,4 6 108 0 0,-1 1 0 0 0,1-1 0 0 0,-1 1 0 0 0,-1 0 0 0 0,0 0 0 0 0,6 17 0 0 0,0 1 12 0 0,87 275 1032 0 0,-19-48-755 0 0,-22-98-2293 0 0,-54-150 1126 0 0,1 4-377 0 0,-4-22-3224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3.523"/>
    </inkml:context>
    <inkml:brush xml:id="br0">
      <inkml:brushProperty name="width" value="0.1" units="cm"/>
      <inkml:brushProperty name="height" value="0.1" units="cm"/>
      <inkml:brushProperty name="color" value="#FF0066"/>
    </inkml:brush>
  </inkml:definitions>
  <inkml:trace contextRef="#ctx0" brushRef="#br0">195 1 1448 0 0,'-3'95'3862'0'0,"-17"61"-2405"0"0,-36 234 41 0 0,4-16-543 0 0,36-180-650 0 0,13-128-131 0 0,-16 91-1 0 0,-1-18 171 0 0,17-52-156 0 0,1-21-3860 0 0,10-61 2335 0 0,-5-3 1079 0 0,20 12-267 0 0,-23-14 486 0 0,1 1 0 0 0,-1-1 1 0 0,1 0-1 0 0,-1 0 1 0 0,1 1-1 0 0,-1-1 0 0 0,1 0 1 0 0,0 0-1 0 0,-1 0 1 0 0,1 0-1 0 0,-1 0 0 0 0,1 0 1 0 0,0 0-1 0 0,-1 0 1 0 0,1 0-1 0 0,0 0 0 0 0,-1 0 1 0 0,1 0-1 0 0,-1 0 1 0 0,1 0-1 0 0,0 0 0 0 0,-1-1 1 0 0,1 1-1 0 0,-1 0 1 0 0,1-1-1 0 0,-1 1 0 0 0,1 0 1 0 0,-1-1-1 0 0,1 1 1 0 0,-1 0-1 0 0,1-1 0 0 0,-1 1 1 0 0,1-1-1 0 0,-1 1 1 0 0,0-1-1 0 0,1 1 0 0 0,-1-1 1 0 0,0 1-1 0 0,1-2 1 0 0,6-17-1158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3.971"/>
    </inkml:context>
    <inkml:brush xml:id="br0">
      <inkml:brushProperty name="width" value="0.1" units="cm"/>
      <inkml:brushProperty name="height" value="0.1" units="cm"/>
      <inkml:brushProperty name="color" value="#FF0066"/>
    </inkml:brush>
  </inkml:definitions>
  <inkml:trace contextRef="#ctx0" brushRef="#br0">5 1 1964 0 0,'-4'0'5529'0'0,"5"10"-5225"0"0,0 0-1 0 0,1 0 0 0 0,4 14 0 0 0,-1-6-129 0 0,0 2-6 0 0,5 25 90 0 0,24 64 1 0 0,40 124 142 0 0,-28-83-211 0 0,66 210 156 0 0,-89-288-259 0 0,4-1 0 0 0,45 88 1 0 0,-58-131-115 0 0,-11-19-71 0 0,1-1-1 0 0,0 0 1 0 0,9 12 0 0 0,-9-13-214 0 0,-20-18-5433 0 0,12 8 4547 0 0,-3-2-59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8.237"/>
    </inkml:context>
    <inkml:brush xml:id="br0">
      <inkml:brushProperty name="width" value="0.1" units="cm"/>
      <inkml:brushProperty name="height" value="0.1" units="cm"/>
      <inkml:brushProperty name="color" value="#FF0066"/>
    </inkml:brush>
  </inkml:definitions>
  <inkml:trace contextRef="#ctx0" brushRef="#br0">379 0 956 0 0,'0'0'7638'0'0,"0"10"-7439"0"0,0-5-184 0 0,0 0 1 0 0,-1-1 0 0 0,0 1-1 0 0,0-1 1 0 0,0 0-1 0 0,0 1 1 0 0,-1-1-1 0 0,0 0 1 0 0,1 0 0 0 0,-2 0-1 0 0,-3 6 1 0 0,-33 37 82 0 0,14-20-38 0 0,19-18-37 0 0,0 0 1 0 0,0 1-1 0 0,1 0 1 0 0,0 0-1 0 0,1 0 1 0 0,0 0-1 0 0,1 1 1 0 0,0-1-1 0 0,-2 12 1 0 0,-1 5 24 0 0,-22 80 125 0 0,-25 85 42 0 0,-2 9-22 0 0,16-55-130 0 0,-16 41-1601 0 0,54-182 1673 0 0,-11-58-7153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08.594"/>
    </inkml:context>
    <inkml:brush xml:id="br0">
      <inkml:brushProperty name="width" value="0.1" units="cm"/>
      <inkml:brushProperty name="height" value="0.1" units="cm"/>
      <inkml:brushProperty name="color" value="#FF0066"/>
    </inkml:brush>
  </inkml:definitions>
  <inkml:trace contextRef="#ctx0" brushRef="#br0">41 100 964 0 0,'-1'-3'272'0'0,"1"0"1"0"0,0-1-1 0 0,-1 1 1 0 0,1 0-1 0 0,-1 0 0 0 0,0 0 1 0 0,0 0-1 0 0,0 1 1 0 0,-1-1-1 0 0,1 0 0 0 0,-1 0 1 0 0,-3-4-1 0 0,-8-19 1990 0 0,6 9-1213 0 0,2 3 209 0 0,21 25-565 0 0,0 5-574 0 0,-1 0 0 0 0,-1 1-1 0 0,-1 1 1 0 0,0 0 0 0 0,18 37 0 0 0,-4-8-15 0 0,11 13-28 0 0,3-1 0 0 0,2-2 0 0 0,71 71 0 0 0,-82-96-252 0 0,2-1 1 0 0,2-1-1 0 0,0-3 1 0 0,2 0-1 0 0,1-3 0 0 0,60 28 1 0 0,-78-43-424 0 0,0-2 1 0 0,1-1 0 0 0,0 0-1 0 0,0-2 1 0 0,0-1-1 0 0,0 0 1 0 0,1-2-1 0 0,28-1 1 0 0,-51 0 598 0 0,3 0-102 0 0,1 0 1 0 0,-1 0-1 0 0,0-1 0 0 0,1 1 0 0 0,-1-1 0 0 0,1 1 1 0 0,-1-1-1 0 0,0-1 0 0 0,1 1 0 0 0,2-2 1 0 0,11-7-408 0 0,29-25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12.933"/>
    </inkml:context>
    <inkml:brush xml:id="br0">
      <inkml:brushProperty name="width" value="0.1" units="cm"/>
      <inkml:brushProperty name="height" value="0.1" units="cm"/>
      <inkml:brushProperty name="color" value="#FF0066"/>
    </inkml:brush>
  </inkml:definitions>
  <inkml:trace contextRef="#ctx0" brushRef="#br0">163 1 2428 0 0,'0'0'2002'0'0,"0"8"-1473"0"0,0 17-243 0 0,0 2 2780 0 0,0 7-2871 0 0,0-33-186 0 0,0 0-1 0 0,0 0 1 0 0,-1 0-1 0 0,1 0 1 0 0,0 0-1 0 0,0 0 1 0 0,-1 0-1 0 0,1 0 1 0 0,0 0-1 0 0,-1 0 1 0 0,1 0-1 0 0,-1 0 1 0 0,1 0-1 0 0,-1 0 1 0 0,1 0-1 0 0,-1-1 1 0 0,0 1-1 0 0,0 0 0 0 0,1 0 1 0 0,-1-1-1 0 0,0 1 1 0 0,-1 0-1 0 0,-4 6 17 0 0,-6 5 69 0 0,1 0 0 0 0,1 1 0 0 0,0 0 0 0 0,1 1 1 0 0,0 0-1 0 0,-10 22 0 0 0,0 28 146 0 0,3 0 1 0 0,-9 81 0 0 0,21-120-154 0 0,3-21-48 0 0,1 1-76 0 0,0 16 62 0 0,0-20-25 0 0,0 0-1 0 0,0-1 1 0 0,0 1-1 0 0,0 0 1 0 0,0-1 0 0 0,1 1-1 0 0,-1-1 1 0 0,0 1 0 0 0,0 0-1 0 0,0-1 1 0 0,1 1-1 0 0,-1-1 1 0 0,0 1 0 0 0,1-1-1 0 0,-1 1 1 0 0,0-1 0 0 0,1 1-1 0 0,-1-1 1 0 0,1 1-1 0 0,-1-1 1 0 0,1 0 0 0 0,0 1-1 0 0,29 30-33 0 0,-28-30 32 0 0,1 0 1 0 0,-1 1-1 0 0,0-1 0 0 0,0 0 0 0 0,1-1 0 0 0,-1 1 0 0 0,0 0 0 0 0,1-1 1 0 0,-1 1-1 0 0,1-1 0 0 0,-1 0 0 0 0,1 0 0 0 0,-1 0 0 0 0,1 0 0 0 0,-1 0 0 0 0,1-1 1 0 0,-1 1-1 0 0,0-1 0 0 0,1 1 0 0 0,-1-1 0 0 0,0 0 0 0 0,1 0 0 0 0,-1 0 1 0 0,4-3-1 0 0,4 0-65 0 0,13-7 22 0 0,0 0 0 0 0,-1-2 0 0 0,0-1 0 0 0,-1-1 0 0 0,-1 0 0 0 0,28-29 0 0 0,-40 35 20 0 0,0 0 1 0 0,-1-1 0 0 0,0-1-1 0 0,-1 1 1 0 0,0-1 0 0 0,0 0 0 0 0,-2 0-1 0 0,1 0 1 0 0,-1-1 0 0 0,-1 0-1 0 0,3-18 1 0 0,-5 27 14 0 0,-1-2 4 0 0,-1-1 7 0 0,0 0 1 0 0,-1 0 0 0 0,0 0-1 0 0,0 0 1 0 0,0 0 0 0 0,-1 0 0 0 0,0 1-1 0 0,0-1 1 0 0,0 1 0 0 0,-1 0 0 0 0,0 0-1 0 0,0 0 1 0 0,0 1 0 0 0,0-1 0 0 0,-1 1-1 0 0,-5-4 1 0 0,-1-2-4 0 0,-1 1 1 0 0,0 0-1 0 0,-1 0 1 0 0,0 2-1 0 0,-1 0 1 0 0,-17-7-1 0 0,-5-5 26 0 0,30 15-196 0 0,1 1 1 0 0,-1 0 0 0 0,0 0-1 0 0,0 0 1 0 0,0 1 0 0 0,0 0 0 0 0,-1 0-1 0 0,1 0 1 0 0,0 1 0 0 0,-13-1-1 0 0,-34 2-4654 0 0,32 0 3753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13.337"/>
    </inkml:context>
    <inkml:brush xml:id="br0">
      <inkml:brushProperty name="width" value="0.1" units="cm"/>
      <inkml:brushProperty name="height" value="0.1" units="cm"/>
      <inkml:brushProperty name="color" value="#FF0066"/>
    </inkml:brush>
  </inkml:definitions>
  <inkml:trace contextRef="#ctx0" brushRef="#br0">134 0 1028 0 0,'-30'108'3478'0'0,"-4"20"-2462"0"0,7 24 137 0 0,-15 312 0 0 0,42-308-1374 0 0,0-152 168 0 0,0 0 1 0 0,1-1 0 0 0,0 1 0 0 0,0 0-1 0 0,0-1 1 0 0,0 1 0 0 0,0-1 0 0 0,1 1-1 0 0,-1-1 1 0 0,1 0 0 0 0,0 1 0 0 0,0-1-1 0 0,0 0 1 0 0,0 0 0 0 0,1 0 0 0 0,-1-1-1 0 0,1 1 1 0 0,0-1 0 0 0,0 1 0 0 0,0-1-1 0 0,0 0 1 0 0,0 0 0 0 0,7 3 0 0 0,-10-5-55 0 0,1 1 0 0 0,0-1 0 0 0,-1 0 0 0 0,1 1 0 0 0,0-1 0 0 0,0 0 0 0 0,0 0 0 0 0,-1 0 0 0 0,1 1 0 0 0,0-1 0 0 0,0 0 0 0 0,0 0 0 0 0,0 0 0 0 0,-1 0 0 0 0,1 0 0 0 0,0-1 0 0 0,0 1 0 0 0,0 0 0 0 0,-1 0 0 0 0,1-1 0 0 0,0 1 0 0 0,0 0 0 0 0,0-1 0 0 0,-1 1 0 0 0,1 0 0 0 0,0-1 0 0 0,-1 1 0 0 0,1-1 0 0 0,0 1 0 0 0,0-2 0 0 0,3-1-195 0 0,8-3-840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13.721"/>
    </inkml:context>
    <inkml:brush xml:id="br0">
      <inkml:brushProperty name="width" value="0.1" units="cm"/>
      <inkml:brushProperty name="height" value="0.1" units="cm"/>
      <inkml:brushProperty name="color" value="#FF0066"/>
    </inkml:brush>
  </inkml:definitions>
  <inkml:trace contextRef="#ctx0" brushRef="#br0">1 33 1048 0 0,'1'-2'95'0'0,"-1"0"0"0"0,1 0 0 0 0,0 0 0 0 0,1 0 0 0 0,-1 1 0 0 0,0-1 0 0 0,0 0 1 0 0,1 1-1 0 0,-1-1 0 0 0,1 1 0 0 0,0-1 0 0 0,-1 1 0 0 0,1 0 0 0 0,0-1 0 0 0,0 1 0 0 0,0 0 0 0 0,0 0 0 0 0,0 0 0 0 0,0 1 0 0 0,0-1 0 0 0,0 0 0 0 0,0 1 0 0 0,0-1 0 0 0,0 1 1 0 0,1 0-1 0 0,-1 0 0 0 0,0 0 0 0 0,0 0 0 0 0,0 0 0 0 0,0 0 0 0 0,1 1 0 0 0,-1-1 0 0 0,0 1 0 0 0,0-1 0 0 0,0 1 0 0 0,0 0 0 0 0,3 1 0 0 0,1 2 32 0 0,-1 0 0 0 0,0 0 0 0 0,1 0 0 0 0,-1 1 0 0 0,-1-1 0 0 0,1 1 0 0 0,-1 1 0 0 0,0-1-1 0 0,0 1 1 0 0,0-1 0 0 0,4 11 0 0 0,51 123 547 0 0,-37-80-829 0 0,50 91 0 0 0,-69-145-185 0 0,-1-1 0 0 0,1 0 0 0 0,0-1-1 0 0,0 1 1 0 0,1-1 0 0 0,-1 1 0 0 0,1-1 0 0 0,0 0 0 0 0,-1 0 0 0 0,1 0 0 0 0,7 3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14.078"/>
    </inkml:context>
    <inkml:brush xml:id="br0">
      <inkml:brushProperty name="width" value="0.1" units="cm"/>
      <inkml:brushProperty name="height" value="0.1" units="cm"/>
      <inkml:brushProperty name="color" value="#FF0066"/>
    </inkml:brush>
  </inkml:definitions>
  <inkml:trace contextRef="#ctx0" brushRef="#br0">1 499 1748 0 0,'50'177'4213'0'0,"-37"-119"-3719"0"0,43 112 0 0 0,-3-57 653 0 0,-52-111-1109 0 0,0 0 0 0 0,0 1 1 0 0,0-1-1 0 0,1 0 0 0 0,-1 0 0 0 0,1 0 0 0 0,0 0 1 0 0,-1 0-1 0 0,1 0 0 0 0,0-1 0 0 0,0 1 0 0 0,0-1 1 0 0,0 1-1 0 0,1-1 0 0 0,-1 0 0 0 0,4 2 0 0 0,-6-3 198 0 0,8-10-113 0 0,31-46-101 0 0,-4-2 1 0 0,53-114-1 0 0,-22 39-272 0 0,119-220-3373 0 0,-102 181 1113 0 0,-42 78 1290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6.363"/>
    </inkml:context>
    <inkml:brush xml:id="br0">
      <inkml:brushProperty name="width" value="0.1" units="cm"/>
      <inkml:brushProperty name="height" value="0.1" units="cm"/>
      <inkml:brushProperty name="color" value="#FF0066"/>
    </inkml:brush>
  </inkml:definitions>
  <inkml:trace contextRef="#ctx0" brushRef="#br0">292 36 2800 0 0,'10'-9'1803'0'0,"8"-8"832"0"0,-20 10-1385 0 0,-12 5 59 0 0,8 2-1143 0 0,0 0-1 0 0,0 1 1 0 0,0-1 0 0 0,0 2 0 0 0,0-1 0 0 0,0 0-1 0 0,1 1 1 0 0,-1 0 0 0 0,1 0 0 0 0,-1 1-1 0 0,1 0 1 0 0,0 0 0 0 0,-7 5 0 0 0,-3 2 10 0 0,4-4-66 0 0,1 1 0 0 0,-1 1 0 0 0,2-1 1 0 0,-1 1-1 0 0,1 1 0 0 0,0 0 0 0 0,1 0 1 0 0,0 1-1 0 0,0 0 0 0 0,-9 18 1 0 0,-13 24 257 0 0,22-41-294 0 0,0 1 0 0 0,2-1 0 0 0,-1 2 0 0 0,2-1 0 0 0,-1 0 0 0 0,2 1-1 0 0,0 0 1 0 0,0 0 0 0 0,1 1 0 0 0,1-1 0 0 0,-2 17 0 0 0,3-27-21 0 0,1-2-41 0 0,0-1 0 0 0,0 1 0 0 0,0 0 0 0 0,0-1 0 0 0,0 1 0 0 0,0 0-1 0 0,0 0 1 0 0,0-1 0 0 0,0 1 0 0 0,0 0 0 0 0,0-1 0 0 0,0 1 0 0 0,1 0 0 0 0,-1-1 0 0 0,0 1 0 0 0,0-1 0 0 0,1 1 0 0 0,-1 0 0 0 0,0-1 0 0 0,1 1 0 0 0,-1-1 0 0 0,1 1 0 0 0,-1-1 0 0 0,1 1 0 0 0,-1-1 0 0 0,1 1 0 0 0,-1-1-1 0 0,1 1 1 0 0,0 0 0 0 0,29 33 26 0 0,-29-33-35 0 0,0-1 0 0 0,0 1 0 0 0,0 0-1 0 0,0 0 1 0 0,0 0 0 0 0,0-1 0 0 0,0 1-1 0 0,0 0 1 0 0,1-1 0 0 0,-1 1 0 0 0,0-1-1 0 0,1 0 1 0 0,-1 1 0 0 0,0-1 0 0 0,0 0-1 0 0,1 0 1 0 0,-1 0 0 0 0,1 0 0 0 0,-1 0-1 0 0,0 0 1 0 0,1 0 0 0 0,-1 0 0 0 0,0 0-1 0 0,0-1 1 0 0,1 1 0 0 0,-1-1 0 0 0,0 1-1 0 0,1-1 1 0 0,-1 1 0 0 0,2-2 0 0 0,30-24 28 0 0,-29 22-16 0 0,8-7-55 0 0,-2 1 0 0 0,0-2 0 0 0,0 1 0 0 0,-1-1 0 0 0,0-1 0 0 0,-1 1 0 0 0,-1-2 0 0 0,0 1 0 0 0,0-1 0 0 0,-2 0 0 0 0,1 0 0 0 0,-2 0 0 0 0,0-1 0 0 0,2-19 0 0 0,0-20-96 0 0,-6 50 130 0 0,0 0-12 0 0,0 1 28 0 0,1 0 1 0 0,-1 0 0 0 0,1 0 0 0 0,0 0-1 0 0,0 0 1 0 0,0 0 0 0 0,0 0 0 0 0,3-4-1 0 0,-4 6-8 0 0,0 1 1 0 0,0-1-1 0 0,0 1 0 0 0,1-1 0 0 0,-1 1 0 0 0,0 0 0 0 0,1-1 0 0 0,-1 1 0 0 0,0-1 0 0 0,1 1 0 0 0,-1 0 0 0 0,0-1 0 0 0,1 1 1 0 0,-1 0-1 0 0,0-1 0 0 0,1 1 0 0 0,-1 0 0 0 0,1 0 0 0 0,-1 0 0 0 0,1-1 0 0 0,-1 1 0 0 0,1 0 0 0 0,-1 0 0 0 0,1 0 0 0 0,-1 0 0 0 0,1 0 1 0 0,-1 0-1 0 0,1 0 0 0 0,-1 0 0 0 0,1 0 0 0 0,-1 0 0 0 0,1 0 0 0 0,-1 0 0 0 0,1 0 0 0 0,-1 0 0 0 0,1 0 0 0 0,-1 0 0 0 0,1 1 0 0 0,-1-1 1 0 0,1 0-1 0 0,-1 0 0 0 0,0 1 0 0 0,1-1 0 0 0,-1 0 0 0 0,1 1 0 0 0,-1-1 0 0 0,0 0 0 0 0,1 1 0 0 0,-1-1 0 0 0,0 0 0 0 0,1 1 0 0 0,-1-1 1 0 0,0 1-1 0 0,0-1 0 0 0,0 1 0 0 0,1-1 0 0 0,-1 1 0 0 0,0 0 0 0 0,7 11 119 0 0,-1 2-1 0 0,9 24 1 0 0,10 22 60 0 0,-7-21-88 0 0,9 16-413 0 0,-25-51 220 0 0,0-1 1 0 0,1 1-1 0 0,-1-1 0 0 0,1 0 1 0 0,0 0-1 0 0,0 0 1 0 0,0 0-1 0 0,1 0 0 0 0,-1 0 1 0 0,1-1-1 0 0,4 3 1 0 0,-7-5-83 0 0,1 1 0 0 0,-1-1 0 0 0,1 1 0 0 0,-1-1 0 0 0,0 0 0 0 0,1 0 0 0 0,-1 0 0 0 0,1 0 0 0 0,-1 0 1 0 0,0 0-1 0 0,1 0 0 0 0,-1 0 0 0 0,1 0 0 0 0,-1-1 0 0 0,0 1 0 0 0,1 0 0 0 0,-1-1 0 0 0,0 0 0 0 0,1 1 1 0 0,-1-1-1 0 0,0 0 0 0 0,2-1 0 0 0,20-20-3691 0 0,-19 17 4599 0 0,-1 3-926 0 0,-1 0-1 0 0,0-1 1 0 0,0 1 0 0 0,0-1-1 0 0,0 0 1 0 0,0 1 0 0 0,-1-1-1 0 0,1 0 1 0 0,-1 0 0 0 0,0 0 0 0 0,1 0-1 0 0,-1 0 1 0 0,-1 0 0 0 0,2-4-1 0 0,0-2-298 0 0,3-17-589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0.266"/>
    </inkml:context>
    <inkml:brush xml:id="br0">
      <inkml:brushProperty name="width" value="0.1" units="cm"/>
      <inkml:brushProperty name="height" value="0.1" units="cm"/>
      <inkml:brushProperty name="color" value="#FF0066"/>
    </inkml:brush>
  </inkml:definitions>
  <inkml:trace contextRef="#ctx0" brushRef="#br0">0 412 1652 0 0,'8'0'745'0'0,"14"0"-327"0"0,3 0 4200 0 0,15 0-4098 0 0,-28-15-300 0 0,3-5-155 0 0,-5 7-23 0 0,-1 0 0 0 0,2 0 0 0 0,0 2 0 0 0,0-1 0 0 0,17-12 0 0 0,53-27-426 0 0,137-122-3440 0 0,-177 139 2712 0 0,-1 1 18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0.621"/>
    </inkml:context>
    <inkml:brush xml:id="br0">
      <inkml:brushProperty name="width" value="0.1" units="cm"/>
      <inkml:brushProperty name="height" value="0.1" units="cm"/>
      <inkml:brushProperty name="color" value="#FF0066"/>
    </inkml:brush>
  </inkml:definitions>
  <inkml:trace contextRef="#ctx0" brushRef="#br0">1 156 1792 0 0,'2'2'151'0'0,"1"-1"0"0"0,0 1 0 0 0,-1-1 0 0 0,1 0 0 0 0,0 0 0 0 0,0 0 0 0 0,0 0 0 0 0,0 0 0 0 0,0-1 0 0 0,0 1 0 0 0,0-1 0 0 0,0 0 0 0 0,0 0 0 0 0,0 0 0 0 0,0 0 1 0 0,0-1-1 0 0,3 0 0 0 0,59-16 709 0 0,-38 9-526 0 0,36-10 39 0 0,81-35 1 0 0,-108 40-409 0 0,-26 10-121 0 0,-1 0 1 0 0,0-1-1 0 0,0 0 1 0 0,10-7-1 0 0,-9 6-448 0 0,0 0-1 0 0,1 0 1 0 0,-1 0-1 0 0,14-2 1 0 0,-6 2-585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20.992"/>
    </inkml:context>
    <inkml:brush xml:id="br0">
      <inkml:brushProperty name="width" value="0.1" units="cm"/>
      <inkml:brushProperty name="height" value="0.1" units="cm"/>
      <inkml:brushProperty name="color" value="#FF0066"/>
    </inkml:brush>
  </inkml:definitions>
  <inkml:trace contextRef="#ctx0" brushRef="#br0">0 1 1540 0 0,'2'5'616'0'0,"2"3"-4"0"0,7-3-80 0 0,-3 3-96 0 0,11-1-28 0 0,2 4-72 0 0,31 15-40 0 0,-9-30-32 0 0,-10 4-848 0 0,6 0-600 0 0,3 0 68 0 0,-1 0-92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9:54.233"/>
    </inkml:context>
    <inkml:brush xml:id="br0">
      <inkml:brushProperty name="width" value="0.1" units="cm"/>
      <inkml:brushProperty name="height" value="0.1" units="cm"/>
      <inkml:brushProperty name="color" value="#FF0066"/>
    </inkml:brush>
  </inkml:definitions>
  <inkml:trace contextRef="#ctx0" brushRef="#br0">2775 201 1988 0 0,'0'0'1624'0'0,"-8"0"-1292"0"0,-25 0-14 0 0,25 0 201 0 0,-9-13-370 0 0,-54-40-53 0 0,69 52-98 0 0,0-1 0 0 0,-1 0-1 0 0,1 1 1 0 0,0 0-1 0 0,0-1 1 0 0,0 1 0 0 0,-1 0-1 0 0,1 0 1 0 0,-1 1-1 0 0,1-1 1 0 0,-1 0 0 0 0,1 1-1 0 0,-1-1 1 0 0,1 1-1 0 0,-1 0 1 0 0,1 0 0 0 0,-1 0-1 0 0,0 0 1 0 0,-2 1-1 0 0,-6 0 2 0 0,-132-3 777 0 0,133 2-758 0 0,0-1 0 0 0,0 1 0 0 0,0-1 0 0 0,1-1 0 0 0,-1 0-1 0 0,0 0 1 0 0,0-1 0 0 0,-16-7 0 0 0,12 4 6 0 0,0 1 1 0 0,0 0-1 0 0,0 1 1 0 0,-24-3-1 0 0,6 2 10 0 0,-247-26 291 0 0,84 5-403 0 0,-252 17-43 0 0,364 9 106 0 0,49 1-27 0 0,0 2 1 0 0,0 1 0 0 0,-62 17 0 0 0,58-12 14 0 0,-294 48-274 0 0,171-33-20 0 0,57-9 129 0 0,37-6-481 0 0,-98 25 1 0 0,98-14-376 0 0,1 0-166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8.316"/>
    </inkml:context>
    <inkml:brush xml:id="br0">
      <inkml:brushProperty name="width" value="0.1" units="cm"/>
      <inkml:brushProperty name="height" value="0.1" units="cm"/>
      <inkml:brushProperty name="color" value="#FF0066"/>
    </inkml:brush>
  </inkml:definitions>
  <inkml:trace contextRef="#ctx0" brushRef="#br0">221 49 2272 0 0,'0'0'3028'0'0,"-3"22"-2230"0"0,2-1-575 0 0,0-8-97 0 0,1-1-1 0 0,-2 1 1 0 0,0-1-1 0 0,-1 0 0 0 0,0 0 1 0 0,0 0-1 0 0,-1 0 1 0 0,-1-1-1 0 0,-9 17 0 0 0,-5 6 842 0 0,-21 50 0 0 0,35-70-703 0 0,0 0 1 0 0,1 0 0 0 0,0 0-1 0 0,1 0 1 0 0,1 1-1 0 0,-1 21 1 0 0,3-32-28 0 0,-1 5-98 0 0,0-1 0 0 0,1 0 1 0 0,0 0-1 0 0,1 11 0 0 0,0-12-60 0 0,-1-6-69 0 0,0-1 1 0 0,0 1-1 0 0,0 0 0 0 0,0 0 1 0 0,0-1-1 0 0,1 1 0 0 0,-1 0 1 0 0,0 0-1 0 0,0-1 0 0 0,1 1 1 0 0,-1 0-1 0 0,1-1 0 0 0,-1 1 1 0 0,0-1-1 0 0,1 1 0 0 0,-1 0 1 0 0,1-1-1 0 0,-1 1 0 0 0,1-1 1 0 0,1 2-1 0 0,32 36 156 0 0,-31-35-149 0 0,-1-1 0 0 0,1 0 1 0 0,0 0-1 0 0,0 0 0 0 0,0 0 1 0 0,0 0-1 0 0,0 0 0 0 0,0-1 0 0 0,1 0 1 0 0,-1 0-1 0 0,0 0 0 0 0,1 0 0 0 0,-1 0 1 0 0,8 0-1 0 0,-2-1-18 0 0,0 0 0 0 0,0-1 1 0 0,19-3-1 0 0,-4 0 28 0 0,-14 2-23 0 0,-1 1 0 0 0,0-1 0 0 0,0-1 0 0 0,0 1 0 0 0,-1-2 0 0 0,1 1 0 0 0,-1-1 0 0 0,16-9 0 0 0,21-11 36 0 0,-34 18-17 0 0,0 0 0 0 0,0-1 0 0 0,-1 0 0 0 0,18-15 0 0 0,-25 19-20 0 0,0 0 1 0 0,0 0 0 0 0,0 0 0 0 0,0 0 0 0 0,0-1 0 0 0,-1 1 0 0 0,0-1 0 0 0,0 1 0 0 0,0-1 0 0 0,0 0 0 0 0,0 0 0 0 0,-1 0 0 0 0,0 0 0 0 0,0 0 0 0 0,0-1 0 0 0,1-6 0 0 0,-1-1 26 0 0,-1 10-23 0 0,0 0 0 0 0,0-1 0 0 0,0 1 1 0 0,0 0-1 0 0,0 0 0 0 0,0-1 0 0 0,0 1 0 0 0,-1 0 1 0 0,1 0-1 0 0,-1 0 0 0 0,1-1 0 0 0,-1 1 1 0 0,-1-2-1 0 0,-6-9-4 0 0,0 0 0 0 0,0 1 0 0 0,-2 0 0 0 0,1 1 0 0 0,-1 0 0 0 0,-18-14 0 0 0,-80-58 162 0 0,51 42-6 0 0,22 14-163 0 0,-1 2 0 0 0,-41-20 0 0 0,41 24-307 0 0,-13-5-1058 0 0,15 13-3159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8.939"/>
    </inkml:context>
    <inkml:brush xml:id="br0">
      <inkml:brushProperty name="width" value="0.1" units="cm"/>
      <inkml:brushProperty name="height" value="0.1" units="cm"/>
      <inkml:brushProperty name="color" value="#FF0066"/>
    </inkml:brush>
  </inkml:definitions>
  <inkml:trace contextRef="#ctx0" brushRef="#br0">632 226 1288 0 0,'8'-15'2552'0'0,"-7"14"-2423"0"0,0 0 1 0 0,0 0 0 0 0,0 0 0 0 0,0-1 0 0 0,-1 1 0 0 0,1 0 0 0 0,0 0 0 0 0,-1-1 0 0 0,1 1 0 0 0,-1-1 0 0 0,1 1 0 0 0,-1 0-1 0 0,0-1 1 0 0,0 1 0 0 0,0-1 0 0 0,0 1 0 0 0,0-1 0 0 0,0 1 0 0 0,0-3 0 0 0,-1-40 2660 0 0,2 36-2602 0 0,-1 0 0 0 0,0 0-1 0 0,-1 0 1 0 0,0 0 0 0 0,0 0 0 0 0,-3-11-1 0 0,-10-28 506 0 0,14 46-501 0 0,-8-22 203 0 0,-39 74 228 0 0,-55 73 0 0 0,66-79-458 0 0,-103 123 330 0 0,107-135-298 0 0,-1-1-1 0 0,-61 47 1 0 0,66-61-116 0 0,18-12-21 0 0,1 1 0 0 0,-1-1-1 0 0,1 2 1 0 0,0-1 0 0 0,-7 10-1 0 0,13-15-59 0 0,1 0 0 0 0,-1 1 0 0 0,0-1-1 0 0,0 0 1 0 0,0 0 0 0 0,0 0-1 0 0,-5 2 1 0 0,4-3-206 0 0,1-9-34 0 0,1 1 113 0 0,0 0 0 0 0,0 0 0 0 0,0 0 0 0 0,1 0 0 0 0,0 0 0 0 0,1 0 0 0 0,0 0 0 0 0,0 0 0 0 0,1-8 0 0 0,5-44-2167 0 0,-3 0 1 0 0,-4-70 0 0 0,-1 34 394 0 0,6 38 807 0 0,19-26 80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9.347"/>
    </inkml:context>
    <inkml:brush xml:id="br0">
      <inkml:brushProperty name="width" value="0.1" units="cm"/>
      <inkml:brushProperty name="height" value="0.1" units="cm"/>
      <inkml:brushProperty name="color" value="#FF0066"/>
    </inkml:brush>
  </inkml:definitions>
  <inkml:trace contextRef="#ctx0" brushRef="#br0">0 0 2024 0 0,'11'23'3439'0'0,"-10"-20"-3161"0"0,1 0 0 0 0,-1-1 0 0 0,1 1 0 0 0,-1 0 0 0 0,0 0 0 0 0,0 0 0 0 0,-1 0 0 0 0,1 0 0 0 0,0 0 0 0 0,-1 5 0 0 0,10 120 2835 0 0,-10-14-2707 0 0,0-20-2222 0 0,5-90 1298 0 0,-3-3 559 0 0,-1 0-146 0 0,0 1 0 0 0,1-1 0 0 0,-1 0 0 0 0,0 0 1 0 0,1-1-1 0 0,-1 1 0 0 0,0 0 0 0 0,1 0 0 0 0,0-1 0 0 0,-1 1 0 0 0,4 0 0 0 0,-4-1 5 0 0,0 0 0 0 0,0-1 0 0 0,0 1 0 0 0,0-1 1 0 0,0 1-1 0 0,0-1 0 0 0,0 1 0 0 0,0-1 0 0 0,0 1 0 0 0,0-1 0 0 0,-1 0 0 0 0,1 0 0 0 0,0 1 0 0 0,0-1 1 0 0,0 0-1 0 0,-1 0 0 0 0,1 0 0 0 0,-1 0 0 0 0,1 0 0 0 0,-1 0 0 0 0,1 0 0 0 0,-1 0 0 0 0,1-1 1 0 0,10-34-2331 0 0,-4 12 1293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9.721"/>
    </inkml:context>
    <inkml:brush xml:id="br0">
      <inkml:brushProperty name="width" value="0.1" units="cm"/>
      <inkml:brushProperty name="height" value="0.1" units="cm"/>
      <inkml:brushProperty name="color" value="#FF0066"/>
    </inkml:brush>
  </inkml:definitions>
  <inkml:trace contextRef="#ctx0" brushRef="#br0">1 77 2828 0 0,'3'-6'538'0'0,"-1"0"0"0"0,1-1-1 0 0,-1 1 1 0 0,0 0 0 0 0,-1-1-1 0 0,0 1 1 0 0,0-1 0 0 0,1-7-1 0 0,-2 14-493 0 0,-1-1 0 0 0,1 1-1 0 0,0-1 1 0 0,0 1 0 0 0,0-1-1 0 0,0 1 1 0 0,0 0 0 0 0,0-1-1 0 0,0 1 1 0 0,0-1 0 0 0,0 1-1 0 0,0 0 1 0 0,0-1 0 0 0,1 1-1 0 0,-1-1 1 0 0,0 1-1 0 0,0 0 1 0 0,0-1 0 0 0,0 1-1 0 0,1 0 1 0 0,-1-1 0 0 0,0 1-1 0 0,0 0 1 0 0,1-1 0 0 0,-1 1-1 0 0,0 0 1 0 0,1-1 0 0 0,-1 1-1 0 0,1 0 1 0 0,8 6 844 0 0,8 23 113 0 0,28 96-20 0 0,57 129-342 0 0,-70-159-566 0 0,-20-55-173 0 0,-11-37 43 0 0,-1 2-51 0 0,0 14 36 0 0,0-14 41 0 0,0-1-41 0 0,1 0-53 0 0,-1-1-1 0 0,0 0 1 0 0,0 1-1 0 0,0-1 1 0 0,-1 0-1 0 0,1 0 1 0 0,-1 1-1 0 0,0-1 1 0 0,0 0-1 0 0,0 0 1 0 0,0 0-1 0 0,0 0 1 0 0,-3 4-1 0 0,4-7 117 0 0,-1 0-1 0 0,1 0 0 0 0,0 1 0 0 0,-1-1 0 0 0,1 0 0 0 0,-1 0 1 0 0,1 0-1 0 0,-1 1 0 0 0,1-1 0 0 0,-1 0 0 0 0,1 0 0 0 0,-1 0 1 0 0,1 0-1 0 0,-1 0 0 0 0,1 0 0 0 0,-1 0 0 0 0,1 0 0 0 0,-1 0 1 0 0,1 0-1 0 0,-1 0 0 0 0,1-1 0 0 0,-1 1 0 0 0,1 0 0 0 0,-1 0 1 0 0,1 0-1 0 0,0-1 0 0 0,-1 1 0 0 0,1 0 0 0 0,-1 0 0 0 0,0-1 1 0 0,-23-26-780 0 0,8 0 376 0 0,1-2 1 0 0,2 0 0 0 0,0-1-1 0 0,2 0 1 0 0,2-1-1 0 0,-8-37 1 0 0,19 54 570 0 0,-1 0 0 0 0,0 0 0 0 0,-1 0 0 0 0,-2-14 0 0 0,0-7 313 0 0,2 17-224 0 0,0 14 289 0 0,6-2-275 0 0,21-17-1 0 0,-26 22-233 0 0,0 1-1 0 0,1-1 1 0 0,-1 0 0 0 0,0 1 0 0 0,1 0 0 0 0,-1-1-1 0 0,0 1 1 0 0,1 0 0 0 0,-1-1 0 0 0,0 1-1 0 0,1 0 1 0 0,-1 0 0 0 0,1 0 0 0 0,-1 0 0 0 0,0 1-1 0 0,1-1 1 0 0,-1 0 0 0 0,0 1 0 0 0,1-1 0 0 0,-1 0-1 0 0,0 1 1 0 0,1 0 0 0 0,-1-1 0 0 0,0 1-1 0 0,0 0 1 0 0,0-1 0 0 0,2 3 0 0 0,23 22 474 0 0,-11-2-244 0 0,-1 1-1 0 0,-1 0 0 0 0,16 41 0 0 0,-13-26-239 0 0,-11-30-236 0 0,-1 1-1 0 0,0 0 0 0 0,-1 0 0 0 0,0 0 0 0 0,-1 0 1 0 0,0 0-1 0 0,0 0 0 0 0,0 12 0 0 0,-16-7-4071 0 0,12-12 4189 0 0,1-1 0 0 0,-1 0 1 0 0,0 0-1 0 0,0-1 1 0 0,0 1-1 0 0,0 0 1 0 0,-1-1-1 0 0,1 1 1 0 0,0-1-1 0 0,-1 0 1 0 0,1 0-1 0 0,-1 0 1 0 0,1 0-1 0 0,-1 0 1 0 0,1 0-1 0 0,-1-1 1 0 0,0 1-1 0 0,-4 0 1 0 0,-6 1-1041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0.156"/>
    </inkml:context>
    <inkml:brush xml:id="br0">
      <inkml:brushProperty name="width" value="0.1" units="cm"/>
      <inkml:brushProperty name="height" value="0.1" units="cm"/>
      <inkml:brushProperty name="color" value="#FF0066"/>
    </inkml:brush>
  </inkml:definitions>
  <inkml:trace contextRef="#ctx0" brushRef="#br0">9 22 1356 0 0,'1'-1'129'0'0,"-1"0"-1"0"0,0 0 1 0 0,0 0 0 0 0,1 1-1 0 0,-1-1 1 0 0,0 0 0 0 0,0 0-1 0 0,0 0 1 0 0,0 0 0 0 0,0 0-1 0 0,0 1 1 0 0,-1-1 0 0 0,1 0-1 0 0,0 0 1 0 0,0 0 0 0 0,-1 0-1 0 0,1 1 1 0 0,0-1 0 0 0,-1 0-1 0 0,1 0 1 0 0,-1 1 0 0 0,0-2-1 0 0,-4 0 1085 0 0,4 11 192 0 0,3 23-112 0 0,4 15-317 0 0,0-13-541 0 0,-1 1 1 0 0,-1-1 0 0 0,-2 1-1 0 0,-5 63 1 0 0,2-12-207 0 0,1-4-96 0 0,0-78-123 0 0,0 1 36 0 0,0 14 17 0 0,0-14-61 0 0,2-5 0 0 0,0 0 1 0 0,0 0-1 0 0,0 1 0 0 0,0-1 1 0 0,1 1-1 0 0,-1-1 0 0 0,0 1 1 0 0,0 0-1 0 0,0-1 0 0 0,0 1 1 0 0,0 1-1 0 0,0-1 0 0 0,-1 0 1 0 0,1 0-1 0 0,0 1 0 0 0,0-1 1 0 0,-1 0-1 0 0,1 1 0 0 0,-1 0 1 0 0,1-1-1 0 0,-1 1 0 0 0,1 2 1 0 0,3 2-4 0 0,-4-5 0 0 0,1 0 1 0 0,0 0-1 0 0,-1 0 1 0 0,1 0-1 0 0,0 0 1 0 0,0 0-1 0 0,0-1 1 0 0,0 1-1 0 0,0-1 1 0 0,0 1-1 0 0,0-1 1 0 0,0 0-1 0 0,0 1 1 0 0,0-1-1 0 0,0 0 1 0 0,0 0-1 0 0,0-1 1 0 0,0 1-1 0 0,-1 0 1 0 0,1-1-1 0 0,0 1 1 0 0,0-1-1 0 0,0 0 1 0 0,0 1-1 0 0,0-1 1 0 0,2-2-1 0 0,15-2 31 0 0,69 4 62 0 0,-2-1-2058 0 0,-81-4 1526 0 0,-3 3 226 0 0,0 2 127 0 0,-1 0 1 0 0,1 0-1 0 0,-1 0 0 0 0,0-1 1 0 0,0 1-1 0 0,1-1 0 0 0,-1 1 1 0 0,0-1-1 0 0,0 1 0 0 0,-1-1 0 0 0,1 0 1 0 0,0 1-1 0 0,0-1 0 0 0,-1 0 1 0 0,1 0-1 0 0,-1 1 0 0 0,0-1 0 0 0,1 0 1 0 0,-1 0-1 0 0,0 0 0 0 0,0-2 1 0 0,1-6-2391 0 0,2 1 1149 0 0,-2-4 160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0.822"/>
    </inkml:context>
    <inkml:brush xml:id="br0">
      <inkml:brushProperty name="width" value="0.1" units="cm"/>
      <inkml:brushProperty name="height" value="0.1" units="cm"/>
      <inkml:brushProperty name="color" value="#FF0066"/>
    </inkml:brush>
  </inkml:definitions>
  <inkml:trace contextRef="#ctx0" brushRef="#br0">124 54 2132 0 0,'-50'-21'5077'0'0,"50"21"-5054"0"0,-1 1 0 0 0,1-1 0 0 0,0 0 0 0 0,-1 0 0 0 0,1-1 1 0 0,-1 1-1 0 0,1 0 0 0 0,-1 0 0 0 0,1 0 0 0 0,0 0 0 0 0,-1 0 0 0 0,1 0 1 0 0,-1-1-1 0 0,1 1 0 0 0,0 0 0 0 0,-1 0 0 0 0,1 0 0 0 0,0-1 1 0 0,-1 1-1 0 0,1 0 0 0 0,0-1 0 0 0,-1 1 0 0 0,1 0 0 0 0,0-1 0 0 0,0 1 1 0 0,-1 0-1 0 0,1-1 0 0 0,0 1 0 0 0,0 0 0 0 0,0-1 0 0 0,0 1 1 0 0,-1-1-1 0 0,1 0 0 0 0,-3-7 879 0 0,-2 5-352 0 0,-9-6-71 0 0,10 5-247 0 0,7 4 98 0 0,-4 3-265 0 0,1 0 0 0 0,0 0 0 0 0,0 0 0 0 0,0 0 0 0 0,1 0 1 0 0,-1 0-1 0 0,1 0 0 0 0,-1 0 0 0 0,2 4 0 0 0,3 25 289 0 0,-4 9-124 0 0,0-16-43 0 0,-4 43 0 0 0,3-66-147 0 0,0 4-127 0 0,3 14 51 0 0,-9-35-125 0 0,-22-55 443 0 0,15 48 321 0 0,11 20-375 0 0,10 10-153 0 0,-5-3-44 0 0,0-1 0 0 0,-1 1 0 0 0,1-1 0 0 0,-1 1 1 0 0,0 0-1 0 0,2 8 0 0 0,4 8 30 0 0,-3-9-41 0 0,-1 1-1 0 0,0 1 1 0 0,-1-1-1 0 0,3 22 1 0 0,5 27 74 0 0,52 159 24 0 0,-57-176-143 0 0,-6-44-62 0 0,-4 5-403 0 0,3-11 311 0 0,0 0 1 0 0,1 0 0 0 0,-1-1 0 0 0,1 1-1 0 0,0-1 1 0 0,0 1 0 0 0,2-8 0 0 0,-1-4-204 0 0,-1-39-2001 0 0,0-10-3578 0 0,0 39 4828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7.031"/>
    </inkml:context>
    <inkml:brush xml:id="br0">
      <inkml:brushProperty name="width" value="0.1" units="cm"/>
      <inkml:brushProperty name="height" value="0.1" units="cm"/>
      <inkml:brushProperty name="color" value="#FF0066"/>
    </inkml:brush>
  </inkml:definitions>
  <inkml:trace contextRef="#ctx0" brushRef="#br0">1 266 3008 0 0,'1'-41'5877'0'0,"17"65"-3683"0"0,-7-12-1728 0 0,0 0 0 0 0,0 0 1 0 0,15 25-1 0 0,-15-21-123 0 0,-5-8-174 0 0,-3-5-95 0 0,0 1 1 0 0,-1 0 0 0 0,1 0 0 0 0,-1 0-1 0 0,0 0 1 0 0,3 8 0 0 0,-4-6 142 0 0,-1-5-126 0 0,-10-7-82 0 0,9-10-91 0 0,-4 4-175 0 0,5 11 245 0 0,-1-2-160 0 0,-2 3 156 0 0,0-3 8 0 0,0 0 0 0 0,1-1 0 0 0,0 1 0 0 0,0-1 0 0 0,0 0 1 0 0,0 1-1 0 0,-2-6 0 0 0,3-2 24 0 0,1-1 0 0 0,-1 1-1 0 0,2 0 1 0 0,0 0 0 0 0,0 0 0 0 0,1 0 0 0 0,0 0-1 0 0,1 0 1 0 0,4-12 0 0 0,-2 7-27 0 0,1 1 0 0 0,1-1 1 0 0,0 1-1 0 0,1 0 0 0 0,16-21 0 0 0,-15 22 58 0 0,-6 9-43 0 0,0 0-1 0 0,1 0 0 0 0,-1 0 0 0 0,1 0 1 0 0,0 0-1 0 0,0 1 0 0 0,1 0 0 0 0,-1 0 1 0 0,1 0-1 0 0,0 0 0 0 0,0 1 0 0 0,0-1 1 0 0,0 2-1 0 0,12-6 0 0 0,-14 8 16 0 0,0 0-1 0 0,0 0 1 0 0,0 0-1 0 0,0 1 1 0 0,1-1-1 0 0,-1 1 1 0 0,0 0 0 0 0,0 0-1 0 0,0 0 1 0 0,0 0-1 0 0,0 0 1 0 0,-1 1-1 0 0,1-1 1 0 0,0 1-1 0 0,0 0 1 0 0,-1-1-1 0 0,1 1 1 0 0,-1 1-1 0 0,0-1 1 0 0,0 0-1 0 0,1 0 1 0 0,-2 1-1 0 0,4 4 1 0 0,-1-3 1 0 0,3 5 4 0 0,0 1 1 0 0,-1 0 0 0 0,0 0-1 0 0,0 1 1 0 0,-1 0-1 0 0,4 13 1 0 0,17 67 61 0 0,-14-47-61 0 0,8 46 147 0 0,-7-29 96 0 0,-10-37-167 0 0,-3-18-126 0 0,0-2-180 0 0,20 7-2092 0 0,-13-6 2014 0 0,-6-5 216 0 0,0 0 0 0 0,0 0 0 0 0,-1 0 0 0 0,1-1 0 0 0,0 1 0 0 0,-1 0 0 0 0,1-1 0 0 0,-1 1 0 0 0,1 0 0 0 0,0-1 0 0 0,-1 1 0 0 0,1 0 0 0 0,-1-1 0 0 0,1 1 0 0 0,-1-1 0 0 0,1 1 0 0 0,-1-1 0 0 0,1 0-1 0 0,-1 1 1 0 0,0-1 0 0 0,1 1 0 0 0,-1-1 0 0 0,0 0 0 0 0,1 1 0 0 0,-1-1 0 0 0,0 0 0 0 0,0 1 0 0 0,0-1 0 0 0,0 0 0 0 0,0 0 0 0 0,0 1 0 0 0,0-2 0 0 0,1-2-344 0 0,62-143-6082 0 0,-51 115 5411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1.191"/>
    </inkml:context>
    <inkml:brush xml:id="br0">
      <inkml:brushProperty name="width" value="0.1" units="cm"/>
      <inkml:brushProperty name="height" value="0.1" units="cm"/>
      <inkml:brushProperty name="color" value="#FF0066"/>
    </inkml:brush>
  </inkml:definitions>
  <inkml:trace contextRef="#ctx0" brushRef="#br0">13 8 1088 0 0,'0'-4'1084'0'0,"-8"4"-240"0"0,11-4 40 0 0,-11 4 604 0 0,8 4-915 0 0,0 2-21 0 0,0 0-60 0 0,0 4-124 0 0,4 0-100 0 0,0 3-176 0 0,-1 0-216 0 0,-6 0 12 0 0,8-3-952 0 0,-3 3-285 0 0,8-5 229 0 0,-7 5 80 0 0,-3-9-92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1.607"/>
    </inkml:context>
    <inkml:brush xml:id="br0">
      <inkml:brushProperty name="width" value="0.1" units="cm"/>
      <inkml:brushProperty name="height" value="0.1" units="cm"/>
      <inkml:brushProperty name="color" value="#FF0066"/>
    </inkml:brush>
  </inkml:definitions>
  <inkml:trace contextRef="#ctx0" brushRef="#br0">106 19 1392 0 0,'-14'-8'2280'0'0,"-5"-3"341"0"0,18 11-2582 0 0,1 0 0 0 0,-1 0 0 0 0,1 0 0 0 0,-1 0 1 0 0,1 0-1 0 0,-1 0 0 0 0,1 0 0 0 0,-1 0 0 0 0,1 0 0 0 0,-1 0 0 0 0,1 0 0 0 0,0 1 0 0 0,-1-1 0 0 0,1 0 0 0 0,-1 0 0 0 0,1 0 0 0 0,-1 1 0 0 0,1-1 0 0 0,-1 0 0 0 0,1 0 0 0 0,0 1 0 0 0,-1-1 0 0 0,1 0 0 0 0,0 1 0 0 0,-1-1 0 0 0,1 1 0 0 0,0-1 0 0 0,-1 0 0 0 0,1 1 0 0 0,0-1 0 0 0,0 1 0 0 0,-1-1 0 0 0,1 1 0 0 0,0-1 0 0 0,0 1 0 0 0,-12 26 916 0 0,7-16-719 0 0,0 1-1 0 0,1-1 1 0 0,-4 21 0 0 0,-2 23 202 0 0,-5 99 0 0 0,15-150-641 0 0,0 1-610 0 0,1 0-34 0 0,-1 0 0 0 0,1-1 0 0 0,0 1-1 0 0,0 0 1 0 0,1 0 0 0 0,2 6 0 0 0,2 0 685 0 0,-6-11 140 0 0,0 0 0 0 0,0 0 0 0 0,0 0 0 0 0,1 0 0 0 0,-1 0 0 0 0,0 0 0 0 0,0 0 0 0 0,0-1 0 0 0,0 1 1 0 0,0 0-1 0 0,0 0 0 0 0,0 0 0 0 0,0 0 0 0 0,0 0 0 0 0,0 0 0 0 0,0 0 0 0 0,0 0 0 0 0,0 0 0 0 0,0 0 0 0 0,0 0 1 0 0,0 0-1 0 0,0 0 0 0 0,0 0 0 0 0,1 0 0 0 0,-1-1 0 0 0,0 1 0 0 0,0 0 0 0 0,0 0 0 0 0,0 0 0 0 0,0 0 0 0 0,0 0 1 0 0,0 0-1 0 0,0 0 0 0 0,0 0 0 0 0,0 0 0 0 0,1 0 0 0 0,-1 0 0 0 0,0 0 0 0 0,0 0 0 0 0,0 0 0 0 0,0 0 0 0 0,0 0 1 0 0,0 0-1 0 0,0 0 0 0 0,0 0 0 0 0,0 1 0 0 0,0-1 0 0 0,1 0 0 0 0,-1 0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2.495"/>
    </inkml:context>
    <inkml:brush xml:id="br0">
      <inkml:brushProperty name="width" value="0.1" units="cm"/>
      <inkml:brushProperty name="height" value="0.1" units="cm"/>
      <inkml:brushProperty name="color" value="#FF0066"/>
    </inkml:brush>
  </inkml:definitions>
  <inkml:trace contextRef="#ctx0" brushRef="#br0">549 1 1820 0 0,'0'0'8030'0'0,"-2"16"-7874"0"0,1-5-122 0 0,-1 7 100 0 0,0 1 1 0 0,-2-1-1 0 0,0 0 1 0 0,-1 0-1 0 0,-8 18 0 0 0,-119 246 850 0 0,120-258-874 0 0,-1-1 0 0 0,-1-1 0 0 0,-32 40 0 0 0,-2 2 220 0 0,48-64-328 0 0,-19 29 247 0 0,-2-1-1 0 0,-28 30 1 0 0,22-27-10 0 0,27-31-297 0 0,-5 0-1487 0 0,-62 0-5575 0 0,53-7 5856 0 0,-35-27 128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3.625"/>
    </inkml:context>
    <inkml:brush xml:id="br0">
      <inkml:brushProperty name="width" value="0.1" units="cm"/>
      <inkml:brushProperty name="height" value="0.1" units="cm"/>
      <inkml:brushProperty name="color" value="#FF0066"/>
    </inkml:brush>
  </inkml:definitions>
  <inkml:trace contextRef="#ctx0" brushRef="#br0">340 194 2992 0 0,'0'0'2151'0'0,"0"-9"-1164"0"0,0-28-88 0 0,0 28 2755 0 0,-11-7-3071 0 0,-35-52-85 0 0,45 66-432 0 0,0 0 1 0 0,-1 0-1 0 0,1 0 0 0 0,0 0 0 0 0,-1 0 0 0 0,1 1 0 0 0,-1-1 0 0 0,0 0 0 0 0,0 1 0 0 0,1 0 0 0 0,-1-1 0 0 0,0 1 0 0 0,0 0 0 0 0,0 0 0 0 0,0 0 0 0 0,-1 0 0 0 0,1 0 0 0 0,0 0 0 0 0,0 0 1 0 0,-1 1-1 0 0,1-1 0 0 0,0 1 0 0 0,0 0 0 0 0,-1 0 0 0 0,1 0 0 0 0,0 0 0 0 0,-1 0 0 0 0,1 0 0 0 0,0 1 0 0 0,-1-1 0 0 0,1 1 0 0 0,0-1 0 0 0,0 1 0 0 0,-1 0 0 0 0,1 0 0 0 0,0 0 0 0 0,0 0 0 0 0,-3 2 1 0 0,-4 4 13 0 0,1 0 1 0 0,0 1-1 0 0,0-1 1 0 0,0 2-1 0 0,-11 16 1 0 0,12-16-30 0 0,-15 23 99 0 0,1 1-1 0 0,1 1 1 0 0,3 1-1 0 0,-16 40 1 0 0,24-54-74 0 0,6-10-21 0 0,0-1 0 0 0,1 0 1 0 0,0 1-1 0 0,1-1 0 0 0,0 1 1 0 0,0-1-1 0 0,2 12 1 0 0,-1-9-13 0 0,0-10-19 0 0,7 6-80 0 0,21 25 56 0 0,-26-33-10 0 0,-1 1 0 0 0,1-1 0 0 0,0 0 0 0 0,0 0 0 0 0,0 0 0 0 0,0 0 0 0 0,0 0 0 0 0,0 0 0 0 0,0 0 0 0 0,0-1-1 0 0,0 1 1 0 0,0-1 0 0 0,0 0 0 0 0,0 1 0 0 0,0-1 0 0 0,1 0 0 0 0,-1 0 0 0 0,0 0 0 0 0,0-1 0 0 0,4 0-1 0 0,1-1-32 0 0,1 0 0 0 0,0-1 0 0 0,-1 0-1 0 0,7-4 1 0 0,-1 1-7 0 0,19-7-147 0 0,50-32 1 0 0,-68 37 120 0 0,-1-1 1 0 0,0-1-1 0 0,-1 0 0 0 0,0 0 0 0 0,20-24 0 0 0,-27 27 33 0 0,0-1-1 0 0,-1 1 1 0 0,0-1-1 0 0,0 0 1 0 0,-1 0-1 0 0,0-1 1 0 0,0 1-1 0 0,-1 0 1 0 0,0-1-1 0 0,-1 0 1 0 0,1 1-1 0 0,-1-18 1 0 0,-1 23 2 0 0,0-1-91 0 0,1 1 117 0 0,-1 1 11 0 0,1 1 1 0 0,-1 0-1 0 0,0 0 1 0 0,0 0 0 0 0,0 0-1 0 0,1-1 1 0 0,-1 1 0 0 0,0 0-1 0 0,0 0 1 0 0,-1 0-1 0 0,1 0 1 0 0,0-1 0 0 0,0 1-1 0 0,-1 0 1 0 0,1 0-1 0 0,0 0 1 0 0,-1 0 0 0 0,1 0-1 0 0,-1 0 1 0 0,1 0-1 0 0,-1 0 1 0 0,0 0 0 0 0,1 0-1 0 0,-1 0 1 0 0,0 0-1 0 0,-1-1 1 0 0,-6-10-76 0 0,-1 0-1 0 0,-1 0 1 0 0,0 1-1 0 0,0 0 1 0 0,-1 1-1 0 0,0 0 1 0 0,-1 1 0 0 0,-15-9-1 0 0,21 14 63 0 0,-35-23-2160 0 0,39 26 1878 0 0,1-1 0 0 0,-1 1 0 0 0,1-1 0 0 0,-1 0-1 0 0,1 0 1 0 0,-1 0 0 0 0,1 1 0 0 0,0-1 0 0 0,0-1 0 0 0,0 1 0 0 0,0 0-1 0 0,0 0 1 0 0,1 0 0 0 0,-1 0 0 0 0,1-1 0 0 0,-1 1 0 0 0,1-4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4.009"/>
    </inkml:context>
    <inkml:brush xml:id="br0">
      <inkml:brushProperty name="width" value="0.1" units="cm"/>
      <inkml:brushProperty name="height" value="0.1" units="cm"/>
      <inkml:brushProperty name="color" value="#FF0066"/>
    </inkml:brush>
  </inkml:definitions>
  <inkml:trace contextRef="#ctx0" brushRef="#br0">91 11 2940 0 0,'0'-1'114'0'0,"1"0"-1"0"0,0 0 0 0 0,0 1 0 0 0,0-1 1 0 0,0 0-1 0 0,-1 0 0 0 0,1 1 1 0 0,0-1-1 0 0,0 1 0 0 0,0-1 1 0 0,0 1-1 0 0,1-1 0 0 0,-1 1 0 0 0,0 0 1 0 0,0-1-1 0 0,0 1 0 0 0,0 0 1 0 0,0 0-1 0 0,0 0 0 0 0,2 0 0 0 0,-2 0-14 0 0,0 1-1 0 0,-1-1 1 0 0,1 1-1 0 0,0-1 1 0 0,-1 1-1 0 0,1-1 1 0 0,-1 1-1 0 0,1-1 1 0 0,0 1-1 0 0,-1 0 1 0 0,0-1-1 0 0,1 1 1 0 0,-1 0-1 0 0,1-1 1 0 0,-1 1-1 0 0,0 0 1 0 0,1 0-1 0 0,-1-1 1 0 0,0 1-1 0 0,0 0 0 0 0,1 1 1 0 0,0 4 231 0 0,-1 1-1 0 0,1-1 1 0 0,-1 1-1 0 0,0 0 1 0 0,-2 11 0 0 0,-31 183 1516 0 0,25-119-1381 0 0,-7 49 170 0 0,-8 95-325 0 0,21-196-645 0 0,2 72-4903 0 0,0-80 3816 0 0,-6-7 145 0 0,-19 25 85 0 0,13-19 24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4.397"/>
    </inkml:context>
    <inkml:brush xml:id="br0">
      <inkml:brushProperty name="width" value="0.1" units="cm"/>
      <inkml:brushProperty name="height" value="0.1" units="cm"/>
      <inkml:brushProperty name="color" value="#FF0066"/>
    </inkml:brush>
  </inkml:definitions>
  <inkml:trace contextRef="#ctx0" brushRef="#br0">73 277 2812 0 0,'-22'17'2105'0'0,"20"-15"-1831"0"0,-1 1-1 0 0,0-1 1 0 0,1 1-1 0 0,-1-1 1 0 0,0 0 0 0 0,0 0-1 0 0,-1 0 1 0 0,1-1-1 0 0,0 1 1 0 0,-1-1-1 0 0,1 0 1 0 0,0 0-1 0 0,-7 1 1 0 0,10-2-234 0 0,-1 0-1 0 0,1-1 1 0 0,0 1 0 0 0,0-1 0 0 0,0 1 0 0 0,0-1 0 0 0,0 1 0 0 0,0-1-1 0 0,-1 1 1 0 0,1 0 0 0 0,0-1 0 0 0,0 1 0 0 0,0-1 0 0 0,1 1-1 0 0,-1-1 1 0 0,0 1 0 0 0,0-1 0 0 0,0 1 0 0 0,0-1 0 0 0,0 1 0 0 0,1-1-1 0 0,-1 1 1 0 0,0 0 0 0 0,0-1 0 0 0,0 1 0 0 0,1-1 0 0 0,-1 1-1 0 0,0 0 1 0 0,1-1 0 0 0,-1 1 0 0 0,1-1 0 0 0,13-16 387 0 0,-1 7-234 0 0,4-2 243 0 0,33-20 1 0 0,-45 30-393 0 0,0-1 1 0 0,1 1 0 0 0,-1 0 0 0 0,1 0 0 0 0,-1 1-1 0 0,1 0 1 0 0,0 0 0 0 0,-1 0 0 0 0,1 0 0 0 0,0 1 0 0 0,7 1-1 0 0,-10-1 200 0 0,21 0-22 0 0,-23 0-218 0 0,-1 0 0 0 0,1 0-1 0 0,-1 0 1 0 0,1 0 0 0 0,0 0 0 0 0,-1 0 0 0 0,1 1 0 0 0,-1-1 0 0 0,1 0 0 0 0,-1 0 0 0 0,1 1-1 0 0,-1-1 1 0 0,1 0 0 0 0,-1 1 0 0 0,1-1 0 0 0,-1 0 0 0 0,1 1 0 0 0,-1-1 0 0 0,1 1 0 0 0,-1-1-1 0 0,0 1 1 0 0,1 0 0 0 0,12 11 94 0 0,-2 0 0 0 0,1 1-1 0 0,-2 1 1 0 0,12 18 0 0 0,-2-5 130 0 0,-16-23-203 0 0,-1 0-1 0 0,0 0 1 0 0,0 0 0 0 0,-1 0-1 0 0,1 0 1 0 0,2 8 0 0 0,-4-11-39 0 0,1 0 0 0 0,-1 1 0 0 0,1-1 0 0 0,-1 0 0 0 0,1 0 0 0 0,-1-1 0 0 0,1 1 0 0 0,0 0 0 0 0,-1 0 0 0 0,1-1 0 0 0,0 1 0 0 0,-1-1 0 0 0,1 1 0 0 0,0-1 1 0 0,0 0-1 0 0,0 0 0 0 0,-1 0 0 0 0,1 0 0 0 0,0 0 0 0 0,0 0 0 0 0,2-1 0 0 0,0 1-73 0 0,1 0-1 0 0,0-1 1 0 0,-1 1-1 0 0,1-1 1 0 0,0 0-1 0 0,-1 0 1 0 0,1-1 0 0 0,5-2-1 0 0,9-13-617 0 0,0-1-1 0 0,-1-1 1 0 0,24-34 0 0 0,-11 16-605 0 0,61-84-2139 0 0,-46 59 1862 0 0,-10 16 471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4.754"/>
    </inkml:context>
    <inkml:brush xml:id="br0">
      <inkml:brushProperty name="width" value="0.1" units="cm"/>
      <inkml:brushProperty name="height" value="0.1" units="cm"/>
      <inkml:brushProperty name="color" value="#FF0066"/>
    </inkml:brush>
  </inkml:definitions>
  <inkml:trace contextRef="#ctx0" brushRef="#br0">25 343 2988 0 0,'-21'14'2880'0'0,"17"-4"563"0"0,8-11-3290 0 0,-1-1 0 0 0,1 1 0 0 0,-1-1 0 0 0,1 0 0 0 0,-1 1 0 0 0,0-1 0 0 0,0-1 0 0 0,0 1 0 0 0,0 0 0 0 0,3-4 0 0 0,11-8 111 0 0,131-93 545 0 0,87-42-91 0 0,-185 117-589 0 0,13-7-869 0 0,-63 39 723 0 0,1 0 0 0 0,-1-1 0 0 0,1 1 0 0 0,-1 0 0 0 0,1 0 0 0 0,-1 0 0 0 0,1 0 0 0 0,0 0 0 0 0,-1 0 0 0 0,1 0 0 0 0,-1 0 0 0 0,1 0 0 0 0,-1 0 0 0 0,1 0 0 0 0,-1 0 0 0 0,1 0 0 0 0,-1 0 0 0 0,1 0 0 0 0,-1 0 0 0 0,1 1 0 0 0,0-1 0 0 0,0 0-10 0 0,-1 1 0 0 0,1-1 0 0 0,-1 0 0 0 0,1 0 0 0 0,-1 0 0 0 0,1 0 0 0 0,-1 1 0 0 0,1-1 0 0 0,-1 0 0 0 0,1 0 0 0 0,-1 0 0 0 0,1 0 0 0 0,-1 0 0 0 0,1 0 0 0 0,0 0 0 0 0,-1-1 0 0 0,1 1 0 0 0,-1 0 0 0 0,1 0 0 0 0,-1 0 0 0 0,1-1 0 0 0,3 7-426 0 0,-2-5 358 0 0,-1 1 1 0 0,1-1-1 0 0,-1 1 0 0 0,0 0 1 0 0,0-1-1 0 0,0 1 0 0 0,0 0 1 0 0,0 0-1 0 0,-1 0 0 0 0,1 0 1 0 0,0 0-1 0 0,-1 0 0 0 0,1 0 1 0 0,-1 0-1 0 0,0 0 0 0 0,0 0 1 0 0,0 0-1 0 0,0 0 0 0 0,0 0 0 0 0,0 0 1 0 0,0 0-1 0 0,-1 0 0 0 0,1 0 1 0 0,-1 0-1 0 0,1 0 0 0 0,-1 0 1 0 0,0 0-1 0 0,0-1 0 0 0,0 1 1 0 0,0 0-1 0 0,-2 2 0 0 0,-17 28-2484 0 0,-49 55 0 0 0,34-50 1506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5.112"/>
    </inkml:context>
    <inkml:brush xml:id="br0">
      <inkml:brushProperty name="width" value="0.1" units="cm"/>
      <inkml:brushProperty name="height" value="0.1" units="cm"/>
      <inkml:brushProperty name="color" value="#FF0066"/>
    </inkml:brush>
  </inkml:definitions>
  <inkml:trace contextRef="#ctx0" brushRef="#br0">16 282 1280 0 0,'-15'48'4795'0'0,"15"-47"-4775"0"0,0-1 0 0 0,0 0-1 0 0,0 0 1 0 0,0 0 0 0 0,0 0-1 0 0,0 0 1 0 0,0 1 0 0 0,0-1-1 0 0,0 0 1 0 0,0 0 0 0 0,0 0 0 0 0,0 0-1 0 0,0 0 1 0 0,0 1 0 0 0,0-1-1 0 0,0 0 1 0 0,0 0 0 0 0,0 0-1 0 0,0 0 1 0 0,0 0 0 0 0,0 0-1 0 0,1 1 1 0 0,-1-1 0 0 0,0 0-1 0 0,0 0 1 0 0,0 0 0 0 0,0 0 0 0 0,0 0-1 0 0,0 0 1 0 0,0 0 0 0 0,0 1-1 0 0,1-1 1 0 0,-1 0 0 0 0,0 0-1 0 0,0 0 1 0 0,0 0 0 0 0,0 0-1 0 0,0 0 1 0 0,1 0 0 0 0,-1 0 0 0 0,0 0-1 0 0,0 0 1 0 0,0 0 0 0 0,0 0-1 0 0,0 0 1 0 0,1 0 0 0 0,-1 0-1 0 0,0 0 1 0 0,12-3 597 0 0,12-8 159 0 0,-3-2-243 0 0,-13 8-364 0 0,1 0 1 0 0,0 0-1 0 0,0 1 1 0 0,18-7 0 0 0,7 0 232 0 0,-28 8-105 0 0,1 1 1 0 0,-1 0 0 0 0,0 0-1 0 0,1 0 1 0 0,7 0-1 0 0,-14 2-296 0 0,0 0 0 0 0,0 0 0 0 0,0 0 0 0 0,0 0 0 0 0,0 0 0 0 0,1 0-1 0 0,-1 0 1 0 0,0 0 0 0 0,0 0 0 0 0,0 0 0 0 0,0 0 0 0 0,0 0 0 0 0,1 0 0 0 0,-1 0 0 0 0,0 0 0 0 0,0 0 0 0 0,0 0 0 0 0,0 0-1 0 0,0 0 1 0 0,0 0 0 0 0,1 0 0 0 0,-1 0 0 0 0,0 0 0 0 0,0 0 0 0 0,0 0 0 0 0,0 0 0 0 0,0 0 0 0 0,0-1 0 0 0,0 1-1 0 0,0 0 1 0 0,1 0 0 0 0,-1 0 0 0 0,0 0 0 0 0,0 0 0 0 0,0 0 0 0 0,0 0 0 0 0,0-1 0 0 0,0 1 0 0 0,0 0 0 0 0,0 0-1 0 0,0 0 1 0 0,0 0 0 0 0,0 0 0 0 0,0 0 0 0 0,0-1 0 0 0,0 1 0 0 0,0 0 0 0 0,0 0 0 0 0,0 0 0 0 0,0 0 0 0 0,0 0 0 0 0,0 0-1 0 0,0-1 1 0 0,0 1 0 0 0,0 0 0 0 0,0 0 0 0 0,0-1-1 0 0,0 0 1 0 0,-1 1-1 0 0,1-1 0 0 0,0 0 0 0 0,0 1 1 0 0,0-1-1 0 0,0 0 0 0 0,1 1 1 0 0,-1-1-1 0 0,0 1 0 0 0,0-1 0 0 0,0 0 1 0 0,0 1-1 0 0,1-1 0 0 0,-1 0 0 0 0,0 1 1 0 0,1-1-1 0 0,-1 1 0 0 0,0-1 1 0 0,1 1-1 0 0,-1-1 0 0 0,1 1 0 0 0,-1-1 1 0 0,1 1-1 0 0,-1-1 0 0 0,1 1 0 0 0,-1-1 1 0 0,1 1-1 0 0,-1 0 0 0 0,1-1 1 0 0,1 1-1 0 0,13-11-2 0 0,36-40-36 0 0,-33 38 22 0 0,0 0 0 0 0,26-13 0 0 0,-37 22-171 0 0,-1 0-1 0 0,1 0 0 0 0,-1 0 1 0 0,0-1-1 0 0,0 0 0 0 0,0 0 0 0 0,-1-1 1 0 0,0 0-1 0 0,0 0 0 0 0,0 0 1 0 0,-1 0-1 0 0,0-1 0 0 0,0 1 1 0 0,3-8-1 0 0,-7-11-6127 0 0,0 21 5119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5.484"/>
    </inkml:context>
    <inkml:brush xml:id="br0">
      <inkml:brushProperty name="width" value="0.1" units="cm"/>
      <inkml:brushProperty name="height" value="0.1" units="cm"/>
      <inkml:brushProperty name="color" value="#FF0066"/>
    </inkml:brush>
  </inkml:definitions>
  <inkml:trace contextRef="#ctx0" brushRef="#br0">171 1 1624 0 0,'-3'28'1702'0'0,"-4"22"-18"0"0,-32 143 1199 0 0,33-150-2261 0 0,-10 96 800 0 0,14-97-1187 0 0,-2 1 1 0 0,-16 71 0 0 0,15-88-185 0 0,0 0 0 0 0,-1 36 1 0 0,3-35-603 0 0,-10 52 1 0 0,12-72 377 0 0,1-4-98 0 0,-1-1-1 0 0,1 1 0 0 0,-1 0 0 0 0,0-1 1 0 0,0 1-1 0 0,1-1 0 0 0,-2 1 0 0 0,1-1 1 0 0,0 0-1 0 0,0 1 0 0 0,-1-1 0 0 0,1 0 1 0 0,-1 0-1 0 0,0 0 0 0 0,0 0 0 0 0,0 0 1 0 0,0 0-1 0 0,0 0 0 0 0,0-1 0 0 0,-4 3 1 0 0,2-4-833 0 0,0-5-18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5.841"/>
    </inkml:context>
    <inkml:brush xml:id="br0">
      <inkml:brushProperty name="width" value="0.1" units="cm"/>
      <inkml:brushProperty name="height" value="0.1" units="cm"/>
      <inkml:brushProperty name="color" value="#FF0066"/>
    </inkml:brush>
  </inkml:definitions>
  <inkml:trace contextRef="#ctx0" brushRef="#br0">1 45 1404 0 0,'10'-8'807'0'0,"0"1"0"0"0,1 1 0 0 0,0 0 0 0 0,21-8 0 0 0,-28 13-617 0 0,1 0 1 0 0,0 0-1 0 0,0 1 1 0 0,0-1-1 0 0,0 1 1 0 0,0 0-1 0 0,0 0 0 0 0,0 1 1 0 0,0-1-1 0 0,0 1 1 0 0,0 0-1 0 0,0 1 1 0 0,0-1-1 0 0,8 5 0 0 0,-1-1 159 0 0,-9-4-17 0 0,6 4 12 0 0,46 27 581 0 0,58 46 0 0 0,-76-56-610 0 0,-31-19-273 0 0,0 0-1 0 0,0 0 1 0 0,0 0-1 0 0,-1 1 1 0 0,1 0 0 0 0,-1 0-1 0 0,7 8 1 0 0,-10-10-21 0 0,1 0-1 0 0,-1 1 1 0 0,1-1 0 0 0,0 0 0 0 0,-1 0-1 0 0,1 0 1 0 0,4 1 0 0 0,10 9 13 0 0,-16-12 25 0 0,23 1 61 0 0,-22-1-108 0 0,0 1-1 0 0,0 0 1 0 0,0 0-1 0 0,-1 0 1 0 0,1 1-1 0 0,0-1 1 0 0,-1 0-1 0 0,1 1 1 0 0,-1-1-1 0 0,1 1 1 0 0,-1-1-1 0 0,0 1 1 0 0,0 0-1 0 0,2 2 1 0 0,0-3 100 0 0,-6-5-78 0 0,11 11 309 0 0,-9-5-564 0 0,4 7-365 0 0,-22-37-8030 0 0,15 18 7580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52.308"/>
    </inkml:context>
    <inkml:brush xml:id="br0">
      <inkml:brushProperty name="width" value="0.1" units="cm"/>
      <inkml:brushProperty name="height" value="0.1" units="cm"/>
      <inkml:brushProperty name="color" value="#FF0066"/>
    </inkml:brush>
  </inkml:definitions>
  <inkml:trace contextRef="#ctx0" brushRef="#br0">3 1284 1872 0 0,'0'0'1142'0'0,"0"-9"-668"0"0,-1 0-73 0 0,-1-8-463 0 0,9-13 7148 0 0,10-23-7003 0 0,-17 53-73 0 0,1-1-1 0 0,-1 1 0 0 0,1-1 1 0 0,-1 0-1 0 0,1 1 1 0 0,-1-1-1 0 0,1 1 0 0 0,0-1 1 0 0,-1 1-1 0 0,1-1 0 0 0,0 1 1 0 0,-1 0-1 0 0,1-1 0 0 0,0 1 1 0 0,-1 0-1 0 0,1-1 1 0 0,0 1-1 0 0,0 0 0 0 0,0 0 1 0 0,-1 0-1 0 0,1 0 0 0 0,0 0 1 0 0,0 0-1 0 0,0 0 0 0 0,-1 0 1 0 0,1 0-1 0 0,0 0 1 0 0,0 0-1 0 0,-1 0 0 0 0,1 1 1 0 0,0-1-1 0 0,0 0 0 0 0,-1 1 1 0 0,1-1-1 0 0,0 0 0 0 0,-1 1 1 0 0,1-1-1 0 0,0 1 0 0 0,-1-1 1 0 0,1 1-1 0 0,0 1 1 0 0,6 1 53 0 0,7 2 65 0 0,0 1 0 0 0,-1 0 0 0 0,21 13 0 0 0,-21-11-40 0 0,0 0-1 0 0,1-1 1 0 0,23 8 0 0 0,51 14 179 0 0,-54-16-176 0 0,0-2-1 0 0,0-1 1 0 0,1-1-1 0 0,71 6 1 0 0,50-4 157 0 0,1028-11 180 0 0,-1154 0-399 0 0,0 2 0 0 0,0 0 0 0 0,37 10 0 0 0,-52-10-28 0 0,63 9-33 0 0,102 2-1 0 0,84-13 139 0 0,-110-2-87 0 0,560 2 259 0 0,-677-1-285 0 0,56-11 0 0 0,-53 6 59 0 0,62-1 0 0 0,292 7-19 0 0,-385-1-35 0 0,-1 1-1 0 0,1-1 1 0 0,0-1 0 0 0,-1 1 0 0 0,1-1-1 0 0,-1-1 1 0 0,0 0 0 0 0,1 0 0 0 0,-1 0 0 0 0,7-6-1 0 0,-3 3 12 0 0,1 0-1 0 0,-1 1 0 0 0,1 1 0 0 0,13-4 1 0 0,78-7 32 0 0,-70 11-34 0 0,62-14 1 0 0,207-45 30 0 0,-247 53-65 0 0,-24 2 23 0 0,0-1 1 0 0,59-24-1 0 0,-20 10-17 0 0,25-31 55 0 0,-37 18-62 0 0,-45 28 24 0 0,-2 3 7 0 0,0-1-1 0 0,-1-1 1 0 0,0 0 0 0 0,0-1-1 0 0,-1 0 1 0 0,0-1 0 0 0,0 0-1 0 0,-1 0 1 0 0,15-20 0 0 0,-5-1 115 0 0,2-3-122 0 0,-1-1 1 0 0,23-55-1 0 0,-31 52 1 0 0,-1-1 1 0 0,10-58-1 0 0,-21 92-47 0 0,0-1 32 0 0,0-77-63 0 0,0 77 79 0 0,0 1 0 0 0,-1 0-1 0 0,0-1 1 0 0,0 1 0 0 0,-1 0 0 0 0,1 0-1 0 0,-1 0 1 0 0,0 0 0 0 0,0 0 0 0 0,0 0-1 0 0,0 0 1 0 0,-1 1 0 0 0,1-1-1 0 0,-1 1 1 0 0,0 0 0 0 0,-6-6 0 0 0,-23-31-6 0 0,21 22 23 0 0,-1 0 0 0 0,0 1 0 0 0,-2 0 1 0 0,0 1-1 0 0,0 0 0 0 0,-2 1 0 0 0,0 1 0 0 0,0 1 1 0 0,-1 0-1 0 0,-1 1 0 0 0,-24-12 0 0 0,35 21-10 0 0,-165-70 45 0 0,137 60-26 0 0,0 2 0 0 0,-1 2 0 0 0,-38-5 0 0 0,7 4 48 0 0,10 2 31 0 0,-76-2 1 0 0,-123 3-76 0 0,-152 0 120 0 0,-415 7 381 0 0,811-1-531 0 0,0 2 0 0 0,-1 0 0 0 0,1 0 0 0 0,0 1 0 0 0,0 1 0 0 0,0 0 0 0 0,1 0 0 0 0,-1 1 1 0 0,-13 7-1 0 0,9-4 6 0 0,0 0 1 0 0,0-2-1 0 0,0 0 1 0 0,-1-1 0 0 0,-19 3-1 0 0,-122 15 29 0 0,-207 4 1 0 0,-1250-26-88 0 0,1614-1 53 0 0,0 1 1 0 0,0 0 0 0 0,1 0 0 0 0,-1 0-1 0 0,0 0 1 0 0,0 0 0 0 0,0 0 0 0 0,1 0-1 0 0,-1 0 1 0 0,0 0 0 0 0,0 0-1 0 0,1 0 1 0 0,-1 0 0 0 0,0 1 0 0 0,0-1-1 0 0,1 0 1 0 0,-1 1 0 0 0,0-1-1 0 0,0 0 1 0 0,1 1 0 0 0,-1-1 0 0 0,1 1-1 0 0,-1-1 1 0 0,0 1 0 0 0,1-1-1 0 0,-1 1 1 0 0,1 0 0 0 0,-1-1 0 0 0,1 1-1 0 0,-1 0 1 0 0,1-1 0 0 0,0 1-1 0 0,-1 1 1 0 0,-6 9-5 0 0,-18-1-24 0 0,-52 26 85 0 0,24-8-130 0 0,45-24 67 0 0,0 0 0 0 0,0 1 0 0 0,-12 8-1 0 0,-15 9 85 0 0,25-16-86 0 0,0 0 1 0 0,1 0 0 0 0,0 1 0 0 0,0 0-1 0 0,0 1 1 0 0,-9 11 0 0 0,-29 24-24 0 0,31-29 18 0 0,1 0 1 0 0,1 2 0 0 0,0 0-1 0 0,0 0 1 0 0,-13 24 0 0 0,-21 25-58 0 0,36-48 67 0 0,1-1 0 0 0,1 2 0 0 0,0-1 0 0 0,-12 34 0 0 0,-11 20 50 0 0,-6 12 127 0 0,25-49-106 0 0,-19 31 0 0 0,26-51-72 0 0,1-1-1 0 0,1 1 1 0 0,0 0 0 0 0,0 0 0 0 0,2 0 0 0 0,0 1-1 0 0,0-1 1 0 0,2 1 0 0 0,-1 18 0 0 0,2-29-70 0 0,0 0-210 0 0,0 19-273 0 0,7-14 227 0 0,2 3 210 0 0,45 54-1836 0 0,-51-63 1439 0 0,1 0 0 0 0,-1-1-1 0 0,1 1 1 0 0,-1-1 0 0 0,1 0 0 0 0,0 0 0 0 0,0-1 0 0 0,0 1 0 0 0,8 1 0 0 0,10 5-2592 0 0,-14-6 1941 0 0,1-2 37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7.405"/>
    </inkml:context>
    <inkml:brush xml:id="br0">
      <inkml:brushProperty name="width" value="0.1" units="cm"/>
      <inkml:brushProperty name="height" value="0.1" units="cm"/>
      <inkml:brushProperty name="color" value="#FF0066"/>
    </inkml:brush>
  </inkml:definitions>
  <inkml:trace contextRef="#ctx0" brushRef="#br0">4 81 1360 0 0,'-3'-9'408'0'0,"6"5"76"0"0,-3-4 20 0 0,0 3-60 0 0,0-3-180 0 0,0 5-32 0 0,0-1 164 0 0,0-2-36 0 0,0 1-176 0 0,-3-4-268 0 0,6 5-436 0 0,0-5-316 0 0,-2 2-232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26.725"/>
    </inkml:context>
    <inkml:brush xml:id="br0">
      <inkml:brushProperty name="width" value="0.1" units="cm"/>
      <inkml:brushProperty name="height" value="0.1" units="cm"/>
      <inkml:brushProperty name="color" value="#FF0066"/>
    </inkml:brush>
  </inkml:definitions>
  <inkml:trace contextRef="#ctx0" brushRef="#br0">1594 1410 2296 0 0,'-7'13'507'0'0,"-1"0"0"0"0,-1 0 0 0 0,0-1 0 0 0,0 0 0 0 0,-2-1 0 0 0,1 0 0 0 0,-1-1 0 0 0,-1 0-1 0 0,0 0 1 0 0,0-1 0 0 0,-1-1 0 0 0,-19 10 0 0 0,-36 18 150 0 0,36-18-117 0 0,-54 22 1 0 0,-11-1 40 0 0,53-20-277 0 0,-64 18-1 0 0,-40-9 226 0 0,108-21-275 0 0,0-2-1 0 0,0-1 1 0 0,-56-3-1 0 0,88-2-242 0 0,1 1-1 0 0,-1-1 1 0 0,0-1-1 0 0,1 0 1 0 0,-1 0-1 0 0,1 0 1 0 0,0-1-1 0 0,0 0 1 0 0,0-1-1 0 0,0 1 1 0 0,0-1-1 0 0,1-1 0 0 0,-9-7 1 0 0,-5-1 14 0 0,-24-15 61 0 0,9 7-20 0 0,1-1 0 0 0,1-2 0 0 0,1-1 0 0 0,-53-53 0 0 0,74 65-46 0 0,-1 1 12 0 0,2 0 0 0 0,0-1 0 0 0,0 0 0 0 0,1 0 0 0 0,-9-21 0 0 0,3 7-32 0 0,3 3 28 0 0,0-1-1 0 0,-16-49 1 0 0,10 12-13 0 0,-1-3-8 0 0,2-1 0 0 0,-14-123 1 0 0,28 140-1 0 0,-9-205 68 0 0,12 167-38 0 0,-1 84-36 0 0,2 1-1 0 0,-1-1 1 0 0,0 0 0 0 0,0 1-1 0 0,1-1 1 0 0,0 1 0 0 0,-1-1-1 0 0,1 1 1 0 0,0-1 0 0 0,0 1-1 0 0,0 0 1 0 0,3-4 0 0 0,71-101-44 0 0,-56 82 32 0 0,0 0 1 0 0,2 1-1 0 0,1 1 1 0 0,0 1-1 0 0,2 1 1 0 0,49-34-1 0 0,-29 28 29 0 0,1 1-1 0 0,1 2 0 0 0,65-24 1 0 0,-83 39-15 0 0,0 0 0 0 0,1 2 0 0 0,-1 1 1 0 0,40-2-1 0 0,114 3 50 0 0,-125 6-32 0 0,-52-1-19 0 0,1 1 0 0 0,-1-1 0 0 0,1 1-1 0 0,-1 0 1 0 0,1 1 0 0 0,-1 0 0 0 0,0-1 0 0 0,0 2 0 0 0,0-1-1 0 0,0 0 1 0 0,0 1 0 0 0,0 0 0 0 0,5 5 0 0 0,13 7-1 0 0,4-1-26 0 0,32 11 1 0 0,-35-15 42 0 0,37 19 1 0 0,-11 3-29 0 0,-1 1 1 0 0,-2 3 0 0 0,-1 2 0 0 0,65 69 0 0 0,7 26 16 0 0,-93-100-9 0 0,-16-23 0 0 0,0 0 1 0 0,-1 0 0 0 0,-1 1-1 0 0,0 1 1 0 0,0-1-1 0 0,-1 1 1 0 0,0 0 0 0 0,7 26-1 0 0,-1 23 4 0 0,-3 0-1 0 0,-3 1 1 0 0,-2 83-1 0 0,-4-137-4 0 0,0 0 1 0 0,0 1-1 0 0,-1-1 0 0 0,0 0 0 0 0,-1 0 0 0 0,0 0 0 0 0,0 0 0 0 0,-1 0 1 0 0,0 0-1 0 0,0 0 0 0 0,-6 9 0 0 0,2-3 6 0 0,0 0 0 0 0,1 0-1 0 0,-4 16 1 0 0,-7 20 84 0 0,-23 49 1 0 0,24-62-22 0 0,1-7 142 0 0,0-1 0 0 0,-21 28 0 0 0,8-12 312 0 0,19-24-142 0 0,8-19-348 0 0,0 1 0 0 0,0 0-1 0 0,0-1 1 0 0,0 0 0 0 0,0 1 0 0 0,-1-1 0 0 0,1 0 0 0 0,-1 0 0 0 0,-2 4-1 0 0,2-5-360 0 0,1 2 1089 0 0,-2 23-6444 0 0,6-43 2603 0 0,7-70-1866 0 0,-5 63 3725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39.127"/>
    </inkml:context>
    <inkml:brush xml:id="br0">
      <inkml:brushProperty name="width" value="0.1" units="cm"/>
      <inkml:brushProperty name="height" value="0.1" units="cm"/>
      <inkml:brushProperty name="color" value="#FF0066"/>
    </inkml:brush>
  </inkml:definitions>
  <inkml:trace contextRef="#ctx0" brushRef="#br0">1464 3 2056 0 0,'0'0'691'0'0,"8"0"-14"0"0,-1-1-191 0 0,11-1-564 0 0,6 9 6722 0 0,-19-5-6620 0 0,-3-2-16 0 0,0 0 0 0 0,0 1 0 0 0,0-1 0 0 0,0 1 0 0 0,0 0 0 0 0,0 0 0 0 0,0 0 0 0 0,0 0 1 0 0,0 0-1 0 0,0 0 0 0 0,0 1 0 0 0,-1-1 0 0 0,1 1 0 0 0,0-1 0 0 0,-1 1 0 0 0,1-1 0 0 0,-1 1 0 0 0,0 0 0 0 0,0 0 0 0 0,0 0 0 0 0,0-1 0 0 0,0 1 0 0 0,0 0 0 0 0,0 0 0 0 0,0 1 0 0 0,-1-1 0 0 0,1 0 1 0 0,-1 0-1 0 0,1 0 0 0 0,-1 4 0 0 0,0 345 566 0 0,0-320-535 0 0,2 0 0 0 0,1 0 1 0 0,14 59-1 0 0,-9-55 14 0 0,-2 0 0 0 0,3 58 0 0 0,-3 13 157 0 0,25 144 0 0 0,-26-213-132 0 0,-5-28-27 0 0,1 0-1 0 0,1 0 1 0 0,-1 0 0 0 0,2 0-1 0 0,-1 0 1 0 0,5 11-1 0 0,-4-11 35 0 0,-1-1-1 0 0,0 1 0 0 0,-1 0 1 0 0,0 0-1 0 0,0 0 0 0 0,-1 0 1 0 0,-2 14-1 0 0,2-12-94 0 0,-1-10 12 0 0,0 0 1 0 0,0 1-1 0 0,1-1 1 0 0,-1 0-1 0 0,-1 0 1 0 0,1 0 0 0 0,0 1-1 0 0,0-1 1 0 0,0 0-1 0 0,0 0 1 0 0,-1-1-1 0 0,1 1 1 0 0,-1 0 0 0 0,1 0-1 0 0,0-1 1 0 0,-1 1-1 0 0,1-1 1 0 0,-1 1-1 0 0,1-1 1 0 0,-4 1 0 0 0,-53 13 103 0 0,23-5 22 0 0,-25 1-133 0 0,58-10 44 0 0,-23 0-92 0 0,17 0 53 0 0,0 1-1 0 0,0-1 1 0 0,1 1 0 0 0,-1 1 0 0 0,0-1 0 0 0,1 1-1 0 0,0 1 1 0 0,-12 4 0 0 0,9-3 2 0 0,-1 0 1 0 0,0 0-1 0 0,0-1 1 0 0,-16 2-1 0 0,-67 6-34 0 0,41-5-165 0 0,-88 20 1 0 0,-71 45-770 0 0,22-6-1197 0 0,146-53 1148 0 0,0-2 0 0 0,-68 7 0 0 0,100-16 893 0 0,-28 3-613 0 0,0-1-1 0 0,0-3 0 0 0,0-1 1 0 0,-51-9-1 0 0,-77-26-301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0:03.326"/>
    </inkml:context>
    <inkml:brush xml:id="br0">
      <inkml:brushProperty name="width" value="0.1" units="cm"/>
      <inkml:brushProperty name="height" value="0.1" units="cm"/>
      <inkml:brushProperty name="color" value="#FF0066"/>
    </inkml:brush>
  </inkml:definitions>
  <inkml:trace contextRef="#ctx0" brushRef="#br0">2347 1643 1424 0 0,'-8'0'644'0'0,"-34"0"1379"0"0,34-9-1580 0 0,-112-125 962 0 0,119 133-1380 0 0,-45-43 1121 0 0,42 41-1071 0 0,0 0-1 0 0,-1 1 1 0 0,0-1-1 0 0,0 1 1 0 0,0 0-1 0 0,0 0 1 0 0,0 1-1 0 0,0-1 1 0 0,-10 0-1 0 0,-78-1 547 0 0,66 3-575 0 0,25 0-39 0 0,-1 0 0 0 0,0 0 0 0 0,0 1 0 0 0,1-1 0 0 0,-1 1 0 0 0,0-1-1 0 0,1 1 1 0 0,-1 0 0 0 0,1 0 0 0 0,-5 3 0 0 0,-18 9 20 0 0,3-1-7 0 0,1-1 0 0 0,-40 14 0 0 0,-90 23 19 0 0,18-5 135 0 0,-156 30-1 0 0,-184-9 112 0 0,406-56-256 0 0,-57 2 94 0 0,102-9-118 0 0,13-1 2 0 0,1 1-1 0 0,-1-2 0 0 0,0 1 0 0 0,0-1 1 0 0,0 0-1 0 0,1-1 0 0 0,-1 0 0 0 0,-9-3 1 0 0,-21-11 25 0 0,-73-40 1 0 0,87 41-13 0 0,0-1-1 0 0,2-1 0 0 0,0 0 0 0 0,-29-30 1 0 0,31 25-7 0 0,1-1-1 0 0,1-1 1 0 0,-17-27 0 0 0,30 41-12 0 0,1-1 0 0 0,0-1-1 0 0,0 1 1 0 0,1-1-1 0 0,0 0 1 0 0,1 0-1 0 0,1 0 1 0 0,0 0-1 0 0,0 0 1 0 0,1-19 0 0 0,0 18 4 0 0,1 4-1 0 0,0 0-1 0 0,1 0 0 0 0,-1 0 1 0 0,2 0-1 0 0,3-17 1 0 0,21-51-19 0 0,3 2 1 0 0,3 2-1 0 0,52-88 1 0 0,-33 86-47 0 0,3 2 1 0 0,4 3 0 0 0,2 2-1 0 0,3 3 1 0 0,92-73 0 0 0,-111 103 24 0 0,2 1 1 0 0,1 3-1 0 0,2 2 1 0 0,1 2-1 0 0,1 2 1 0 0,1 2-1 0 0,91-26 1 0 0,-61 28-10 0 0,2 3 0 0 0,0 5-1 0 0,1 3 1 0 0,126 1 0 0 0,-179 8 41 0 0,-13 0-4 0 0,1 1-1 0 0,0 1 0 0 0,-1 1 0 0 0,35 6 0 0 0,7 9-41 0 0,112 47 1 0 0,-118-37 38 0 0,0 3 0 0 0,-2 2 1 0 0,-2 2-1 0 0,-1 3 0 0 0,-2 2 0 0 0,77 79 0 0 0,-96-86 48 0 0,-1 1 0 0 0,-3 1-1 0 0,39 65 1 0 0,41 121 59 0 0,-98-200-150 0 0,-2-1 0 0 0,0 1-1 0 0,-1 0 1 0 0,2 38 0 0 0,2 9-2810 0 0,-8-63 1599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0:03.993"/>
    </inkml:context>
    <inkml:brush xml:id="br0">
      <inkml:brushProperty name="width" value="0.1" units="cm"/>
      <inkml:brushProperty name="height" value="0.1" units="cm"/>
      <inkml:brushProperty name="color" value="#FF0066"/>
    </inkml:brush>
  </inkml:definitions>
  <inkml:trace contextRef="#ctx0" brushRef="#br0">1685 1212 2296 0 0,'-29'22'766'0'0,"-1"-2"0"0"0,-1 0 0 0 0,-51 22 0 0 0,61-33-541 0 0,1-1-1 0 0,-1 0 1 0 0,-1-2 0 0 0,1-1-1 0 0,-1 0 1 0 0,-43 2 0 0 0,-35 0 494 0 0,-116 23 1 0 0,124-15-341 0 0,-158 7 1 0 0,13-22 188 0 0,230 0-561 0 0,1 0 0 0 0,-1 0 0 0 0,0-1 0 0 0,1 0 0 0 0,-1 0 0 0 0,1-1 0 0 0,-1 1-1 0 0,1-1 1 0 0,0-1 0 0 0,0 1 0 0 0,0-1 0 0 0,0 0 0 0 0,0-1 0 0 0,-10-7 0 0 0,3 2 19 0 0,1 1 1 0 0,-24-10-1 0 0,18 9-8 0 0,1 0-1 0 0,0-1 0 0 0,0-1 1 0 0,1 0-1 0 0,0-1 0 0 0,1-1 1 0 0,1-1-1 0 0,0 0 1 0 0,1 0-1 0 0,0-2 0 0 0,1 1 1 0 0,1-2-1 0 0,0 0 0 0 0,1 0 1 0 0,1 0-1 0 0,1-1 1 0 0,-9-31-1 0 0,12 29-43 0 0,2-1 0 0 0,1 1 0 0 0,0-1 0 0 0,2-25 0 0 0,0 41 12 0 0,0-1 1 0 0,1-1 1 0 0,-1 1-1 0 0,1-1 1 0 0,0 1-1 0 0,0 0 1 0 0,1-1-1 0 0,3-7 1 0 0,14-32-48 0 0,3 1-1 0 0,1 1 1 0 0,56-77 0 0 0,-28 60 21 0 0,3 3 1 0 0,2 2 0 0 0,2 2 0 0 0,3 3-1 0 0,2 3 1 0 0,2 3 0 0 0,2 2 0 0 0,1 4 0 0 0,3 2-1 0 0,0 4 1 0 0,111-36 0 0 0,-145 59 20 0 0,0 1 1 0 0,72-8-1 0 0,81 10-20 0 0,-167 7 20 0 0,0 2 1 0 0,0 1-1 0 0,0 0 1 0 0,0 2 0 0 0,-1 0-1 0 0,33 14 1 0 0,-23-9 2 0 0,0 2 9 0 0,0 0-1 0 0,0 3 1 0 0,-1 0-1 0 0,-1 2 1 0 0,-1 1-1 0 0,40 32 0 0 0,-30-16 17 0 0,-1 1 0 0 0,-2 3 0 0 0,40 51 0 0 0,-50-52-8 0 0,-3 1 0 0 0,-1 0 0 0 0,-1 2 0 0 0,-3 0 0 0 0,-1 2 0 0 0,-2-1 0 0 0,11 51 0 0 0,-11-31-1 0 0,-3 1 0 0 0,-2 0 0 0 0,1 78 0 0 0,-10-98 34 0 0,0-30-49 0 0,-1-1 0 0 0,0 1 1 0 0,-1 0-1 0 0,0-1 0 0 0,-6 23 0 0 0,-54 154-984 0 0,60-185 935 0 0,-28 72-4866 0 0,28-67 3874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0:04.540"/>
    </inkml:context>
    <inkml:brush xml:id="br0">
      <inkml:brushProperty name="width" value="0.1" units="cm"/>
      <inkml:brushProperty name="height" value="0.1" units="cm"/>
      <inkml:brushProperty name="color" value="#FF0066"/>
    </inkml:brush>
  </inkml:definitions>
  <inkml:trace contextRef="#ctx0" brushRef="#br0">1442 1581 1096 0 0,'-13'15'377'0'0,"0"0"-1"0"0,-1-1 1 0 0,-1 0 0 0 0,0-1 0 0 0,-1-1-1 0 0,-25 15 1 0 0,-111 52 1326 0 0,115-61-1402 0 0,-7-1 180 0 0,-1-1 0 0 0,-1-2-1 0 0,-88 14 1 0 0,122-27-337 0 0,1 1-1 0 0,-1-2 1 0 0,0 1 0 0 0,-14-3-1 0 0,-3 1-1 0 0,1 2-21 0 0,15 0-67 0 0,0-1-1 0 0,0-1 0 0 0,0 1 0 0 0,0-2 0 0 0,-24-5 0 0 0,0-5 71 0 0,-1-1 0 0 0,-65-33 0 0 0,71 31-48 0 0,1-2 0 0 0,0 0 1 0 0,2-2-1 0 0,0-1 1 0 0,-48-44-1 0 0,53 36-53 0 0,1-2 0 0 0,1 0 0 0 0,2-1 0 0 0,1-1 0 0 0,1-1 0 0 0,2 0 0 0 0,1-1 0 0 0,2-1 0 0 0,-12-51 0 0 0,17 44-78 0 0,1 0-1 0 0,2 0 1 0 0,3-1 0 0 0,2-57 0 0 0,1 37-55 0 0,0 45 78 0 0,1 0 1 0 0,0 1 0 0 0,1-1 0 0 0,1 1 0 0 0,1-1 0 0 0,1 1 0 0 0,0 1-1 0 0,16-31 1 0 0,-12 25 0 0 0,14-29-24 0 0,2 0 0 0 0,2 2 1 0 0,3 2-1 0 0,1 0 0 0 0,3 2 0 0 0,49-50 1 0 0,-71 81 49 0 0,17-20-42 0 0,1 2 0 0 0,3 0 0 0 0,57-41 0 0 0,-53 48 5 0 0,2 2 0 0 0,70-30 0 0 0,-84 43 20 0 0,0 1-1 0 0,1 2 1 0 0,0 0-1 0 0,0 2 1 0 0,48-3-1 0 0,43 5-95 0 0,-108 3 112 0 0,1 1 1 0 0,0 1 0 0 0,-1 0-1 0 0,1 0 1 0 0,-1 1-1 0 0,0 1 1 0 0,0-1 0 0 0,0 2-1 0 0,0-1 1 0 0,-1 1-1 0 0,1 1 1 0 0,15 12 0 0 0,3 0-3 0 0,12 6 2 0 0,-1 2 1 0 0,-1 1 0 0 0,-2 2-1 0 0,0 2 1 0 0,-3 1-1 0 0,0 1 1 0 0,-2 2-1 0 0,44 66 1 0 0,38 69 36 0 0,125 253 1 0 0,-192-321-63 0 0,30 59 20 0 0,-43-84-63 0 0,-27-59-697 0 0,1-1 0 0 0,1 0 0 0 0,12 19 1 0 0,-20-35 662 0 0,0-1 1 0 0,1 1-1 0 0,-1-1 1 0 0,0 1-1 0 0,1-1 1 0 0,-1 1-1 0 0,1-1 1 0 0,-1 1-1 0 0,1-1 1 0 0,-1 1-1 0 0,1-1 1 0 0,-1 1-1 0 0,1-1 0 0 0,0 0 1 0 0,-1 0-1 0 0,1 1 1 0 0,-1-1-1 0 0,1 0 1 0 0,0 0-1 0 0,0 1 1 0 0,0-1-65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0:10.109"/>
    </inkml:context>
    <inkml:brush xml:id="br0">
      <inkml:brushProperty name="width" value="0.1" units="cm"/>
      <inkml:brushProperty name="height" value="0.1" units="cm"/>
      <inkml:brushProperty name="color" value="#FF0066"/>
    </inkml:brush>
  </inkml:definitions>
  <inkml:trace contextRef="#ctx0" brushRef="#br0">166 378 2560 0 0,'1'-26'317'0'0,"0"16"-182"0"0,0 0 1 0 0,-2 0-1 0 0,1 0 0 0 0,-1 0 1 0 0,0 0-1 0 0,-1 0 0 0 0,-4-13 1 0 0,-2 4 210 0 0,-1-1 0 0 0,-1 1 0 0 0,-1 1 0 0 0,-1-1 0 0 0,0 2 0 0 0,-18-20 1 0 0,17 21 769 0 0,-21-34 0 0 0,31 45-964 0 0,-13-21 1311 0 0,25 32-1371 0 0,0 0 0 0 0,0 0 0 0 0,0-1 0 0 0,1 0 0 0 0,0-1 0 0 0,0 0 0 0 0,0 0 0 0 0,19 3 0 0 0,94 10 130 0 0,-103-14-183 0 0,662 19 610 0 0,-572-22-580 0 0,-77-1-36 0 0,1 0-1 0 0,-1-2 1 0 0,53-13-1 0 0,-49 9-9 0 0,0 1 0 0 0,70-2 0 0 0,267-18-34 0 0,-225 13 64 0 0,-90 8-72 0 0,144-6 6 0 0,-72 11-143 0 0,-126 0-57 0 0,-1 0-86 0 0,14-2 24 0 0,0 0-412 0 0,-33 8-1802 0 0,4-4 2014 0 0,1 1 1 0 0,0-1-1 0 0,0-1 0 0 0,-1 0 1 0 0,1 0-1 0 0,-1-1 0 0 0,-20-2 1 0 0,-31-1-765 0 0,-6 3 164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08.913"/>
    </inkml:context>
    <inkml:brush xml:id="br0">
      <inkml:brushProperty name="width" value="0.1" units="cm"/>
      <inkml:brushProperty name="height" value="0.1" units="cm"/>
      <inkml:brushProperty name="color" value="#FF0066"/>
    </inkml:brush>
  </inkml:definitions>
  <inkml:trace contextRef="#ctx0" brushRef="#br0">0 563 2512 0 0,'3'-23'647'0'0,"0"0"0"0"0,2 0 0 0 0,0 1 0 0 0,15-40 0 0 0,2 6-210 0 0,3 1 0 0 0,1 1 0 0 0,4 1 0 0 0,43-61-1 0 0,-66 105-305 0 0,1-1-1 0 0,-1 1 0 0 0,2 0 1 0 0,0 0-1 0 0,0 1 0 0 0,0 1 1 0 0,12-8-1 0 0,-21 14-123 0 0,0 1-1 0 0,1 0 1 0 0,-1 0-1 0 0,0 0 1 0 0,0 0-1 0 0,0 0 1 0 0,1 0-1 0 0,-1 0 1 0 0,0 0-1 0 0,0 0 1 0 0,1 0-1 0 0,-1 0 1 0 0,0 0-1 0 0,0 0 1 0 0,0 0 0 0 0,1 0-1 0 0,-1 0 1 0 0,0 0-1 0 0,0 0 1 0 0,1 0-1 0 0,-1 0 1 0 0,0 0-1 0 0,0 1 1 0 0,0-1-1 0 0,1 0 1 0 0,-1 0-1 0 0,0 0 1 0 0,0 0-1 0 0,0 0 1 0 0,0 1-1 0 0,0-1 1 0 0,1 0-1 0 0,-1 0 1 0 0,0 0-1 0 0,0 0 1 0 0,0 1-1 0 0,0-1 1 0 0,0 0 0 0 0,0 0-1 0 0,1 1 1 0 0,3 15 74 0 0,-2 21 24 0 0,-9 25-31 0 0,-25 105 0 0 0,-14 45 10 0 0,14-58-339 0 0,31-152 151 0 0,1 3-68 0 0,0 14 120 0 0,0-14-35 0 0,1-1-142 0 0,3 5 142 0 0,1-9-40 0 0,7-21-135 0 0,-2 3 177 0 0,-9 16 82 0 0,1 0-1 0 0,-1 0 1 0 0,0 0-1 0 0,1 0 1 0 0,-1 0 0 0 0,1 0-1 0 0,0 0 1 0 0,0 1-1 0 0,0-1 1 0 0,0 0 0 0 0,0 1-1 0 0,0 0 1 0 0,0-1-1 0 0,0 1 1 0 0,3-1 0 0 0,-3 2 9 0 0,-1 0-1 0 0,0 0 1 0 0,0 0 0 0 0,0 0 0 0 0,0 0 0 0 0,1 0 0 0 0,-1 0 0 0 0,0 1 0 0 0,0-1-1 0 0,0 1 1 0 0,0-1 0 0 0,0 1 0 0 0,0-1 0 0 0,0 1 0 0 0,0-1 0 0 0,0 1 0 0 0,0 0-1 0 0,0 0 1 0 0,0-1 0 0 0,0 1 0 0 0,-1 0 0 0 0,1 0 0 0 0,0 0 0 0 0,0 0 0 0 0,-1 0-1 0 0,1 0 1 0 0,-1 0 0 0 0,1 0 0 0 0,-1 0 0 0 0,1 0 0 0 0,-1 0 0 0 0,0 1 0 0 0,1 0-1 0 0,45 119 285 0 0,-44-115-280 0 0,0-1 0 0 0,0 0 1 0 0,1 0-1 0 0,-1 0 0 0 0,1 0 1 0 0,1 0-1 0 0,-1 0 0 0 0,6 5 1 0 0,-8-9-13 0 0,0 0-1 0 0,0 0 1 0 0,1 0 0 0 0,-1 0 0 0 0,0 0-1 0 0,1 0 1 0 0,-1 0 0 0 0,0-1-1 0 0,1 1 1 0 0,-1-1 0 0 0,1 1 0 0 0,-1-1-1 0 0,1 1 1 0 0,0-1 0 0 0,-1 0 0 0 0,1 0-1 0 0,-1 1 1 0 0,1-1 0 0 0,0 0 0 0 0,-1-1-1 0 0,1 1 1 0 0,-1 0 0 0 0,1 0 0 0 0,-1-1-1 0 0,1 1 1 0 0,-1-1 0 0 0,1 1-1 0 0,-1-1 1 0 0,1 0 0 0 0,-1 1 0 0 0,1-1-1 0 0,-1 0 1 0 0,0 0 0 0 0,0 0 0 0 0,1 0-1 0 0,1-2 1 0 0,4-6-18 0 0,0 1 0 0 0,0-1 0 0 0,-1 0 0 0 0,0-1-1 0 0,0 0 1 0 0,-1 1 0 0 0,0-2 0 0 0,-1 1 0 0 0,6-22 0 0 0,23-121-261 0 0,-18 76 226 0 0,38-126-55 0 0,-46 179 177 0 0,-1-1 0 0 0,-1 0 0 0 0,-1-1 0 0 0,1-39 0 0 0,-4 81 158 0 0,-1-11-190 0 0,0 0-1 0 0,0 0 0 0 0,0 0 1 0 0,0 0-1 0 0,-1-1 0 0 0,0 1 1 0 0,0 0-1 0 0,-2 5 0 0 0,-3 17 82 0 0,0 0 0 0 0,2 1 0 0 0,-1 39 0 0 0,4 95 453 0 0,1-97-364 0 0,0-59-127 0 0,0-2-60 0 0,-1 11-18 0 0,1 3-94 0 0,1-19 83 0 0,0 0 1 0 0,0 0-1 0 0,0 1 1 0 0,0-1-1 0 0,0 0 1 0 0,0 0-1 0 0,0 0 1 0 0,0 0-1 0 0,-1 0 1 0 0,1 0 0 0 0,0-1-1 0 0,-1 1 1 0 0,1 0-1 0 0,-1 0 1 0 0,0 0-1 0 0,1-3 1 0 0,7-11-26 0 0,4-8-30 0 0,-1-1 0 0 0,-2 0 0 0 0,9-30 0 0 0,44-155-244 0 0,-54 184 221 0 0,0 0 0 0 0,24-46 0 0 0,-31 70 88 0 0,-1-1 14 0 0,1 1-1 0 0,-1-1 1 0 0,1 1 0 0 0,-1 0-1 0 0,1-1 1 0 0,0 1-1 0 0,0 0 1 0 0,0-1-1 0 0,-1 1 1 0 0,1 0-1 0 0,0 0 1 0 0,1 0 0 0 0,-1 0-1 0 0,0 0 1 0 0,0 0-1 0 0,0 0 1 0 0,1 0-1 0 0,-1 1 1 0 0,0-1-1 0 0,1 0 1 0 0,-1 1 0 0 0,0-1-1 0 0,1 1 1 0 0,-1-1-1 0 0,3 1 1 0 0,-2 0 84 0 0,-1 7-6 0 0,11 111 151 0 0,3 24-125 0 0,-14-139-147 0 0,29 222-736 0 0,-26-118-3065 0 0,-3-95 3302 0 0,0-6 348 0 0,-1 1 0 0 0,0 0-1 0 0,0-1 1 0 0,-1 1 0 0 0,1-1 0 0 0,-1 1-1 0 0,-1-1 1 0 0,1 1 0 0 0,-1-1 0 0 0,-3 7-1 0 0,-9 12-405 0 0,-24 33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1.784"/>
    </inkml:context>
    <inkml:brush xml:id="br0">
      <inkml:brushProperty name="width" value="0.1" units="cm"/>
      <inkml:brushProperty name="height" value="0.1" units="cm"/>
      <inkml:brushProperty name="color" value="#FF0066"/>
    </inkml:brush>
  </inkml:definitions>
  <inkml:trace contextRef="#ctx0" brushRef="#br0">408 78 2008 0 0,'45'-23'4456'0'0,"-46"23"-4427"0"0,1 0 1 0 0,0 1-1 0 0,0-1 0 0 0,0 0 0 0 0,0 0 1 0 0,-1 0-1 0 0,1 0 0 0 0,0 0 1 0 0,0 0-1 0 0,0 0 0 0 0,-1 0 1 0 0,1 0-1 0 0,0 1 0 0 0,0-1 1 0 0,-1 0-1 0 0,1 0 0 0 0,0 0 0 0 0,0 0 1 0 0,0 0-1 0 0,-1 0 0 0 0,1-1 1 0 0,0 1-1 0 0,0 0 0 0 0,-1 0 1 0 0,1 0-1 0 0,0 0 0 0 0,0 0 1 0 0,0 0-1 0 0,-1 0 0 0 0,1 0 0 0 0,0 0 1 0 0,0-1-1 0 0,0 1 0 0 0,0 0 1 0 0,-1 0-1 0 0,1 0 0 0 0,0 0 1 0 0,0-1-1 0 0,0 1 0 0 0,0 0 1 0 0,0 0-1 0 0,0 0 0 0 0,-1 0 0 0 0,1-1 1 0 0,0 1-1 0 0,0 0 0 0 0,0 0 1 0 0,0-1-1 0 0,0 1 0 0 0,0 0 1 0 0,0 0-1 0 0,0 0 0 0 0,0-1 1 0 0,0 1-1 0 0,0 0 0 0 0,0 0 0 0 0,0 0 1 0 0,0-1-1 0 0,0 1 0 0 0,0 0 1 0 0,0 0-1 0 0,0-1 0 0 0,1 1 1 0 0,-1 0-1 0 0,0 0 0 0 0,0 0 1 0 0,0-1-1 0 0,0 1 0 0 0,1 0 0 0 0,-8 9 145 0 0,0-1 0 0 0,0 0-1 0 0,0 0 1 0 0,-1-1 0 0 0,0 0-1 0 0,-13 9 1 0 0,-2 2 24 0 0,-35 26 53 0 0,40-32-206 0 0,2 0-1 0 0,-1 1 0 0 0,-18 20 1 0 0,23-22 42 0 0,-1 0 1 0 0,0-1-1 0 0,0-1 1 0 0,-1 0-1 0 0,-23 11 0 0 0,13-7 111 0 0,-33 15 582 0 0,55-28-768 0 0,1 1-1 0 0,-1-1 0 0 0,0 1 0 0 0,1 0 0 0 0,-1-1 0 0 0,1 1 0 0 0,0 0 0 0 0,-1 0 1 0 0,1 0-1 0 0,0 0 0 0 0,-1 0 0 0 0,1 0 0 0 0,0 1 0 0 0,0-1 0 0 0,0 0 1 0 0,0 1-1 0 0,0-1 0 0 0,0 1 0 0 0,1-1 0 0 0,-1 1 0 0 0,0-1 0 0 0,0 4 0 0 0,0-4 95 0 0,1 4-92 0 0,0 6-14 0 0,-1-2 17 0 0,1 1-1 0 0,0-1 1 0 0,0 1 0 0 0,1-1-1 0 0,0 1 1 0 0,5 15-1 0 0,39 59 34 0 0,-23-47-35 0 0,2 0 1 0 0,2-1 0 0 0,1-1-1 0 0,1-2 1 0 0,51 47 0 0 0,-32-44 35 0 0,-35-27-26 0 0,-1-1 0 0 0,1 2 0 0 0,10 11-1 0 0,22 10 32 0 0,-43-31-68 0 0,11 15 237 0 0,-12-15-216 0 0,0 1-1 0 0,0-1 1 0 0,1 1 0 0 0,-1-1 0 0 0,0 1 0 0 0,0-1 0 0 0,0 1 0 0 0,0-1 0 0 0,0 1 0 0 0,0-1-1 0 0,0 0 1 0 0,0 1 0 0 0,0-1 0 0 0,0 1 0 0 0,0-1 0 0 0,0 1 0 0 0,0-1 0 0 0,0 1 0 0 0,0-1 0 0 0,-1 1-1 0 0,1-1 1 0 0,0 1 0 0 0,0-1 0 0 0,0 1 0 0 0,-1-1 0 0 0,1 0 0 0 0,0 1 0 0 0,-1-1 0 0 0,1 0-1 0 0,0 1 1 0 0,-1-1 0 0 0,-4-12 8 0 0,5 12-19 0 0,0 0 0 0 0,0 0 0 0 0,0 0 0 0 0,0 1 0 0 0,0-1 0 0 0,0 0 0 0 0,0 0 0 0 0,0 0 0 0 0,0 0 1 0 0,0 1-1 0 0,0-1 0 0 0,0 0 0 0 0,-1 0 0 0 0,1 0 0 0 0,0 0 0 0 0,0 0 0 0 0,0 0 0 0 0,0 0 0 0 0,0 1 0 0 0,0-1 0 0 0,-1 0 0 0 0,1 0 0 0 0,0 0 0 0 0,0 0 0 0 0,0 0 0 0 0,0 0 0 0 0,-1 0 0 0 0,1 0 0 0 0,0 0 0 0 0,0 0 0 0 0,0 0 0 0 0,0 0 0 0 0,-1 0 0 0 0,1 0 0 0 0,0 0 1 0 0,0 0-1 0 0,0 0 0 0 0,0 0 0 0 0,-1 0 0 0 0,1 0 0 0 0,0 0 0 0 0,0 0 0 0 0,0 0 0 0 0,0 0 0 0 0,0 0 0 0 0,-1 0 0 0 0,1 0 0 0 0,0-1 0 0 0,0 1 0 0 0,0 0 0 0 0,0 0 0 0 0,0 0 0 0 0,0 0 0 0 0,-1 0 0 0 0,1 0 0 0 0,0-1 0 0 0,0 1 0 0 0,0 0 0 0 0,0 0 0 0 0,0 0 1 0 0,0-1-1 0 0,-4 23 108 0 0,1-28-73 0 0,-4-6-99 0 0,7 12 66 0 0,0 0 0 0 0,0 0 1 0 0,0 0-1 0 0,0 0 0 0 0,0 0 0 0 0,0 0 1 0 0,0 0-1 0 0,0 0 0 0 0,0 0 1 0 0,-1 0-1 0 0,1 0 0 0 0,0 0 1 0 0,0 0-1 0 0,0-1 0 0 0,0 1 1 0 0,0 0-1 0 0,0 0 0 0 0,0 0 0 0 0,0 0 1 0 0,0 0-1 0 0,0 0 0 0 0,0 0 1 0 0,0 0-1 0 0,0 0 0 0 0,0-1 1 0 0,0 1-1 0 0,0 0 0 0 0,0 0 1 0 0,0 0-1 0 0,0 0 0 0 0,0 0 0 0 0,0 0 1 0 0,0 0-1 0 0,0 0 0 0 0,0-1 1 0 0,0 1-1 0 0,0 0 0 0 0,0 0 1 0 0,0 0-1 0 0,0 0 0 0 0,0 0 1 0 0,0 0-1 0 0,0 0 0 0 0,0 0 0 0 0,0 0 1 0 0,0 0-1 0 0,1-1 0 0 0,-1 1 1 0 0,0 0-1 0 0,0 0 0 0 0,0 0 1 0 0,0 0-1 0 0,0 0 0 0 0,0 0 1 0 0,0 0-1 0 0,0 0 0 0 0,0 0 0 0 0,0 0 1 0 0,1 0-1 0 0,-1 0 0 0 0,0 0 1 0 0,0 0-1 0 0,0 0 0 0 0,0 0 1 0 0,0 0-1 0 0,0 0 0 0 0,0 0 1 0 0,0 0-1 0 0,1 0 0 0 0,-1 0 2 0 0,0 0-1 0 0,0 0 1 0 0,0 0 0 0 0,1 0-1 0 0,-1-1 1 0 0,0 1-1 0 0,0 0 1 0 0,0 0 0 0 0,1 0-1 0 0,-1 0 1 0 0,0 0-1 0 0,0 0 1 0 0,0 0 0 0 0,1 0-1 0 0,-1 0 1 0 0,0 0-1 0 0,0 0 1 0 0,0 0 0 0 0,1 0-1 0 0,-1 0 1 0 0,0 0-1 0 0,0 1 1 0 0,0-1 0 0 0,0 0-1 0 0,1 0 1 0 0,-1 0-1 0 0,0 0 1 0 0,0 0-1 0 0,0 0 1 0 0,0 0 0 0 0,1 1-1 0 0,-1-1 1 0 0,0 0-1 0 0,0 0 1 0 0,0 0 0 0 0,0 0-1 0 0,0 0 1 0 0,0 1-1 0 0,0-1 1 0 0,0 0 0 0 0,1 0-1 0 0,-1 0 1 0 0,0 1-1 0 0,0-1 1 0 0,0 0 0 0 0,0 0-1 0 0,0 0 1 0 0,0 1-1 0 0,0-1 1 0 0,0 0 0 0 0,0 0-1 0 0,0 0 1 0 0,0 1-1 0 0,0-1 1 0 0,0 0 0 0 0,-4-1 111 0 0,4 1-113 0 0,0 0-1 0 0,0 0 0 0 0,0 0 1 0 0,0 0-1 0 0,0 0 1 0 0,0 0-1 0 0,0 0 0 0 0,0 0 1 0 0,0 0-1 0 0,0 0 1 0 0,0 0-1 0 0,0 0 0 0 0,0 0 1 0 0,0 0-1 0 0,0-1 1 0 0,0 1-1 0 0,0 0 1 0 0,0 0-1 0 0,0 0 0 0 0,0 0 1 0 0,0 0-1 0 0,0 0 1 0 0,0 0-1 0 0,0 0 0 0 0,0 0 1 0 0,0 0-1 0 0,0 0 1 0 0,0 0-1 0 0,0 0 0 0 0,0 0 1 0 0,-3-58 40 0 0,-2-34 13 0 0,8 53-95 0 0,-2 36 62 0 0,-1-3 18 0 0,0-459-690 0 0,0 461 614 0 0,0-1 38 0 0,0-46-61 0 0,0 34 19 0 0,0 13 72 0 0,0-1-235 0 0,0 1 66 0 0,1-1-1 0 0,0 1 1 0 0,1 0-1 0 0,-1 0 1 0 0,1-1 0 0 0,0 1-1 0 0,0 0 1 0 0,0 1-1 0 0,1-1 1 0 0,-1 0-1 0 0,1 1 1 0 0,0-1 0 0 0,0 1-1 0 0,0 0 1 0 0,6-5-1 0 0,-2 2-522 0 0,-1-1 1 0 0,0 0-1 0 0,-1 0 0 0 0,1 0 0 0 0,-2 0 1 0 0,1-1-1 0 0,-1 0 0 0 0,0 0 0 0 0,5-13 0 0 0,9-36-448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4.710"/>
    </inkml:context>
    <inkml:brush xml:id="br0">
      <inkml:brushProperty name="width" value="0.1" units="cm"/>
      <inkml:brushProperty name="height" value="0.1" units="cm"/>
      <inkml:brushProperty name="color" value="#FF0066"/>
    </inkml:brush>
  </inkml:definitions>
  <inkml:trace contextRef="#ctx0" brushRef="#br0">193 1 1880 0 0,'0'0'3457'0'0,"-10"16"-3069"0"0,-30 51-42 0 0,37-62-249 0 0,0 0 0 0 0,-1 0 0 0 0,0 0 0 0 0,0-1 0 0 0,0 0 0 0 0,-6 5 0 0 0,8-7-53 0 0,0-1 0 0 0,0 1 1 0 0,0 0-1 0 0,1-1 0 0 0,-1 1 0 0 0,0 0 1 0 0,1 0-1 0 0,0 0 0 0 0,-1 0 0 0 0,0 4 1 0 0,-16 31 336 0 0,7-15-214 0 0,1 0-1 0 0,0 1 1 0 0,-6 26-1 0 0,9-4-40 0 0,6-34-68 0 0,-1 1-1 0 0,0-1 0 0 0,-1 0 1 0 0,-4 11-1 0 0,5-17 25 0 0,2 1-26 0 0,-1 5-49 0 0,0-4 4 0 0,1 0 0 0 0,0-1 1 0 0,0 1-1 0 0,0 0 0 0 0,0 0 0 0 0,1-1 1 0 0,0 1-1 0 0,1-1 0 0 0,3 13 0 0 0,27 13-38 0 0,-30-31 21 0 0,1 1 1 0 0,-1-1-1 0 0,1 1 0 0 0,-1-1 1 0 0,1 0-1 0 0,0 0 1 0 0,0 0-1 0 0,-1 0 1 0 0,1 0-1 0 0,0-1 0 0 0,0 1 1 0 0,0-1-1 0 0,0 0 1 0 0,0 0-1 0 0,0 0 1 0 0,0 0-1 0 0,0 0 0 0 0,0-1 1 0 0,-1 1-1 0 0,1-1 1 0 0,0 0-1 0 0,4-1 0 0 0,-1-1-11 0 0,1 0 0 0 0,-1 0 0 0 0,1-1-1 0 0,-1 1 1 0 0,0-1 0 0 0,0-1-1 0 0,8-8 1 0 0,23-27 15 0 0,42-61-1 0 0,-72 91-24 0 0,-1 1-1 0 0,0-1 0 0 0,-1-1 0 0 0,0 1 0 0 0,-1-1 0 0 0,0 1 0 0 0,0-1 0 0 0,3-22 0 0 0,-7 31-47 0 0,0-16-142 0 0,0 15 189 0 0,0-1-47 0 0,-7 0 12 0 0,4 1 2 0 0,0 1 3 0 0,1 0-1 0 0,-1 0 1 0 0,1 1-1 0 0,-1-1 1 0 0,1 1-1 0 0,-1-1 1 0 0,0 1 0 0 0,0 0-1 0 0,0 0 1 0 0,0 0-1 0 0,0 0 1 0 0,0 1-1 0 0,0-1 1 0 0,0 1-1 0 0,0 0 1 0 0,0 0-1 0 0,0 0 1 0 0,0 0-1 0 0,0 0 1 0 0,0 1 0 0 0,0-1-1 0 0,0 1 1 0 0,0 0-1 0 0,0 0 1 0 0,-4 2-1 0 0,-46 27-3584 0 0,39-17 2501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5.066"/>
    </inkml:context>
    <inkml:brush xml:id="br0">
      <inkml:brushProperty name="width" value="0.1" units="cm"/>
      <inkml:brushProperty name="height" value="0.1" units="cm"/>
      <inkml:brushProperty name="color" value="#FF0066"/>
    </inkml:brush>
  </inkml:definitions>
  <inkml:trace contextRef="#ctx0" brushRef="#br0">969 1 936 0 0,'-27'37'622'0'0,"-2"0"0"0"0,-2-2 0 0 0,-1-1 0 0 0,-1-1 0 0 0,-2-2 0 0 0,-69 46 0 0 0,-5-2 132 0 0,55-36-132 0 0,-100 54 1 0 0,127-82-314 0 0,-49 15 1 0 0,34-13-29 0 0,-165 52 620 0 0,207-65-967 0 0,0 0 0 0 0,0 0 0 0 0,-1 0 0 0 0,1 1 0 0 0,0-1 0 0 0,0 0 0 0 0,0 0 0 0 0,-1 0 0 0 0,1 0 0 0 0,0 0 0 0 0,0 0 0 0 0,-1 0-1 0 0,1 0 1 0 0,0 0 0 0 0,0 0 0 0 0,0 0 0 0 0,-1 0 0 0 0,1 0 0 0 0,0 0 0 0 0,0 0 0 0 0,-1 0 0 0 0,1 0 0 0 0,0 0 0 0 0,0 0 0 0 0,-1 0 0 0 0,1 0 0 0 0,0 0 0 0 0,0 0 0 0 0,0-1-1 0 0,-1 1 1 0 0,1 0 0 0 0,0 0 0 0 0,0 0 0 0 0,0 0 0 0 0,0 0 0 0 0,-1-1 0 0 0,1 1 0 0 0,0 0 0 0 0,0 0 0 0 0,0 0 0 0 0,0-1 0 0 0,0 1 0 0 0,0 0 0 0 0,0 0 0 0 0,-1-1 0 0 0,1 1 0 0 0,0 0-1 0 0,0-1 1 0 0,4-16-2540 0 0,1 1 1467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7.779"/>
    </inkml:context>
    <inkml:brush xml:id="br0">
      <inkml:brushProperty name="width" value="0.1" units="cm"/>
      <inkml:brushProperty name="height" value="0.1" units="cm"/>
      <inkml:brushProperty name="color" value="#FF0066"/>
    </inkml:brush>
  </inkml:definitions>
  <inkml:trace contextRef="#ctx0" brushRef="#br0">167 9 888 0 0,'1'-8'3856'0'0,"-1"8"-3770"0"0,0 0-1 0 0,1-1 1 0 0,-1 1-25 0 0,1 1 0 0 0,-1-1-1 0 0,1 0 1 0 0,-1 0 0 0 0,0 0 0 0 0,1 0-1 0 0,-1 1 1 0 0,0-1 0 0 0,1 0 0 0 0,-1 0-1 0 0,0 1 1 0 0,0-1 0 0 0,1 0 0 0 0,-1 0-1 0 0,0 1 1 0 0,0-1 0 0 0,1 0 0 0 0,-1 1-1 0 0,0-1 1 0 0,0 0 0 0 0,0 1 0 0 0,0-1 0 0 0,1 1-1 0 0,-1-1 1 0 0,0 0 0 0 0,0 1 0 0 0,0-1-1 0 0,0 1 1 0 0,0-1 0 0 0,0 1 0 0 0,11 81 2545 0 0,-2 37-1530 0 0,7 183 488 0 0,-16-63-712 0 0,0-216-787 0 0,1 0 1 0 0,1 0 0 0 0,1 0 0 0 0,12 42-1 0 0,-8-37 15 0 0,-1 0-1 0 0,3 45 1 0 0,6 141 951 0 0,-14-207-1066 0 0,0-5 65 0 0,-1-1 0 0 0,1 1 0 0 0,-1-1 0 0 0,0 0 0 0 0,0 1 0 0 0,0-1 0 0 0,0 1 0 0 0,0-1 0 0 0,0 1 0 0 0,0-1 0 0 0,0 0 0 0 0,0 1 0 0 0,-1-1 0 0 0,1 1 0 0 0,-1-1 0 0 0,1 0 0 0 0,-1 1 0 0 0,1-1 0 0 0,-1 0 0 0 0,0 1 0 0 0,1-1 0 0 0,-1 0-1 0 0,0 0 1 0 0,-2 2 0 0 0,3-3-29 0 0,-1 0 0 0 0,1 0 0 0 0,-1 0 0 0 0,0-1 0 0 0,1 1 0 0 0,-1 0 0 0 0,1 0 0 0 0,-1 0 0 0 0,1-1 0 0 0,-1 1 0 0 0,1 0-1 0 0,-1 0 1 0 0,1-1 0 0 0,-1 1 0 0 0,1 0 0 0 0,-1-1 0 0 0,1 1 0 0 0,-1-1 0 0 0,1 1 0 0 0,0-1 0 0 0,-1 1 0 0 0,1-1 0 0 0,0 1 0 0 0,-1-1-1 0 0,1 1 1 0 0,0-1 0 0 0,0 1 0 0 0,-1-1 0 0 0,1 1 0 0 0,0-1 0 0 0,0 0 0 0 0,-10-21-65 0 0,1-1 42 0 0,-1 0 1 0 0,-1 0 0 0 0,-1 1-1 0 0,-2 0 1 0 0,-23-31 0 0 0,35 51 18 0 0,0 0 0 0 0,0 0 1 0 0,0 1-1 0 0,0-1 0 0 0,0 0 1 0 0,0 1-1 0 0,-1 0 0 0 0,1 0 1 0 0,0-1-1 0 0,-1 1 0 0 0,1 0 1 0 0,-1 1-1 0 0,1-1 0 0 0,-1 0 1 0 0,1 1-1 0 0,-5-1 0 0 0,4 1-44 0 0,-1 0-24 0 0,1 1 69 0 0,0 0 0 0 0,0 0 0 0 0,0 0 0 0 0,0 0 0 0 0,1 0 0 0 0,-1 1 0 0 0,0-1 0 0 0,1 1 0 0 0,-1-1 0 0 0,1 1 0 0 0,-1 0 0 0 0,1 0 0 0 0,0 0 0 0 0,0 1 0 0 0,0-1 0 0 0,0 0 0 0 0,0 1 0 0 0,1-1 0 0 0,-1 1 0 0 0,-1 4 0 0 0,-2 1-8 0 0,0-1 19 0 0,0 0 0 0 0,1 1 0 0 0,0-1 0 0 0,0 1 1 0 0,0-1-1 0 0,1 1 0 0 0,1 0 0 0 0,-1 1 0 0 0,1-1 0 0 0,1 0 1 0 0,-1 1-1 0 0,1-1 0 0 0,1 1 0 0 0,0-1 0 0 0,0 1 1 0 0,2 11-1 0 0,-2-17 55 0 0,9 2-16 0 0,27 15-72 0 0,-32-19 15 0 0,0 0 1 0 0,-1 0 0 0 0,1-1-1 0 0,0 0 1 0 0,0 1-1 0 0,0-1 1 0 0,0-1 0 0 0,0 1-1 0 0,-1-1 1 0 0,1 1-1 0 0,0-1 1 0 0,0 0 0 0 0,-1 0-1 0 0,1-1 1 0 0,0 1-1 0 0,-1-1 1 0 0,1 0 0 0 0,4-3-1 0 0,2 0-31 0 0,118-65-788 0 0,-110 58 568 0 0,-1 0 0 0 0,0-1 0 0 0,-1 0 0 0 0,0-2 0 0 0,13-16-1 0 0,2-5-1153 0 0,-19 22 701 0 0,0 1 1 0 0,-1-2-1 0 0,-1 1 0 0 0,0-2 1 0 0,12-25-1 0 0,-11 20-657 0 0,21-34 0 0 0,-12 24 524 0 0,-5-6-262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5.410"/>
    </inkml:context>
    <inkml:brush xml:id="br0">
      <inkml:brushProperty name="width" value="0.1" units="cm"/>
      <inkml:brushProperty name="height" value="0.1" units="cm"/>
      <inkml:brushProperty name="color" value="#FF0066"/>
    </inkml:brush>
  </inkml:definitions>
  <inkml:trace contextRef="#ctx0" brushRef="#br0">548 60 2328 0 0,'15'-29'1625'0'0,"0"-2"1402"0"0,-15 31-3001 0 0,-10 6 479 0 0,-14 12-73 0 0,-187 208 614 0 0,206-221-1036 0 0,-14 14 57 0 0,-1 0-1 0 0,-1-1 1 0 0,-39 25 0 0 0,31-23 37 0 0,-30 26 0 0 0,34-24-296 0 0,-55 34 0 0 0,80-56 46 0 0,-1 0 100 0 0,1 0 0 0 0,0 1-1 0 0,0-1 1 0 0,-1 0 0 0 0,1 0 0 0 0,0 0 0 0 0,0 1 0 0 0,-1-1 0 0 0,1 0 0 0 0,0 0 0 0 0,0 0 0 0 0,-1 0 0 0 0,1 0 0 0 0,0 1 0 0 0,-1-1 0 0 0,1 0 0 0 0,0 0 0 0 0,-1 0 0 0 0,1 0 0 0 0,0 0 0 0 0,-1 0 0 0 0,1 0 0 0 0,0 0 0 0 0,-1 0 0 0 0,1 0 0 0 0,0-1-1 0 0,-1 1 1 0 0,1 0 0 0 0,0 0 0 0 0,0 0 0 0 0,-1 0 0 0 0,1 0 0 0 0,0 0 0 0 0,-1-1 0 0 0,1 1 0 0 0,0 0 0 0 0,0 0 0 0 0,-1 0 0 0 0,1-1 0 0 0,0 1 0 0 0,0 0 0 0 0,0 0 0 0 0,-1-1 0 0 0,1 1 0 0 0,0 0 0 0 0,0-1 0 0 0,0 1 0 0 0,0 0 0 0 0,0-1-1 0 0,0 1 1 0 0,-1 0 0 0 0,1 0 0 0 0,0-1 0 0 0,0 0 0 0 0,0-5-232 0 0,0 1 76 0 0,-1 1 1 0 0,1-1-1 0 0,1 1 0 0 0,-1-1 1 0 0,1 1-1 0 0,0 0 1 0 0,0-1-1 0 0,0 1 0 0 0,0 0 1 0 0,4-7-1 0 0,18-46-1102 0 0,2-2 81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5.783"/>
    </inkml:context>
    <inkml:brush xml:id="br0">
      <inkml:brushProperty name="width" value="0.1" units="cm"/>
      <inkml:brushProperty name="height" value="0.1" units="cm"/>
      <inkml:brushProperty name="color" value="#FF0066"/>
    </inkml:brush>
  </inkml:definitions>
  <inkml:trace contextRef="#ctx0" brushRef="#br0">392 1 860 0 0,'4'23'1355'0'0,"-2"-15"-1046"0"0,0 1-1 0 0,0-1 0 0 0,-1 1 1 0 0,-1 0-1 0 0,0 0 1 0 0,0 0-1 0 0,0-1 1 0 0,-1 1-1 0 0,0 0 1 0 0,-1-1-1 0 0,-3 12 1 0 0,1-11-146 0 0,-43 103 1169 0 0,40-98-1169 0 0,-1-1-1 0 0,0 0 0 0 0,-1-1 1 0 0,-1 1-1 0 0,-20 20 0 0 0,-9 8 209 0 0,-15 15-111 0 0,33-38-179 0 0,0 1-1 0 0,-34 41 1 0 0,27-33-36 0 0,24-24-83 0 0,0 1 0 0 0,0-1 0 0 0,0 1-1 0 0,1-1 1 0 0,-1 1 0 0 0,1 0 0 0 0,0 1-1 0 0,-4 5 1 0 0,3-2-233 0 0,-4 9-750 0 0,3-6-3311 0 0,7-16 3172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6.205"/>
    </inkml:context>
    <inkml:brush xml:id="br0">
      <inkml:brushProperty name="width" value="0.1" units="cm"/>
      <inkml:brushProperty name="height" value="0.1" units="cm"/>
      <inkml:brushProperty name="color" value="#FF0066"/>
    </inkml:brush>
  </inkml:definitions>
  <inkml:trace contextRef="#ctx0" brushRef="#br0">690 0 1504 0 0,'-1'5'318'0'0,"-1"0"-1"0"0,1 0 0 0 0,-2 0 1 0 0,1 0-1 0 0,0-1 1 0 0,-1 1-1 0 0,-4 5 1 0 0,6-8-196 0 0,0 0 0 0 0,0 0 0 0 0,0 0 0 0 0,0 0 0 0 0,0 1 0 0 0,0-1 1 0 0,0 0-1 0 0,1 0 0 0 0,0 1 0 0 0,-1-1 0 0 0,1 3 0 0 0,0-2-25 0 0,-1 0 0 0 0,1 0-1 0 0,-1-1 1 0 0,1 1 0 0 0,-1 0 0 0 0,0-1-1 0 0,0 1 1 0 0,0-1 0 0 0,-2 4 0 0 0,1-3 7 0 0,-1 0 1 0 0,0 0 0 0 0,0 0-1 0 0,1-1 1 0 0,-1 0-1 0 0,-1 1 1 0 0,-2 1 0 0 0,-25 20 288 0 0,-9 21-160 0 0,-12 11 22 0 0,3 3-1 0 0,2 1 1 0 0,-40 69 0 0 0,-45 86 203 0 0,31-52-93 0 0,66-111-199 0 0,27-43-91 0 0,1 2 0 0 0,0-1 0 0 0,0 1-1 0 0,1 0 1 0 0,-8 21 0 0 0,13-31-57 0 0,0 2-36 0 0,9 4 213 0 0,-2-4-189 0 0,0 1 0 0 0,-1-1 0 0 0,1 0 0 0 0,0 0 0 0 0,1-1 0 0 0,-1 0-1 0 0,0 0 1 0 0,1 0 0 0 0,-1-1 0 0 0,13 1 0 0 0,243 5-2232 0 0,-252-7 2052 0 0,-1-1 0 0 0,1 0 0 0 0,0-1 0 0 0,-1 1 1 0 0,1-2-1 0 0,-1 0 0 0 0,0 0 0 0 0,0 0 0 0 0,0-1 0 0 0,10-6 0 0 0,4-2-265 0 0,55-22-2154 0 0,-47 19 1447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6.702"/>
    </inkml:context>
    <inkml:brush xml:id="br0">
      <inkml:brushProperty name="width" value="0.1" units="cm"/>
      <inkml:brushProperty name="height" value="0.1" units="cm"/>
      <inkml:brushProperty name="color" value="#FF0066"/>
    </inkml:brush>
  </inkml:definitions>
  <inkml:trace contextRef="#ctx0" brushRef="#br0">415 1 2108 0 0,'-23'42'1805'0'0,"20"-34"-1605"0"0,-1 0 0 0 0,0-1 0 0 0,0 1-1 0 0,0-1 1 0 0,-1 0 0 0 0,-7 7 0 0 0,-14 17 188 0 0,2 2 0 0 0,-27 46 0 0 0,-8 12 319 0 0,25-33-288 0 0,27-44-324 0 0,0-1 0 0 0,-1-1 0 0 0,-11 16 1 0 0,-25 31 315 0 0,15-17-109 0 0,23-34-232 0 0,0 1-1 0 0,1 1 1 0 0,0-1 0 0 0,1 1-1 0 0,0 0 1 0 0,0 0 0 0 0,1 0 0 0 0,0 0-1 0 0,1 0 1 0 0,0 1 0 0 0,0 12-1 0 0,2-21 58 0 0,0 0-121 0 0,-1 0 0 0 0,1 0 0 0 0,0 0-1 0 0,0 0 1 0 0,0-1 0 0 0,0 1 0 0 0,0 0 0 0 0,0 0 0 0 0,0 0 0 0 0,1 3 0 0 0,-1-1 41 0 0,0-3-46 0 0,1-1 1 0 0,-1 0-1 0 0,0 0 0 0 0,0 0 1 0 0,1 1-1 0 0,-1-1 1 0 0,0 0-1 0 0,0 1 0 0 0,0-1 1 0 0,0 0-1 0 0,1 0 0 0 0,-1 1 1 0 0,0-1-1 0 0,0 0 0 0 0,0 1 1 0 0,0-1-1 0 0,0 0 1 0 0,0 1-1 0 0,0-1 0 0 0,0 0 1 0 0,0 1-1 0 0,0-1 0 0 0,0 0 1 0 0,0 1-1 0 0,0-1 1 0 0,0 0-1 0 0,0 1 0 0 0,0-1 1 0 0,0 0-1 0 0,-1 1 0 0 0,1-1 1 0 0,0 0-1 0 0,0 1 1 0 0,0-1-1 0 0,0 0 0 0 0,-1 1 1 0 0,1-1-2 0 0,-1 1 1 0 0,1 0-1 0 0,0-1 1 0 0,-1 1 0 0 0,1 0-1 0 0,0 0 1 0 0,0-1 0 0 0,-1 1-1 0 0,1 0 1 0 0,0 0-1 0 0,0-1 1 0 0,0 1 0 0 0,0 0-1 0 0,0 0 1 0 0,0-1-1 0 0,0 1 1 0 0,0 0 0 0 0,1 0-1 0 0,-1-1 1 0 0,0 1-1 0 0,0 0 1 0 0,1-1 0 0 0,-1 1-1 0 0,0 0 1 0 0,1-1-1 0 0,-1 1 1 0 0,1 0 0 0 0,-1-1-1 0 0,1 1 1 0 0,-1-1-1 0 0,1 1 1 0 0,-1-1 0 0 0,1 1-1 0 0,0 0 1 0 0,9 11 43 0 0,-1 0-1 0 0,15 25 1 0 0,-15-24 39 0 0,-8-11-81 0 0,0-1 0 0 0,0 0 0 0 0,0 1-1 0 0,1-1 1 0 0,-1 1 0 0 0,-1-1 0 0 0,1 1 0 0 0,0-1 0 0 0,0 1 0 0 0,-1 0 0 0 0,1 0 0 0 0,0-1 0 0 0,-1 1 0 0 0,0 0 0 0 0,1 0 0 0 0,-1-1-1 0 0,0 1 1 0 0,0 0 0 0 0,0 0 0 0 0,0 0 0 0 0,0-1 0 0 0,-1 1 0 0 0,0 2 0 0 0,1-3-9 0 0,0-1 0 0 0,-1 1 0 0 0,1-1 0 0 0,0 1 0 0 0,0-1 0 0 0,0 1 0 0 0,-1 0 0 0 0,1-1 0 0 0,0 1 0 0 0,0-1 0 0 0,0 1-1 0 0,0 0 1 0 0,0-1 0 0 0,0 1 0 0 0,0 0 0 0 0,0-1 0 0 0,1 1 0 0 0,-1-1 0 0 0,0 1 0 0 0,0-1 0 0 0,0 1 0 0 0,0 0 0 0 0,1-1 0 0 0,-1 1 0 0 0,0-1 0 0 0,1 1 0 0 0,0 0 0 0 0,-1-1-2 0 0,0 0-1 0 0,0 0 1 0 0,0 1 0 0 0,1-1 0 0 0,-1 0 0 0 0,0 0-1 0 0,0 1 1 0 0,0-1 0 0 0,0 0 0 0 0,1 0 0 0 0,-1 1-1 0 0,0-1 1 0 0,0 0 0 0 0,0 0 0 0 0,0 1 0 0 0,0-1-1 0 0,0 0 1 0 0,0 1 0 0 0,0-1 0 0 0,0 0 0 0 0,0 0-1 0 0,0 1 1 0 0,0-1 0 0 0,0 0 0 0 0,0 1-1 0 0,0-1 1 0 0,0 0 0 0 0,0 0 0 0 0,0 1 0 0 0,-1-1-1 0 0,1 0 1 0 0,0 0 0 0 0,0 1 0 0 0,0-1 0 0 0,0 0-1 0 0,-1 0 1 0 0,1 0 0 0 0,0 1 0 0 0,0-1 0 0 0,0 0-1 0 0,-1 0 1 0 0,1 0 0 0 0,0 1 0 0 0,-1-1 0 0 0,1 0-44 0 0,0 0 0 0 0,-1 0 0 0 0,1 0 0 0 0,0 0 0 0 0,0 1 0 0 0,-1-1 0 0 0,1 0 0 0 0,0 0 0 0 0,-1 0 0 0 0,1 0 0 0 0,0 0 0 0 0,-1 0 0 0 0,1 0 0 0 0,0 0 0 0 0,-1 0 0 0 0,1 0 0 0 0,0 0 0 0 0,-1-1 0 0 0,1 1 0 0 0,0 0 0 0 0,0 0 0 0 0,-1 0 0 0 0,1 0 0 0 0,0 0 0 0 0,-1-1 0 0 0,1 1 0 0 0,0 0 0 0 0,0 0 0 0 0,0 0 0 0 0,-1-1 0 0 0,1 1 0 0 0,0 0 0 0 0,0 0 0 0 0,0-1 0 0 0,-1 1 0 0 0,1 0 0 0 0,0 0 0 0 0,0-1 0 0 0,0 1 0 0 0,0 0 0 0 0,0-1 0 0 0,0 1 0 0 0,0 0 0 0 0,-1-1 0 0 0,1 0 0 0 0,-5-19-3289 0 0,5 17 2823 0 0,-4-11-678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7.089"/>
    </inkml:context>
    <inkml:brush xml:id="br0">
      <inkml:brushProperty name="width" value="0.1" units="cm"/>
      <inkml:brushProperty name="height" value="0.1" units="cm"/>
      <inkml:brushProperty name="color" value="#FF0066"/>
    </inkml:brush>
  </inkml:definitions>
  <inkml:trace contextRef="#ctx0" brushRef="#br0">1 488 1160 0 0,'0'-25'934'0'0,"0"1"-1"0"0,2 0 1 0 0,6-27-1 0 0,-7 43-842 0 0,1 1 1 0 0,0-1-1 0 0,1 1 0 0 0,0 0 0 0 0,0 0 1 0 0,1 0-1 0 0,0 0 0 0 0,0 0 1 0 0,0 1-1 0 0,1-1 0 0 0,0 1 0 0 0,0 1 1 0 0,12-11-1 0 0,25-16 28 0 0,1 2 1 0 0,2 1-1 0 0,1 3 1 0 0,1 1-1 0 0,57-20 1 0 0,38-4-6 0 0,-118 43-86 0 0,0 0-1 0 0,0 2 0 0 0,0 1 0 0 0,28-1 0 0 0,-49 4 201 0 0,1 0-309 0 0,-2 1 56 0 0,0-1 1 0 0,-1 0-1 0 0,1 0 0 0 0,0 0 1 0 0,-1 1-1 0 0,1-1 0 0 0,0 1 1 0 0,-1 0-1 0 0,1-1 0 0 0,-1 1 1 0 0,1 0-1 0 0,-1 0 0 0 0,1 0 1 0 0,-1 0-1 0 0,1 0 0 0 0,-1 0 0 0 0,0 0 1 0 0,0 0-1 0 0,0 1 0 0 0,1-1 1 0 0,-1 0-1 0 0,0 1 0 0 0,-1-1 1 0 0,1 1-1 0 0,0-1 0 0 0,1 4 1 0 0,-1-3-112 0 0,-1 1 0 0 0,1-1 0 0 0,-1 1 0 0 0,0 0 0 0 0,1-1 0 0 0,-1 1 0 0 0,0-1 0 0 0,0 1 0 0 0,-1-1 0 0 0,1 1 0 0 0,0-1 0 0 0,-1 1 1 0 0,0-1-1 0 0,1 1 0 0 0,-1-1 0 0 0,0 1 0 0 0,0-1 0 0 0,-1 0 0 0 0,1 1 0 0 0,-2 1 0 0 0,-9 12-997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7.457"/>
    </inkml:context>
    <inkml:brush xml:id="br0">
      <inkml:brushProperty name="width" value="0.1" units="cm"/>
      <inkml:brushProperty name="height" value="0.1" units="cm"/>
      <inkml:brushProperty name="color" value="#FF0066"/>
    </inkml:brush>
  </inkml:definitions>
  <inkml:trace contextRef="#ctx0" brushRef="#br0">19 772 2440 0 0,'-18'16'2511'0'0,"26"-27"-1795"0"0,22-18-157 0 0,1 2 1 0 0,46-33 0 0 0,5-3-169 0 0,94-64 213 0 0,-48 37-326 0 0,-4 6-57 0 0,188-96-1 0 0,-259 152-271 0 0,26-7-37 0 0,-22 11-178 0 0,-55 23 188 0 0,0 0-1 0 0,0 0 1 0 0,0 0 0 0 0,0 0 0 0 0,0 0 0 0 0,-1-1-1 0 0,1 1 1 0 0,0-1 0 0 0,-1 1 0 0 0,1-1 0 0 0,-1 0-1 0 0,1 1 1 0 0,-1-1 0 0 0,0 0 0 0 0,0 0 0 0 0,0 0 0 0 0,1-2-1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7.809"/>
    </inkml:context>
    <inkml:brush xml:id="br0">
      <inkml:brushProperty name="width" value="0.1" units="cm"/>
      <inkml:brushProperty name="height" value="0.1" units="cm"/>
      <inkml:brushProperty name="color" value="#FF0066"/>
    </inkml:brush>
  </inkml:definitions>
  <inkml:trace contextRef="#ctx0" brushRef="#br0">284 0 876 0 0,'30'26'2969'0'0,"5"32"-1893"0"0,30 70 1 0 0,-54-104-915 0 0,-2-6-60 0 0,-1 1 0 0 0,0 0-1 0 0,-2 0 1 0 0,5 22 0 0 0,-9-28-55 0 0,0 0 0 0 0,-1 1 0 0 0,-1-1 0 0 0,0 0 0 0 0,-1 0 0 0 0,0 0-1 0 0,-1 1 1 0 0,-4 12 0 0 0,-2 4-90 0 0,-2-2-1 0 0,-1 1 0 0 0,-21 37 1 0 0,22-47-4 0 0,0-1 0 0 0,-2-1 0 0 0,0 0 1 0 0,0-1-1 0 0,-2 0 0 0 0,-24 22 0 0 0,7-13-828 0 0,-66 39-1 0 0,79-54 334 0 0,0-1-1 0 0,-1-1 0 0 0,0 0 1 0 0,0-2-1 0 0,-31 7 0 0 0,28-10-63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18.167"/>
    </inkml:context>
    <inkml:brush xml:id="br0">
      <inkml:brushProperty name="width" value="0.1" units="cm"/>
      <inkml:brushProperty name="height" value="0.1" units="cm"/>
      <inkml:brushProperty name="color" value="#FF0066"/>
    </inkml:brush>
  </inkml:definitions>
  <inkml:trace contextRef="#ctx0" brushRef="#br0">164 563 944 0 0,'-138'-1'4132'0'0,"137"0"-4093"0"0,0 1 0 0 0,0 0 0 0 0,1 0 0 0 0,-1 0 0 0 0,0 0 0 0 0,0 0 0 0 0,0 0 0 0 0,0 0 0 0 0,0 0 0 0 0,0 0 0 0 0,0 0 0 0 0,0 1 0 0 0,0-1 0 0 0,0 0 0 0 0,1 1 0 0 0,-1-1 0 0 0,0 1 0 0 0,0-1 0 0 0,0 1-1 0 0,1-1 1 0 0,-1 1 0 0 0,0-1 0 0 0,1 1 0 0 0,-1 0 0 0 0,0-1 0 0 0,1 1 0 0 0,-1 0 0 0 0,1-1 0 0 0,-1 1 0 0 0,1 0 0 0 0,-1 0 0 0 0,0 1 0 0 0,1 0 25 0 0,1 0-1 0 0,-1 0 1 0 0,0 0 0 0 0,1 0 0 0 0,-1 0-1 0 0,1 0 1 0 0,-1 0 0 0 0,1 0 0 0 0,0 0 0 0 0,0 0-1 0 0,0 0 1 0 0,0-1 0 0 0,2 4 0 0 0,6 7 240 0 0,0 0 1 0 0,20 17-1 0 0,-27-26-280 0 0,1-1-1 0 0,0 1 1 0 0,1-1 0 0 0,-1 0-1 0 0,0 0 1 0 0,1-1 0 0 0,-1 1-1 0 0,1-1 1 0 0,-1 0 0 0 0,1 0-1 0 0,-1 0 1 0 0,6 1 0 0 0,47-1 255 0 0,-30-2-206 0 0,-22 2-59 0 0,1-2-1 0 0,-1 1 1 0 0,0-1-1 0 0,1 1 1 0 0,-1-1 0 0 0,1 0-1 0 0,7-4 1 0 0,213-97 198 0 0,-158 69-209 0 0,-1-3 0 0 0,83-60 0 0 0,-20 18 0 0 0,-27 18 44 0 0,246-150-134 0 0,-247 154-320 0 0,-97 54 326 0 0,-5 4 27 0 0,-12 9-7 0 0,1-2 10 0 0,-18 18-29 0 0,0-2-1 0 0,-1 0 1 0 0,-2-3-1 0 0,-35 19 1 0 0,49-31-408 0 0,0-1 0 0 0,-1 0 0 0 0,0-2 0 0 0,0 0 1 0 0,-1-2-1 0 0,1 0 0 0 0,-1-1 0 0 0,0-1 0 0 0,-25 0 0 0 0,15-3-798 0 0</inkml:trace>
  <inkml:trace contextRef="#ctx0" brushRef="#br0" timeOffset="1">535 135 1240 0 0,'-5'-1'246'0'0,"0"0"1"0"0,1 0-1 0 0,-1-1 0 0 0,0 0 0 0 0,1 0 0 0 0,0 0 1 0 0,-1 0-1 0 0,1 0 0 0 0,0-1 0 0 0,-5-4 0 0 0,9 7-210 0 0,0-1-1 0 0,0 1 0 0 0,0 0 0 0 0,0-1 0 0 0,0 1 0 0 0,0 0 0 0 0,0-1 1 0 0,1 1-1 0 0,-1 0 0 0 0,0-1 0 0 0,0 1 0 0 0,0 0 0 0 0,0 0 0 0 0,1-1 1 0 0,-1 1-1 0 0,0 0 0 0 0,0 0 0 0 0,1-1 0 0 0,-1 1 0 0 0,0 0 1 0 0,1 0-1 0 0,-1 0 0 0 0,0 0 0 0 0,0-1 0 0 0,1 1 0 0 0,-1 0 0 0 0,0 0 1 0 0,1 0-1 0 0,-1 0 0 0 0,0 0 0 0 0,1 0 0 0 0,-1 0 0 0 0,0 0 0 0 0,1 0 1 0 0,-1 0-1 0 0,0 0 0 0 0,1 0 0 0 0,-1 0 0 0 0,0 0 0 0 0,1 0 1 0 0,26-1 213 0 0,-13 0-26 0 0,10-1-1 0 0,46 1 1 0 0,-21 2-53 0 0,112-1 107 0 0,-151 0-285 0 0,0 0 1 0 0,1-1 0 0 0,-1 0-1 0 0,0-1 1 0 0,1 0-1 0 0,-1-1 1 0 0,0 0-1 0 0,-1 0 1 0 0,19-9-1 0 0,-19 7-2 0 0,1 1-1 0 0,0 0 1 0 0,0 1-1 0 0,0 0 1 0 0,0 0-1 0 0,1 1 1 0 0,-1 0-1 0 0,19 0 1 0 0,-5 1-851 0 0,-1-1 1 0 0,0-2 0 0 0,36-9 0 0 0,-35 9-282 0 0,-4 3-20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2.579"/>
    </inkml:context>
    <inkml:brush xml:id="br0">
      <inkml:brushProperty name="width" value="0.1" units="cm"/>
      <inkml:brushProperty name="height" value="0.1" units="cm"/>
      <inkml:brushProperty name="color" value="#FF0066"/>
    </inkml:brush>
  </inkml:definitions>
  <inkml:trace contextRef="#ctx0" brushRef="#br0">607 33 1292 0 0,'0'0'5673'0'0,"-5"-7"-5205"0"0,3 5-421 0 0,1 0 0 0 0,-1-1 1 0 0,1 1-1 0 0,-1 0 0 0 0,0 0 1 0 0,0 1-1 0 0,0-1 0 0 0,0 0 1 0 0,-1 1-1 0 0,1-1 1 0 0,0 1-1 0 0,-4-2 0 0 0,3 3 2 0 0,0-1 1 0 0,1 1-1 0 0,-1 0 0 0 0,0 0 0 0 0,0 0 0 0 0,0 1 0 0 0,1-1 0 0 0,-1 1 1 0 0,0 0-1 0 0,1-1 0 0 0,-1 1 0 0 0,0 0 0 0 0,1 1 0 0 0,-1-1 1 0 0,1 0-1 0 0,-1 1 0 0 0,1-1 0 0 0,-4 4 0 0 0,-15 10 149 0 0,0 2 0 0 0,1 0 0 0 0,0 1-1 0 0,-27 35 1 0 0,18-15 52 0 0,-46 79 0 0 0,71-109-233 0 0,-32 55 219 0 0,-34 83 0 0 0,31-51-62 0 0,14-36-1 0 0,-33 114 0 0 0,39-97-96 0 0,9-42-33 0 0,2 1-1 0 0,-7 61 0 0 0,14-83-8 0 0,0 0 1 0 0,1-1-1 0 0,1 1 0 0 0,2 15 1 0 0,-2-22-31 0 0,1-1 1 0 0,0 0 0 0 0,0 0-1 0 0,0 0 1 0 0,1 0 0 0 0,-1 0-1 0 0,1-1 1 0 0,0 1-1 0 0,1-1 1 0 0,6 7 0 0 0,-5-5-14 0 0,1 0 1 0 0,0 0 0 0 0,0 0-1 0 0,0-1 1 0 0,1 0-1 0 0,0-1 1 0 0,0 0-1 0 0,0 0 1 0 0,0 0 0 0 0,0-1-1 0 0,1 0 1 0 0,0 0-1 0 0,0-1 1 0 0,0 0 0 0 0,0 0-1 0 0,0-1 1 0 0,15 1-1 0 0,-7-1-34 0 0,-8-1 26 0 0,0 1 1 0 0,0-2-1 0 0,0 1 0 0 0,-1-1 0 0 0,1 0 1 0 0,0 0-1 0 0,-1-1 0 0 0,10-3 0 0 0,48-20-76 0 0,-2-3-1 0 0,-2-2 0 0 0,81-53 1 0 0,173-137-490 0 0,-305 213 557 0 0,12-11-80 0 0,-1 0-1 0 0,0-2 1 0 0,-1 0 0 0 0,-1-1-1 0 0,-1-1 1 0 0,28-46 0 0 0,-45 67 98 0 0,-27 1 70 0 0,21 2-55 0 0,0 1 1 0 0,1-1-1 0 0,0 0 1 0 0,-1 1-1 0 0,1 0 1 0 0,0 0-1 0 0,0 0 1 0 0,1 1-1 0 0,-1-1 1 0 0,1 1 0 0 0,-5 6-1 0 0,-29 51 48 0 0,16-25 13 0 0,12-24-66 0 0,2 1 1 0 0,0 0-1 0 0,0 0 1 0 0,1 1-1 0 0,1 0 1 0 0,0 0-1 0 0,1 0 1 0 0,1 1-1 0 0,0-1 0 0 0,-1 30 1 0 0,3-32 24 0 0,0-7-21 0 0,0 1-1 0 0,1 1 1 0 0,0-1-1 0 0,0 0 0 0 0,0 0 1 0 0,1 0-1 0 0,0 0 1 0 0,0-1-1 0 0,1 1 0 0 0,-1 0 1 0 0,4 7-1 0 0,-2-9-1 0 0,1 0 0 0 0,-1 0 0 0 0,1 0 0 0 0,0-1 0 0 0,0 1 0 0 0,0-1 0 0 0,0 0 0 0 0,1-1 0 0 0,-1 1 0 0 0,1-1 0 0 0,0 0 0 0 0,0 0 0 0 0,0 0 0 0 0,0-1-1 0 0,0 1 1 0 0,0-1 0 0 0,0 0 0 0 0,0-1 0 0 0,0 1 0 0 0,0-1 0 0 0,1 0 0 0 0,-1-1 0 0 0,5 0 0 0 0,3-1-21 0 0,-9 1 14 0 0,-1 0 0 0 0,1 1 0 0 0,0-1 1 0 0,0-1-1 0 0,-1 1 0 0 0,1 0 0 0 0,-1-1 0 0 0,1 0 0 0 0,-1 0 0 0 0,0 0 0 0 0,0 0 0 0 0,5-5 0 0 0,23-19-47 0 0,-1-2 0 0 0,34-40 0 0 0,-54 55 31 0 0,-1 1 0 0 0,0-1 1 0 0,-1 0-1 0 0,0-1 0 0 0,-1 0 1 0 0,-1 0-1 0 0,0-1 0 0 0,-1 0 0 0 0,5-25 1 0 0,-4 10-99 0 0,12-96-438 0 0,-18 122 506 0 0,1-1 1 0 0,0 0-1 0 0,-1 1 1 0 0,2-1 0 0 0,-1 1-1 0 0,2-6 1 0 0,-2 9 35 0 0,-1 0 0 0 0,1 0 0 0 0,-1 0 0 0 0,1 0-1 0 0,-1 0 1 0 0,1 0 0 0 0,0 0 0 0 0,-1 0 0 0 0,1 1 0 0 0,0-1 0 0 0,0 0 0 0 0,0 0-1 0 0,0 0 1 0 0,0 1 0 0 0,0-1 0 0 0,0 1 0 0 0,0-1 0 0 0,0 0 0 0 0,0 1-1 0 0,0 0 1 0 0,0-1 0 0 0,0 1 0 0 0,0 0 0 0 0,2-1 0 0 0,-1 1-6 0 0,2 8 16 0 0,12 23 47 0 0,24 68 0 0 0,-24-42-28 0 0,16 47 115 0 0,-9-32-35 0 0,-14-41-35 0 0,18 42-1 0 0,-23-65-47 0 0,0 0 0 0 0,1 0 0 0 0,-1 0 0 0 0,1-1-1 0 0,1 0 1 0 0,0 0 0 0 0,0 0 0 0 0,0 0-1 0 0,12 8 1 0 0,-16-14-6 0 0,-1 1 0 0 0,1-1 0 0 0,0 0 0 0 0,0 0 0 0 0,0-1 0 0 0,0 1 0 0 0,0 0 0 0 0,0-1 0 0 0,0 1 0 0 0,0-1 0 0 0,1 1 0 0 0,-1-1 0 0 0,0 0 0 0 0,0 0 0 0 0,0 0 0 0 0,0 0 0 0 0,1 0-1 0 0,-1-1 1 0 0,0 1 0 0 0,0-1 0 0 0,0 1 0 0 0,0-1 0 0 0,0 0 0 0 0,0 0 0 0 0,0 0 0 0 0,0 0 0 0 0,0 0 0 0 0,3-3 0 0 0,2-1-18 0 0,0-2 0 0 0,0 1 1 0 0,-1-1-1 0 0,11-13 0 0 0,-11 11 18 0 0,15-17-19 0 0,-2-1 0 0 0,0 0-1 0 0,27-58 1 0 0,23-89-206 0 0,-22 52 29 0 0,-41 98 202 0 0,4-10-32 0 0,-10 33 14 0 0,0 0-1 0 0,1 0 1 0 0,-1-1-1 0 0,1 1 1 0 0,-1 0-1 0 0,1 0 1 0 0,0 0-1 0 0,-1 0 1 0 0,1 0-1 0 0,0-1 0 0 0,0 1 1 0 0,0 1-1 0 0,0-1 1 0 0,0 0-1 0 0,0 0 1 0 0,0 0-1 0 0,1 0 1 0 0,-1 0 4 0 0,1 0-15 0 0,3 10 56 0 0,4 18-64 0 0,-5-11 20 0 0,2 0 0 0 0,11 24 0 0 0,-16-37-38 0 0,1 1 1 0 0,0-1 0 0 0,0 1 0 0 0,1-1 0 0 0,-1 0-1 0 0,1 0 1 0 0,0 0 0 0 0,0 0 0 0 0,0 0 0 0 0,0 0 0 0 0,0-1-1 0 0,0 0 1 0 0,1 0 0 0 0,-1 0 0 0 0,1 0 0 0 0,5 2-1 0 0,-7-3-223 0 0,6-10-2413 0 0,2-1 2217 0 0,-4 5 166 0 0,-1 0 1 0 0,0-1 0 0 0,-1 1 0 0 0,1-1 0 0 0,-1 0 0 0 0,6-11 0 0 0,-1 3-949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2.953"/>
    </inkml:context>
    <inkml:brush xml:id="br0">
      <inkml:brushProperty name="width" value="0.1" units="cm"/>
      <inkml:brushProperty name="height" value="0.1" units="cm"/>
      <inkml:brushProperty name="color" value="#FF0066"/>
    </inkml:brush>
  </inkml:definitions>
  <inkml:trace contextRef="#ctx0" brushRef="#br0">33 10 1388 0 0,'2'-1'314'0'0,"0"-1"-1"0"0,0 1 0 0 0,1 0 1 0 0,-1 0-1 0 0,0 1 1 0 0,1-1-1 0 0,-1 0 1 0 0,1 1-1 0 0,-1-1 0 0 0,1 1 1 0 0,-1 0-1 0 0,1 0 1 0 0,4 0-1 0 0,-3 0-259 0 0,-1-1-1 0 0,1 1 1 0 0,0 0 0 0 0,0 0-1 0 0,0 1 1 0 0,0-1 0 0 0,0 1 0 0 0,-1 0-1 0 0,1 0 1 0 0,0 0 0 0 0,-1 0-1 0 0,6 3 1 0 0,-5 0-82 0 0,0 0 1 0 0,0 0 0 0 0,0 1-1 0 0,-1-1 1 0 0,0 1-1 0 0,0 0 1 0 0,0 0-1 0 0,0 0 1 0 0,-1 0-1 0 0,0 0 1 0 0,0 1-1 0 0,0-1 1 0 0,2 12-1 0 0,-3-2-647 0 0,0 0-1 0 0,-2 0 1 0 0,-2 28-1 0 0,1-21-283 0 0,1 8-285 0 0</inkml:trace>
  <inkml:trace contextRef="#ctx0" brushRef="#br0" timeOffset="1">33 668 1684 0 0,'-1'3'78'0'0,"-6"16"560"0"0,1 0 1 0 0,0 1 0 0 0,2 0-1 0 0,0 0 1 0 0,1 0-1 0 0,2 0 1 0 0,0 37 0 0 0,1-55-298 0 0,6 8-272 0 0,-2-3-182 0 0,0 2 167 0 0,1-1 0 0 0,0 0-1 0 0,0 0 1 0 0,11 12 0 0 0,-15-19-136 0 0,1 1 0 0 0,-1-1 0 0 0,1 1 0 0 0,-1-1 0 0 0,1 0 0 0 0,0 1 0 0 0,-1-1 1 0 0,1 0-1 0 0,0 0 0 0 0,0 0 0 0 0,0 0 0 0 0,0-1 0 0 0,0 1 0 0 0,0 0 0 0 0,0-1 0 0 0,0 1 0 0 0,0-1 0 0 0,0 0 0 0 0,0 0 0 0 0,0 0 0 0 0,0 0 0 0 0,0 0 1 0 0,0 0-1 0 0,0 0 0 0 0,0-1 0 0 0,0 1 0 0 0,0-1 0 0 0,0 0 0 0 0,0 1 0 0 0,3-3 0 0 0,7-5-1061 0 0,2-1 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28.975"/>
    </inkml:context>
    <inkml:brush xml:id="br0">
      <inkml:brushProperty name="width" value="0.1" units="cm"/>
      <inkml:brushProperty name="height" value="0.1" units="cm"/>
      <inkml:brushProperty name="color" value="#FF0066"/>
    </inkml:brush>
  </inkml:definitions>
  <inkml:trace contextRef="#ctx0" brushRef="#br0">336 792 3404 0 0,'-15'9'830'0'0,"1"1"-1"0"0,0 0 1 0 0,0 1-1 0 0,1 0 0 0 0,0 1 1 0 0,-16 20-1 0 0,1 5-400 0 0,-25 43 0 0 0,10-13 481 0 0,26-41-539 0 0,1 2-1 0 0,1-1 0 0 0,1 2 1 0 0,-16 50-1 0 0,25-36 161 0 0,3-19-274 0 0,1-21-38 0 0,1 2-55 0 0,0 42 271 0 0,0-46-429 0 0,0-1 1 0 0,1 1-1 0 0,-1-1 0 0 0,0 1 1 0 0,0-1-1 0 0,0 1 0 0 0,0 0 1 0 0,0-1-1 0 0,1 1 0 0 0,-1-1 1 0 0,0 1-1 0 0,0-1 0 0 0,1 1 0 0 0,-1-1 1 0 0,0 1-1 0 0,1-1 0 0 0,-1 1 1 0 0,1-1-1 0 0,-1 0 0 0 0,1 1 1 0 0,-1-1-1 0 0,1 1 0 0 0,29 29 80 0 0,-28-29-75 0 0,0 0 0 0 0,-1 0 0 0 0,1 0 0 0 0,0 0 1 0 0,0 0-1 0 0,0 0 0 0 0,0-1 0 0 0,-1 1 0 0 0,1-1 1 0 0,0 1-1 0 0,0-1 0 0 0,0 0 0 0 0,1 1 0 0 0,-1-1 1 0 0,0 0-1 0 0,0 0 0 0 0,0-1 0 0 0,0 1 0 0 0,0 0 1 0 0,0-1-1 0 0,2 0 0 0 0,1-1 25 0 0,0 0 0 0 0,-1 0 1 0 0,1 0-1 0 0,0 0 0 0 0,-1-1 0 0 0,5-4 1 0 0,3-1-13 0 0,21-18 74 0 0,48-46 0 0 0,-74 65-78 0 0,1-1 0 0 0,-1-1 0 0 0,-1 1 0 0 0,1-1-1 0 0,-2-1 1 0 0,1 1 0 0 0,-1-1 0 0 0,0 0 0 0 0,-1 0 0 0 0,-1 0 0 0 0,5-16-1 0 0,4-35 14 0 0,-12 58 0 0 0,0-3 0 0 0,0-113-76 0 0,0 117 36 0 0,1-1 0 0 0,-2 0 0 0 0,1 0 0 0 0,0 0 0 0 0,0 1 0 0 0,-1-1 0 0 0,0 0 0 0 0,1 0 0 0 0,-1 1 0 0 0,0-1 0 0 0,0 1 0 0 0,-1-1 0 0 0,1 1 0 0 0,0-1 0 0 0,-1 1 0 0 0,0 0 0 0 0,1-1 0 0 0,-5-2 1 0 0,4 2-16 0 0,-1 0 1 0 0,1 0 0 0 0,-1 0 0 0 0,1 0 0 0 0,0 0-1 0 0,1 0 1 0 0,-1-1 0 0 0,0 1 0 0 0,1 0 0 0 0,-2-7-1 0 0,-24-96-1660 0 0,26 104 1306 0 0,1-4-393 0 0,1 0 719 0 0,0 1 0 0 0,0-1-1 0 0,0 0 1 0 0,1 1-1 0 0,0-1 1 0 0,0 1-1 0 0,1 0 1 0 0,-1-1-1 0 0,1 1 1 0 0,0 0-1 0 0,1 1 1 0 0,4-7-1 0 0,57-59-723 0 0,-50 55 609 0 0,-10 8 255 0 0,1 1 0 0 0,0 1 0 0 0,0-1 0 0 0,1 1 0 0 0,0 0 1 0 0,-1 1-1 0 0,2-1 0 0 0,-1 1 0 0 0,0 1 0 0 0,1-1 0 0 0,0 1 0 0 0,-1 1 0 0 0,1-1 0 0 0,0 1 0 0 0,1 1 0 0 0,8-2 0 0 0,-15 4-71 0 0,-1-1-1 0 0,1 0 0 0 0,0 0 1 0 0,0 0-1 0 0,0 1 0 0 0,0-1 1 0 0,-1 1-1 0 0,1 0 0 0 0,0-1 1 0 0,-1 1-1 0 0,1 0 0 0 0,0 0 1 0 0,-1 0-1 0 0,1 0 0 0 0,-1 0 0 0 0,1 1 1 0 0,-1-1-1 0 0,2 2 0 0 0,0 1 29 0 0,-1 0-1 0 0,1 0 0 0 0,-1 0 0 0 0,0 0 0 0 0,0 0 1 0 0,0 0-1 0 0,1 7 0 0 0,2 8 152 0 0,-1 1 0 0 0,2 35 0 0 0,-5-37-115 0 0,9 332 1768 0 0,-11-261-1595 0 0,1-88-253 0 0,0-1 0 0 0,0 1 0 0 0,1-1 0 0 0,-1 1 0 0 0,0-1-1 0 0,0 1 1 0 0,0-1 0 0 0,0 1 0 0 0,0-1 0 0 0,0 1 0 0 0,1-1 0 0 0,-1 1 0 0 0,0-1 0 0 0,1 1-1 0 0,-1-1 1 0 0,0 0 0 0 0,0 1 0 0 0,1-1 0 0 0,-1 1 0 0 0,1-1 0 0 0,-1 0 0 0 0,0 1 0 0 0,1-1-1 0 0,25 26 86 0 0,-26-26-86 0 0,1 1 0 0 0,0-1-1 0 0,-1 1 1 0 0,1-1 0 0 0,0 0 0 0 0,-1 1 0 0 0,1-1 0 0 0,0 0 0 0 0,0 1-1 0 0,-1-1 1 0 0,1 0 0 0 0,0 0 0 0 0,0 0 0 0 0,0 0 0 0 0,-1 0 0 0 0,1 0 0 0 0,0 0-1 0 0,0 0 1 0 0,0 0 0 0 0,-1 0 0 0 0,1 0 0 0 0,0 0 0 0 0,0-1 0 0 0,-1 1-1 0 0,1 0 1 0 0,0-1 0 0 0,0 1 0 0 0,-1 0 0 0 0,1-1 0 0 0,1 0 0 0 0,17-19-19 0 0,-15 16 21 0 0,7-11 0 0 0,-1 0 0 0 0,0 0 0 0 0,-1-1 0 0 0,0-1 0 0 0,-1 1 0 0 0,8-26 0 0 0,16-35-41 0 0,121-278-298 0 0,-96 209 140 0 0,24-75-22 0 0,-73 207 56 0 0,-6 14 6 0 0,-4 9 82 0 0,1-4 63 0 0,-1 1 1 0 0,1-1 0 0 0,0 1-1 0 0,0-1 1 0 0,1 1 0 0 0,0 6-1 0 0,-4 31-4 0 0,1-31 13 0 0,-11 80 2 0 0,6-35 14 0 0,-9 132-37 0 0,17 11 415 0 0,0-199-393 0 0,0 0 0 0 0,1 0 0 0 0,-1 0-1 0 0,0-1 1 0 0,0 1 0 0 0,0 0 0 0 0,0 0 0 0 0,1 0 0 0 0,-1-1 0 0 0,0 1 0 0 0,1 0 0 0 0,-1 0 0 0 0,1-1 0 0 0,-1 1 0 0 0,1 0 0 0 0,-1-1-1 0 0,2 2 1 0 0,27 38-40 0 0,-28-38 37 0 0,0-1 1 0 0,1 1-1 0 0,-1-1 0 0 0,1 1 1 0 0,0-1-1 0 0,0 1 1 0 0,-1-1-1 0 0,1 0 0 0 0,0 0 1 0 0,0 0-1 0 0,0 0 1 0 0,0 0-1 0 0,0 0 0 0 0,0-1 1 0 0,0 1-1 0 0,0-1 1 0 0,1 1-1 0 0,-1-1 1 0 0,0 0-1 0 0,0 0 0 0 0,0 0 1 0 0,1 0-1 0 0,-1 0 1 0 0,0-1-1 0 0,0 1 0 0 0,2-1 1 0 0,5-2 14 0 0,-1 0-1 0 0,0 0 1 0 0,0-1 0 0 0,14-8 0 0 0,-8 4-9 0 0,10-5 10 0 0,0-2 0 0 0,-1 0-1 0 0,-1-2 1 0 0,-1 0 0 0 0,0-2 0 0 0,-1 0 0 0 0,-1-1 0 0 0,-1-1 0 0 0,-1 0 0 0 0,-1-2 0 0 0,17-30-1 0 0,-33 52-14 0 0,23-35 1 0 0,-1-1 0 0 0,-3-2-1 0 0,-1 0 1 0 0,24-76 0 0 0,-27 41-23 0 0,-14 70-12 0 0,-1-1 72 0 0,0-39-121 0 0,0 44 83 0 0,0-1 0 0 0,0 1 0 0 0,0-1 0 0 0,-1 1 0 0 0,1-1 0 0 0,0 1 0 0 0,0-1 0 0 0,0 1 0 0 0,0 0 0 0 0,0-1 0 0 0,-1 1-1 0 0,1-1 1 0 0,0 1 0 0 0,0 0 0 0 0,-1-1 0 0 0,1 1 0 0 0,0 0 0 0 0,-1-1 0 0 0,1 1 0 0 0,0 0 0 0 0,-1 0 0 0 0,1-1 0 0 0,0 1 0 0 0,-1 0 0 0 0,1 0 0 0 0,-1-1 0 0 0,0 1 0 0 0,-32-23-18 0 0,32 22 24 0 0,-1 0 0 0 0,0 0 1 0 0,0 1-1 0 0,0-1 0 0 0,0 1 0 0 0,0-1 0 0 0,0 1 0 0 0,1 0 0 0 0,-1-1 0 0 0,0 1 0 0 0,0 0 0 0 0,0 0 0 0 0,0 1 0 0 0,0-1 0 0 0,0 0 0 0 0,0 1 0 0 0,0-1 0 0 0,0 1 0 0 0,0 0 0 0 0,0-1 0 0 0,1 1 0 0 0,-1 0 0 0 0,0 0 0 0 0,1 0 0 0 0,-1 0 0 0 0,0 0 0 0 0,1 1 0 0 0,-2 1 0 0 0,-10 6-41 0 0,1-1 43 0 0,1 0 0 0 0,1 1 1 0 0,0 0-1 0 0,0 1 0 0 0,1 0 1 0 0,0 1-1 0 0,1 0 1 0 0,0 0-1 0 0,1 1 0 0 0,0 0 1 0 0,1 0-1 0 0,-5 13 0 0 0,-9 27 2 0 0,-21 88 0 0 0,40-138-12 0 0,-3 16 12 0 0,1-1 0 0 0,-1 21 0 0 0,3-23-26 0 0,1-12 72 0 0,0 2-36 0 0,0 19-82 0 0,8-18 9 0 0,28 21 18 0 0,-32-26 31 0 0,0 1-1 0 0,0 0 0 0 0,0-1 1 0 0,0 0-1 0 0,1 0 0 0 0,-1 0 1 0 0,0 0-1 0 0,0-1 0 0 0,1 1 1 0 0,-1-1-1 0 0,0 0 0 0 0,0-1 1 0 0,1 1-1 0 0,-1-1 0 0 0,0 0 1 0 0,0 0-1 0 0,7-2 0 0 0,38-11-275 0 0,-47 14 272 0 0,3 0-128 0 0,12 0 107 0 0,-13 0-38 0 0,0 0 49 0 0,11 0 18 0 0,-11 0-40 0 0,1 0-12 0 0,0-1 54 0 0,1 1 1 0 0,0-1-1 0 0,-1-1 0 0 0,1 1 0 0 0,-1-1 0 0 0,1 0 0 0 0,-1 0 0 0 0,0-1 0 0 0,0 1 0 0 0,0-1 1 0 0,0 0-1 0 0,0-1 0 0 0,0 1 0 0 0,5-7 0 0 0,5-4 24 0 0,-2 0-1 0 0,24-33 1 0 0,9-7-22 0 0,-32 40-3 0 0,0-1 0 0 0,17-27 0 0 0,180-265-63 0 0,-177 263 77 0 0,-19 22-59 0 0,2 1 0 0 0,0 0 0 0 0,24-20 1 0 0,-32 29-160 0 0,8-10 187 0 0,13 16-7714 0 0,-26 6 6486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3.383"/>
    </inkml:context>
    <inkml:brush xml:id="br0">
      <inkml:brushProperty name="width" value="0.1" units="cm"/>
      <inkml:brushProperty name="height" value="0.1" units="cm"/>
      <inkml:brushProperty name="color" value="#FF0066"/>
    </inkml:brush>
  </inkml:definitions>
  <inkml:trace contextRef="#ctx0" brushRef="#br0">267 11 2368 0 0,'-1'-11'1959'0'0,"-1"19"-891"0"0,-1 18-220 0 0,3-15-689 0 0,-1 0-1 0 0,0 0 1 0 0,0-1 0 0 0,-6 17-1 0 0,0 11-15 0 0,3 240 1060 0 0,6-151-883 0 0,-2-117-302 0 0,0 0-1 0 0,1 1 0 0 0,0-1 1 0 0,1 0-1 0 0,0 1 0 0 0,1-1 1 0 0,0-1-1 0 0,0 1 1 0 0,1 0-1 0 0,5 9 0 0 0,-4-9 0 0 0,0 0-1 0 0,-1 1 1 0 0,-1-1-1 0 0,1 1 0 0 0,-2 0 1 0 0,1-1-1 0 0,-2 1 0 0 0,2 15 1 0 0,5 76 134 0 0,-8-97-133 0 0,0 0-21 0 0,0 44 76 0 0,0-45-79 0 0,0 1 26 0 0,0 14-30 0 0,0-19 9 0 0,0 1 0 0 0,0-1 0 0 0,0 0 0 0 0,0 1 0 0 0,0-1 0 0 0,0 0 0 0 0,0 1 0 0 0,0-1 0 0 0,0 0 0 0 0,0 1 0 0 0,0-1 0 0 0,0 1 0 0 0,-1-1 0 0 0,1 0 0 0 0,0 0 0 0 0,0 1 0 0 0,0-1 0 0 0,-1 0 0 0 0,1 1 0 0 0,0-1 0 0 0,0 0 0 0 0,-1 0 0 0 0,1 1 0 0 0,0-1 0 0 0,0 0 0 0 0,-1 0 0 0 0,1 0 0 0 0,-1 1 0 0 0,0 0 0 0 0,-1 0 0 0 0,1 0 0 0 0,0 0 0 0 0,-1 0 0 0 0,0 0 0 0 0,1 0 0 0 0,-1 0 0 0 0,1-1-1 0 0,-1 1 1 0 0,0 0 0 0 0,1-1 0 0 0,-1 0 0 0 0,0 1 0 0 0,0-1 0 0 0,1 0 0 0 0,-1 0 0 0 0,0 0 0 0 0,-3 0 0 0 0,0-2 3 0 0,-1 1-1 0 0,0-1 1 0 0,1 0 0 0 0,-1-1-1 0 0,1 1 1 0 0,-6-5 0 0 0,2 2-12 0 0,-92-47 241 0 0,96 51-205 0 0,0 0 0 0 0,0 0 1 0 0,1 0-1 0 0,-1 1 1 0 0,0 0-1 0 0,-9 0 1 0 0,5 0-26 0 0,7 0 45 0 0,-5 8-26 0 0,4-5-26 0 0,-4 4 7 0 0,0 1 0 0 0,0 0-1 0 0,-8 13 1 0 0,13-18 4 0 0,0 0 0 0 0,0 0 0 0 0,1 0 0 0 0,0 1 0 0 0,-1-1 0 0 0,1 0 1 0 0,0 1-1 0 0,0-1 0 0 0,1 1 0 0 0,-1-1 0 0 0,1 1 0 0 0,0-1 0 0 0,0 1 0 0 0,0-1 0 0 0,0 1 0 0 0,0-1 0 0 0,2 6 0 0 0,-1-5-21 0 0,0 0 0 0 0,0 0 0 0 0,1-1 1 0 0,-1 1-1 0 0,1 0 0 0 0,0-1 0 0 0,0 1 0 0 0,0-1 0 0 0,0 1 0 0 0,1-1 0 0 0,-1 0 0 0 0,1 0 0 0 0,0 0 0 0 0,0 0 0 0 0,0-1 0 0 0,0 1 0 0 0,1-1 1 0 0,-1 0-1 0 0,1 0 0 0 0,-1 0 0 0 0,1 0 0 0 0,0-1 0 0 0,-1 1 0 0 0,1-1 0 0 0,0 0 0 0 0,0 0 0 0 0,0 0 0 0 0,0-1 0 0 0,0 0 0 0 0,0 1 0 0 0,0-1 1 0 0,0-1-1 0 0,0 1 0 0 0,0 0 0 0 0,0-1 0 0 0,6-2 0 0 0,10 1-41 0 0,-10 1-127 0 0,0 0 0 0 0,-1-1 0 0 0,0 0 1 0 0,1 0-1 0 0,10-5 0 0 0,1-1-483 0 0,1-1 0 0 0,-2-1 0 0 0,1 0 0 0 0,-1-2 1 0 0,33-25-1 0 0,-14-4-550 0 0,-2 5 108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3.863"/>
    </inkml:context>
    <inkml:brush xml:id="br0">
      <inkml:brushProperty name="width" value="0.1" units="cm"/>
      <inkml:brushProperty name="height" value="0.1" units="cm"/>
      <inkml:brushProperty name="color" value="#FF0066"/>
    </inkml:brush>
  </inkml:definitions>
  <inkml:trace contextRef="#ctx0" brushRef="#br0">2518 1152 944 0 0,'-36'42'818'0'0,"20"-22"-376"0"0,-1-1 0 0 0,0-1 0 0 0,-24 19 0 0 0,7-11-26 0 0,-16 15 142 0 0,-3-2-1 0 0,0-3 1 0 0,-3-2 0 0 0,-60 28 0 0 0,-19-10 46 0 0,-2-5 0 0 0,-2-7 1 0 0,-237 38-1 0 0,269-67-282 0 0,-195-4 0 0 0,199-8-157 0 0,62 2-128 0 0,19 0-14 0 0,0 0 0 0 0,1-2 0 0 0,-1-1-1 0 0,-33-7 1 0 0,-75-30 33 0 0,40 10-42 0 0,57 18 14 0 0,1 0 0 0 0,-44-25 1 0 0,64 30-17 0 0,1 0-1 0 0,0-1 1 0 0,1-1 0 0 0,0 0 0 0 0,0-1 0 0 0,0 1 0 0 0,1-2 0 0 0,1 1 0 0 0,-13-19 0 0 0,6 4 4 0 0,-21-46 1 0 0,31 59-8 0 0,2 0 0 0 0,-1 0 1 0 0,1 0-1 0 0,1 0 1 0 0,0-1-1 0 0,-1-20 0 0 0,3-25 37 0 0,1 43-50 0 0,0 0 0 0 0,2 1 0 0 0,0-1 0 0 0,0 1 0 0 0,1-1 0 0 0,1 1 0 0 0,0 1 0 0 0,1-1 1 0 0,0 1-1 0 0,13-19 0 0 0,-9 13 1 0 0,14-21-8 0 0,2 0 0 0 0,1 2 0 0 0,62-64 0 0 0,107-77-158 0 0,-180 164 154 0 0,432-305-217 0 0,-362 265 200 0 0,2 4 0 0 0,2 3-1 0 0,2 5 1 0 0,2 4 0 0 0,1 3 0 0 0,2 5-1 0 0,140-24 1 0 0,-137 43-39 0 0,160 4-1 0 0,-216 7 57 0 0,-11 2 18 0 0,0 0 0 0 0,0 3 1 0 0,-1 0-1 0 0,0 2 0 0 0,53 19 0 0 0,-60-17-4 0 0,35 9 5 0 0,-1 3 1 0 0,61 32-1 0 0,-100-43-3 0 0,-2 2 0 0 0,0-1 0 0 0,0 2 0 0 0,-1 1 0 0 0,0 0 0 0 0,-2 1 0 0 0,1 0 0 0 0,21 31 0 0 0,-29-33-12 0 0,0 1 1 0 0,-1-1 0 0 0,-1 2 0 0 0,-1-1 0 0 0,0 1 0 0 0,0 0 0 0 0,-2 0 0 0 0,0 0 0 0 0,0 0 0 0 0,0 31 0 0 0,-3-36 11 0 0,0-1 0 0 0,0 0 0 0 0,-1 0-1 0 0,0 0 1 0 0,-3 12 0 0 0,-17 47-52 0 0,-2 0 0 0 0,-60 118-1 0 0,-132 191-1042 0 0,169-308 33 0 0,-3-2 1 0 0,-3-2 0 0 0,-74 71-1 0 0,49-69-60 0 0,1-13 110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6.666"/>
    </inkml:context>
    <inkml:brush xml:id="br0">
      <inkml:brushProperty name="width" value="0.1" units="cm"/>
      <inkml:brushProperty name="height" value="0.1" units="cm"/>
      <inkml:brushProperty name="color" value="#FF0066"/>
    </inkml:brush>
  </inkml:definitions>
  <inkml:trace contextRef="#ctx0" brushRef="#br0">1 173 1100 0 0,'0'0'3620'0'0,"0"9"-3129"0"0,0 16-238 0 0,0-7 4491 0 0,8-18-4674 0 0,26 0-26 0 0,-33 0-43 0 0,1 0 1 0 0,-1 0-1 0 0,1 1 0 0 0,-1-1 0 0 0,1 0 0 0 0,-1 1 0 0 0,1-1 1 0 0,-1 0-1 0 0,1 1 0 0 0,-1 0 0 0 0,0-1 0 0 0,1 1 0 0 0,-1 0 0 0 0,2 1 1 0 0,59 29 39 0 0,-61-30-37 0 0,1 0-1 0 0,0-1 1 0 0,0 1-1 0 0,0-1 1 0 0,0 1 0 0 0,-1-1-1 0 0,1 0 1 0 0,0 0-1 0 0,0 0 1 0 0,0 0 0 0 0,0 0-1 0 0,0 0 1 0 0,0 0-1 0 0,0-1 1 0 0,0 1 0 0 0,-1-1-1 0 0,1 1 1 0 0,0-1 0 0 0,0 0-1 0 0,2-1 1 0 0,11-4 8 0 0,148-52 82 0 0,229-64-241 0 0,-280 97 48 0 0,-76 19-13 0 0,51-17-1 0 0,-68 17-26 0 0,0 1 0 0 0,36-4 1 0 0,-54 9 126 0 0,0-1 1 0 0,-1 1 0 0 0,1 0 0 0 0,0 0 0 0 0,0 0 0 0 0,0 0 0 0 0,0 0 0 0 0,-1 0 0 0 0,1 0-1 0 0,0 0 1 0 0,0 0 0 0 0,0 1 0 0 0,0-1 0 0 0,-1 0 0 0 0,1 0 0 0 0,0 1 0 0 0,0-1-1 0 0,-1 0 1 0 0,1 1 0 0 0,0-1 0 0 0,0 1 0 0 0,0 0 0 0 0,0 0-32 0 0,-1-1 1 0 0,0 1-1 0 0,0-1 1 0 0,0 1-1 0 0,0-1 1 0 0,0 1-1 0 0,0-1 1 0 0,0 1-1 0 0,1-1 1 0 0,-1 1-1 0 0,-1-1 1 0 0,1 1-1 0 0,0-1 1 0 0,0 1-1 0 0,0-1 1 0 0,0 1-1 0 0,0-1 1 0 0,0 1-1 0 0,0-1 1 0 0,-1 1-1 0 0,1-1 1 0 0,0 1-1 0 0,0-1 1 0 0,-1 0-1 0 0,0 1 1 0 0,1 0-76 0 0,-1 0-1 0 0,1-1 1 0 0,-1 1 0 0 0,1 0 0 0 0,-1-1 0 0 0,0 1 0 0 0,1-1 0 0 0,-1 1 0 0 0,0-1 0 0 0,1 1 0 0 0,-1-1 0 0 0,0 0 0 0 0,0 1-1 0 0,1-1 1 0 0,-1 0 0 0 0,0 1 0 0 0,0-1 0 0 0,0 0 0 0 0,1 0 0 0 0,-1 0 0 0 0,0 0 0 0 0,0 0 0 0 0,0 0 0 0 0,0 0 0 0 0,1 0-1 0 0,-1 0 1 0 0,0 0 0 0 0,0-1 0 0 0,0 1 0 0 0,0 0 0 0 0,1 0 0 0 0,-1-1 0 0 0,0 1 0 0 0,0-1 0 0 0,1 1 0 0 0,-1-1 0 0 0,0 1-1 0 0,1-1 1 0 0,-1 1 0 0 0,1-1 0 0 0,-1 1 0 0 0,0-1 0 0 0,0-1 0 0 0,-5-7-1121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7.055"/>
    </inkml:context>
    <inkml:brush xml:id="br0">
      <inkml:brushProperty name="width" value="0.1" units="cm"/>
      <inkml:brushProperty name="height" value="0.1" units="cm"/>
      <inkml:brushProperty name="color" value="#FF0066"/>
    </inkml:brush>
  </inkml:definitions>
  <inkml:trace contextRef="#ctx0" brushRef="#br0">208 0 1720 0 0,'-13'6'2380'0'0,"12"-5"-2295"0"0,0 0-1 0 0,1-1 1 0 0,-1 0 0 0 0,1 1 0 0 0,-1-1 0 0 0,0 1-1 0 0,1-1 1 0 0,-1 0 0 0 0,0 1 0 0 0,1-1 0 0 0,-1 0 0 0 0,0 0-1 0 0,1 1 1 0 0,-1-1 0 0 0,0 0 0 0 0,0 0 0 0 0,1 0-1 0 0,-1 0 1 0 0,0 0 0 0 0,0 0 0 0 0,1 0 0 0 0,-2-1 0 0 0,2 1-65 0 0,0 1 1 0 0,0-1-1 0 0,0 0 1 0 0,0 0-1 0 0,0 0 1 0 0,0 0-1 0 0,0 0 1 0 0,0 0-1 0 0,0 1 1 0 0,0-1-1 0 0,0 0 1 0 0,0 0 0 0 0,0 0-1 0 0,0 0 1 0 0,0 0-1 0 0,0 1 1 0 0,0-1-1 0 0,0 0 1 0 0,0 0-1 0 0,0 0 1 0 0,0 0-1 0 0,0 0 1 0 0,0 1-1 0 0,0-1 1 0 0,0 0 0 0 0,0 0-1 0 0,0 0 1 0 0,0 0-1 0 0,0 0 1 0 0,0 0-1 0 0,0 1 1 0 0,0-1-1 0 0,0 0 1 0 0,0 0-1 0 0,-1 0 1 0 0,1 0-1 0 0,0 0 1 0 0,0 0 0 0 0,0 0-1 0 0,0 0 1 0 0,0 0-1 0 0,0 1 1 0 0,-1-1-1 0 0,1 0 1 0 0,0 0-1 0 0,0 0 1 0 0,0 0-1 0 0,0 0 1 0 0,0 0-1 0 0,0 0 1 0 0,-1 0 0 0 0,1 0-1 0 0,0 0 1 0 0,0 0-1 0 0,0 0 1 0 0,0 0-1 0 0,0 0 1 0 0,-1 0-1 0 0,1 0 1 0 0,0 0-1 0 0,12 11 549 0 0,0-5-439 0 0,-1 0 0 0 0,0 0 0 0 0,-1 1 0 0 0,0 1 0 0 0,0 0 0 0 0,0 0 0 0 0,-1 1 0 0 0,12 14 0 0 0,-18-19-92 0 0,0 1 0 0 0,1-1 1 0 0,-2 1-1 0 0,1 0 0 0 0,0 0 0 0 0,-1 0 0 0 0,0 0 0 0 0,0 0 0 0 0,-1 1 0 0 0,0-1 0 0 0,0 1 1 0 0,0-1-1 0 0,0 1 0 0 0,-1-1 0 0 0,0 1 0 0 0,-1 9 0 0 0,1-12 69 0 0,0-1-93 0 0,1 0 1 0 0,-1 0-1 0 0,1-1 1 0 0,-1 1 0 0 0,0 0-1 0 0,0 0 1 0 0,0 0-1 0 0,0 0 1 0 0,0 0-1 0 0,0 0 1 0 0,-1 3-1 0 0,0 4 17 0 0,1 6 16 0 0,1-11-37 0 0,-1 1 1 0 0,0-1-1 0 0,0 0 1 0 0,0 0-1 0 0,-1 1 0 0 0,1-1 1 0 0,-1 0-1 0 0,0 0 0 0 0,-1 1 1 0 0,-2 6-1 0 0,-2 4 6 0 0,-64 169-175 0 0,57-142-480 0 0,-2 0 0 0 0,-29 57 0 0 0,36-84 143 0 0,0-1-1 0 0,-1 0 1 0 0,-1 0 0 0 0,0-1 0 0 0,-1-1-1 0 0,0 0 1 0 0,-1 0 0 0 0,0-1 0 0 0,-26 18-1 0 0,6-12-679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8.494"/>
    </inkml:context>
    <inkml:brush xml:id="br0">
      <inkml:brushProperty name="width" value="0.1" units="cm"/>
      <inkml:brushProperty name="height" value="0.1" units="cm"/>
      <inkml:brushProperty name="color" value="#FF0066"/>
    </inkml:brush>
  </inkml:definitions>
  <inkml:trace contextRef="#ctx0" brushRef="#br0">498 64 2308 0 0,'0'0'1998'0'0,"0"-8"-1440"0"0,0-17-243 0 0,0 6 3984 0 0,0 19-4285 0 0,0-1 1 0 0,-1 0-1 0 0,1 0 0 0 0,-1 1 0 0 0,1-1 0 0 0,-1 0 1 0 0,1 1-1 0 0,-1-1 0 0 0,0 1 0 0 0,1-1 0 0 0,-1 1 1 0 0,0-1-1 0 0,1 1 0 0 0,-1-1 0 0 0,0 1 0 0 0,0-1 0 0 0,1 1 1 0 0,-1 0-1 0 0,0 0 0 0 0,-1-1 0 0 0,-12 12 105 0 0,10-7-98 0 0,-28 29 106 0 0,6-7-35 0 0,0 2 1 0 0,-30 43 0 0 0,-24 34 94 0 0,19-28-100 0 0,22-29-29 0 0,27-34-49 0 0,0 0-1 0 0,1 1 1 0 0,-15 26 0 0 0,20-30-98 0 0,0-1 0 0 0,-1 0 0 0 0,-8 10 0 0 0,-6 10-778 0 0,4-17-789 0 0,11-11-877 0 0,6-2 2339 0 0,-1 0-1 0 0,1 0 0 0 0,-1 0 0 0 0,1 0 0 0 0,-1 0 0 0 0,1 0 1 0 0,-1 0-1 0 0,1-1 0 0 0,-2 0-584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1:28.851"/>
    </inkml:context>
    <inkml:brush xml:id="br0">
      <inkml:brushProperty name="width" value="0.1" units="cm"/>
      <inkml:brushProperty name="height" value="0.1" units="cm"/>
      <inkml:brushProperty name="color" value="#FF0066"/>
    </inkml:brush>
  </inkml:definitions>
  <inkml:trace contextRef="#ctx0" brushRef="#br0">34 74 964 0 0,'-25'-49'4155'0'0,"24"47"-4043"0"0,-7-18 2195 0 0,14 18-1321 0 0,10 8-642 0 0,223 127-369 0 0,-87-44-3672 0 0,-100-67 1324 0 0,-33-13 1288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48.885"/>
    </inkml:context>
    <inkml:brush xml:id="br0">
      <inkml:brushProperty name="width" value="0.1" units="cm"/>
      <inkml:brushProperty name="height" value="0.1" units="cm"/>
      <inkml:brushProperty name="color" value="#FF0066"/>
    </inkml:brush>
  </inkml:definitions>
  <inkml:trace contextRef="#ctx0" brushRef="#br0">1605 224 2968 0 0,'0'-8'886'0'0,"0"-27"-43"0"0,0 27 2709 0 0,0-1-2962 0 0,0 5-540 0 0,0 0 0 0 0,1 1 0 0 0,0-1 0 0 0,0 0 1 0 0,0 0-1 0 0,0 1 0 0 0,0-1 0 0 0,1 0 0 0 0,0 1 0 0 0,-1 0 1 0 0,1-1-1 0 0,1 1 0 0 0,2-4 0 0 0,33-30 372 0 0,-35 33-371 0 0,-1 3 31 0 0,-1 0 1 0 0,0 0-1 0 0,0 0 1 0 0,0 0-1 0 0,-1 0 0 0 0,1 0 1 0 0,0-1-1 0 0,0 1 1 0 0,0 0-1 0 0,-1 0 1 0 0,1-1-1 0 0,-1 1 1 0 0,1-1-1 0 0,-1 1 1 0 0,0 0-1 0 0,1-1 1 0 0,-1 1-1 0 0,0-1 1 0 0,0 1-1 0 0,0-1 1 0 0,0 1-1 0 0,0-1 1 0 0,0 1-1 0 0,-1-1 1 0 0,1 1-1 0 0,0-1 1 0 0,-1 1-1 0 0,1 0 1 0 0,-1-1-1 0 0,0 1 1 0 0,1 0-1 0 0,-1-1 1 0 0,0 1-1 0 0,-1-2 0 0 0,-1-4 297 0 0,2 7-347 0 0,1-1 0 0 0,0 0 0 0 0,-1 0 1 0 0,1 0-1 0 0,-1 1 0 0 0,1-1 0 0 0,-1 0 1 0 0,1 0-1 0 0,-1 1 0 0 0,1-1 1 0 0,-1 1-1 0 0,0-1 0 0 0,1 0 0 0 0,-1 1 1 0 0,0-1-1 0 0,0 1 0 0 0,1 0 0 0 0,-1-1 1 0 0,0 1-1 0 0,0 0 0 0 0,0-1 1 0 0,1 1-1 0 0,-1 0 0 0 0,0 0 0 0 0,0 0 1 0 0,0-1-1 0 0,0 1 0 0 0,0 0 0 0 0,0 0 1 0 0,-1 1-1 0 0,-33 4 271 0 0,22-2-155 0 0,-16 0 70 0 0,13-2-151 0 0,-1 1 0 0 0,-24 6 0 0 0,-271 101 165 0 0,246-83-152 0 0,2 3 1 0 0,-78 47-1 0 0,98-50-34 0 0,-55 24-1 0 0,54-29-2 0 0,-56 35 0 0 0,-92 80 209 0 0,166-112-214 0 0,-46 53 0 0 0,20-20 37 0 0,25-24-81 0 0,1 0-1 0 0,2 1 1 0 0,-39 70-1 0 0,23-35 99 0 0,27-42-47 0 0,0 0 0 0 0,3 1 0 0 0,0 0 0 0 0,1 0 0 0 0,2 1 0 0 0,1 0 0 0 0,1 1 0 0 0,-2 48 1 0 0,7 53 24 0 0,1-121-62 0 0,0-1 1 0 0,1 1 0 0 0,0-1 0 0 0,1 1 0 0 0,0-1 0 0 0,0 0 0 0 0,1 0 0 0 0,0 0 0 0 0,0 0 0 0 0,6 9 0 0 0,-2-3 0 0 0,-1 1 0 0 0,9 30 0 0 0,-8-26 3 0 0,0 0 0 0 0,2 0-1 0 0,0-1 1 0 0,1 0 0 0 0,18 24 0 0 0,-8-11 51 0 0,0-3-60 0 0,0 0-1 0 0,3-1 1 0 0,0-1 0 0 0,1-1 0 0 0,37 29 0 0 0,-44-43 26 0 0,1-1 0 0 0,0 0 0 0 0,1-2 0 0 0,1 0 0 0 0,22 7 0 0 0,-20-8-21 0 0,31 14 0 0 0,1-4 1 0 0,1-1 0 0 0,0-3 0 0 0,75 9 0 0 0,-108-21-12 0 0,140 9 107 0 0,171-11-150 0 0,-324 0 49 0 0,-1 0 0 0 0,1 1 0 0 0,-1-1-1 0 0,1 2 1 0 0,-1-1 0 0 0,0 1 0 0 0,1 1 0 0 0,-1 0 0 0 0,0 0 0 0 0,14 8 0 0 0,-13-7 1 0 0,0 1 0 0 0,1-1 0 0 0,-1-1 0 0 0,1 0 0 0 0,0 0 0 0 0,0 0 0 0 0,16 0 1 0 0,453 15 54 0 0,-475-18-60 0 0,10 0 6 0 0,-1 0 1 0 0,0-1-1 0 0,0 0 0 0 0,0-1 1 0 0,0-1-1 0 0,0 0 1 0 0,0-1-1 0 0,0 0 1 0 0,-1-1-1 0 0,0 0 1 0 0,13-9-1 0 0,4 0 15 0 0,42-15-1 0 0,172-52 75 0 0,-211 72-83 0 0,-3 0-31 0 0,38-17 0 0 0,39-19-31 0 0,37-20-201 0 0,-66 23 266 0 0,79-47 54 0 0,-129 71-93 0 0,-2 0 0 0 0,0-2-1 0 0,36-37 1 0 0,-15 9-36 0 0,-14 16 41 0 0,-2 0-1 0 0,-2-2 0 0 0,29-46 1 0 0,-29 35-23 0 0,-10 19 56 0 0,-2-1-1 0 0,0 0 1 0 0,-2-1-1 0 0,14-41 1 0 0,-8 12-21 0 0,-14 45 56 0 0,-1-1 0 0 0,-1 0 1 0 0,0-1-1 0 0,0 1 0 0 0,-2-1 0 0 0,1 1 0 0 0,-1-17 0 0 0,0-15-264 0 0,-1 23 195 0 0,0 0 1 0 0,-1 0-1 0 0,-1 0 1 0 0,-1-1-1 0 0,-5-20 1 0 0,-5 4 45 0 0,-22-48 1 0 0,-2 2-142 0 0,-82-135 0 0 0,94 188 130 0 0,-2 1 1 0 0,-1 1-1 0 0,-2 2 0 0 0,-42-34 1 0 0,67 59-10 0 0,-21-15-5 0 0,0 1-1 0 0,-1 1 1 0 0,-1 2 0 0 0,-1 0-1 0 0,0 2 1 0 0,-37-11-1 0 0,12 3-31 0 0,20 9 63 0 0,0 1-1 0 0,-1 2 1 0 0,0 1 0 0 0,-67-4 0 0 0,-147 9-74 0 0,132 4 90 0 0,90-3-17 0 0,14 0-14 0 0,-1 1 0 0 0,1 1 0 0 0,-1 0 0 0 0,1 0 0 0 0,-16 4 1 0 0,-15 10 11 0 0,29-9-9 0 0,-1 0 0 0 0,0-1 0 0 0,-30 5 0 0 0,-272 60-268 0 0,139-15 572 0 0,158-47-333 0 0,-1 0 0 0 0,-31 20 0 0 0,31-16-77 0 0,-37 14 0 0 0,-41 17 317 0 0,69-29-191 0 0,-3-12-96 0 0,26 5 69 0 0,-2 1-7 0 0,-20 20 0 0 0,29-27-43 0 0,-2-1-378 0 0,1 0 407 0 0,-1-1 0 0 0,1 1 1 0 0,0 0-1 0 0,-1 0 0 0 0,1 0 1 0 0,-1 0-1 0 0,1 0 1 0 0,-1 1-1 0 0,1-1 0 0 0,-1 0 1 0 0,1 1-1 0 0,0-1 0 0 0,-1 1 1 0 0,1-1-1 0 0,-1 1 1 0 0,-1 1-1 0 0,0 4 1 0 0,6-12-2298 0 0,14 3-24 0 0,10-9-5520 0 0,-27 10 6743 0 0,-3-1 133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54.352"/>
    </inkml:context>
    <inkml:brush xml:id="br0">
      <inkml:brushProperty name="width" value="0.1" units="cm"/>
      <inkml:brushProperty name="height" value="0.1" units="cm"/>
      <inkml:brushProperty name="color" value="#FF0066"/>
    </inkml:brush>
  </inkml:definitions>
  <inkml:trace contextRef="#ctx0" brushRef="#br0">2246 370 2308 0 0,'0'0'5525'0'0,"-1"-17"-5077"0"0,-6-50 33 0 0,7 65-444 0 0,-1 0 0 0 0,1 0 0 0 0,-1 1 0 0 0,1-1 0 0 0,-1 0 1 0 0,1 0-1 0 0,-1 1 0 0 0,0-1 0 0 0,0 0 0 0 0,0 1 0 0 0,0-1 0 0 0,0 1 0 0 0,0-1 0 0 0,0 1 0 0 0,-1 0 0 0 0,1 0 0 0 0,0-1 0 0 0,-1 1 0 0 0,1 0 1 0 0,-1 0-1 0 0,1 0 0 0 0,-1 0 0 0 0,0 0 0 0 0,1 1 0 0 0,-1-1 0 0 0,0 1 0 0 0,0-1 0 0 0,1 1 0 0 0,-4-1 0 0 0,-11-5 409 0 0,1-3-153 0 0,-1 1 0 0 0,0 0 0 0 0,0 2 1 0 0,0-1-1 0 0,-1 2 0 0 0,-27-5 0 0 0,-109-10 489 0 0,52 10-665 0 0,-181-17 274 0 0,98 12 5 0 0,21-9-77 0 0,142 21-242 0 0,-1-1 0 0 0,-21-7 1 0 0,-24-5 144 0 0,-52-16 29 0 0,59 12-266 0 0,46 15-41 0 0,4 3-779 0 0,21 15 251 0 0,3-3 394 0 0,11 11-170 0 0,-24-20 345 0 0,0 0 0 0 0,0 0 0 0 0,-1 0 1 0 0,1 0-1 0 0,0 0 0 0 0,-1 0 0 0 0,1 0 0 0 0,-1 0 0 0 0,1 0 1 0 0,-1 0-1 0 0,1 0 0 0 0,-1 0 0 0 0,0 1 0 0 0,1-1 1 0 0,-1 0-1 0 0,0 0 0 0 0,0 1 0 0 0,0-1 0 0 0,0 0 1 0 0,0 0-1 0 0,0 0 0 0 0,-1 2 0 0 0,1-2 8 0 0,1 0 1 0 0,-1 0-1 0 0,1 0 0 0 0,-1 0 0 0 0,1-1 1 0 0,0 1-1 0 0,-1 0 0 0 0,1 0 0 0 0,0-1 0 0 0,-1 1 1 0 0,1 0-1 0 0,0-1 0 0 0,0 1 0 0 0,0-1 1 0 0,-1 1-1 0 0,1-1 0 0 0,0 1 0 0 0,2-1 0 0 0,9 5 17 0 0,-7 3 0 0 0,-5-8 17 0 0,0-3-72 0 0,0 3 44 0 0,0 0 0 0 0,0 0 1 0 0,0 1-1 0 0,0-1 0 0 0,0 0 0 0 0,0 0 0 0 0,1 0 0 0 0,-1 0 0 0 0,0 0 0 0 0,0 0 0 0 0,0 0 0 0 0,0 1 0 0 0,0-1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 0 0 0 0,0 0 0 0 0,0 0 0 0 0,1 0 0 0 0,-1 0 0 0 0,0 0 0 0 0,0 0 0 0 0,0-1 0 0 0,0 1 1 0 0,0 1 1 0 0,0-1-1 0 0,0 0 0 0 0,0 0 1 0 0,-1 0-1 0 0,1 0 1 0 0,0 0-1 0 0,0 0 0 0 0,0 0 1 0 0,0 0-1 0 0,0 0 1 0 0,0 0-1 0 0,0 0 0 0 0,-1 0 1 0 0,1 0-1 0 0,0 0 0 0 0,0 0 1 0 0,0 0-1 0 0,0 1 1 0 0,0-1-1 0 0,0 0 0 0 0,-1 0 1 0 0,1-1-1 0 0,0 1 1 0 0,0 0-1 0 0,0 0 0 0 0,0 0 1 0 0,0 0-1 0 0,0 0 1 0 0,-1 0-1 0 0,1 0 0 0 0,0 0 1 0 0,0 0-1 0 0,0 0 1 0 0,0 0-1 0 0,0 0 0 0 0,0 0 1 0 0,0 0-1 0 0,0 0 1 0 0,-1 0-1 0 0,1-1 0 0 0,0 1 1 0 0,0 0-1 0 0,0 0 0 0 0,0 0 1 0 0,0 0-1 0 0,0 0 1 0 0,0 0-1 0 0,0 0 0 0 0,0-1 1 0 0,0 1-1 0 0,0 0 1 0 0,0 0-1 0 0,0 0 0 0 0,0 0 1 0 0,0 0-1 0 0,0 0 1 0 0,0-1-1 0 0,0 1 0 0 0,0 0 1 0 0,0 0-1 0 0,0 0 1 0 0,0 0-1 0 0,0 0 0 0 0,0 0 1 0 0,0-1-1 0 0,0 1 0 0 0,0 0 0 0 0,0 0 0 0 0,0 0 0 0 0,0 0 0 0 0,-1 0 0 0 0,1 0-1 0 0,0 0 1 0 0,0 0 0 0 0,0 0 0 0 0,0 0 0 0 0,0 0-1 0 0,0 0 1 0 0,-1 0 0 0 0,1 0 0 0 0,0 0 0 0 0,0 1-1 0 0,0-1 1 0 0,0 0 0 0 0,0 0 0 0 0,0 0 0 0 0,-1 0-1 0 0,1 0 1 0 0,0 0 0 0 0,0 0 0 0 0,0 0 0 0 0,0 0-1 0 0,0 1 1 0 0,0-1 0 0 0,0 0 0 0 0,0 0 0 0 0,0 0 0 0 0,0 0-1 0 0,0 0 1 0 0,0 0 0 0 0,0 1 0 0 0,-1-1 0 0 0,1 0-1 0 0,0 0 1 0 0,0 0 0 0 0,0 0 0 0 0,0 0 0 0 0,0 1-1 0 0,0-1 1 0 0,1 0 0 0 0,-1 0 0 0 0,0 0 0 0 0,0 0-1 0 0,0 0 1 0 0,0 1 0 0 0,0-1 0 0 0,0 0 0 0 0,0 0-1 0 0,0 0 0 0 0,0 0-1 0 0,0 0 1 0 0,0 0 0 0 0,0-1 0 0 0,0 1 0 0 0,0 0 0 0 0,0 0 0 0 0,0 0 0 0 0,0 0 0 0 0,0 0 0 0 0,0 0 0 0 0,0 0 0 0 0,0 0 0 0 0,0 0 0 0 0,0 0 0 0 0,0 0 0 0 0,0-1-1 0 0,0 1 1 0 0,0 0 0 0 0,0 0 0 0 0,0 0 0 0 0,0 0 0 0 0,0 0 0 0 0,0 0 0 0 0,1 0 0 0 0,-1 0 0 0 0,0 0 0 0 0,0 0 0 0 0,0 0 0 0 0,0 0 0 0 0,0 0 0 0 0,0 0 0 0 0,0 0-1 0 0,0 0 1 0 0,0 0 0 0 0,0 0 0 0 0,0 0 0 0 0,0-1 0 0 0,1 1 0 0 0,-1 0 0 0 0,0 0 0 0 0,0 0 0 0 0,0 0 0 0 0,0 0 0 0 0,0 1 0 0 0,0-1 0 0 0,0 0 0 0 0,0 0 0 0 0,1 0-1 0 0,-9 5 203 0 0,8-5-196 0 0,1 0-1 0 0,-1 0 1 0 0,0 0-1 0 0,0 0 1 0 0,0 0-1 0 0,0 0 1 0 0,1 0-1 0 0,-1 0 1 0 0,0 1-1 0 0,0-1 1 0 0,0 0-1 0 0,0 0 1 0 0,1 0-1 0 0,-1 0 1 0 0,0 0-1 0 0,0 0 1 0 0,0 0-1 0 0,0 0 1 0 0,0 1-1 0 0,0-1 1 0 0,1 0-1 0 0,-1 0 1 0 0,0 0-1 0 0,0 0 1 0 0,0 0-1 0 0,0 1 1 0 0,0-1-1 0 0,0 0 1 0 0,0 0-1 0 0,0 0 1 0 0,0 0-1 0 0,0 1 1 0 0,0-1-1 0 0,0 0 1 0 0,0 0-1 0 0,0 0 1 0 0,0 0-1 0 0,0 1 1 0 0,0-1-1 0 0,0 0 1 0 0,0 0-1 0 0,0 1 1 0 0,-2-5 291 0 0,6-3 210 0 0,-20 2-480 0 0,1 1-1 0 0,-1 0 0 0 0,0 2 1 0 0,0 0-1 0 0,0 0 0 0 0,0 2 1 0 0,-1 0-1 0 0,-17 2 0 0 0,18 1-26 0 0,-11-2 40 0 0,23-2-37 0 0,1 1 0 0 0,-1 0 0 0 0,0 0 0 0 0,0 1 0 0 0,0-1 0 0 0,1 1 0 0 0,-1-1 0 0 0,0 1 0 0 0,1 0 0 0 0,-6 3 0 0 0,-111 45 10 0 0,53-25-66 0 0,-80 19 0 0 0,-63 3 24 0 0,208-46 55 0 0,-66 0 40 0 0,64 0-69 0 0,0 3-14 0 0,-12 6-35 0 0,12-6 12 0 0,13-6-3 0 0,18-5 125 0 0,-21 6-88 0 0,-1 1-1 0 0,1-1 1 0 0,0 0 0 0 0,-1 0-1 0 0,1 0 1 0 0,6-4 0 0 0,65-31-92 0 0,-16 10 17 0 0,-53 24 51 0 0,0 0 1 0 0,-1 0 0 0 0,1 1-1 0 0,15-2 1 0 0,17-5-81 0 0,102-41-157 0 0,-140 50 295 0 0,-3 0-21 0 0,1 0 0 0 0,-1 1 1 0 0,1-1-1 0 0,-1 0 0 0 0,1 1 1 0 0,-1-1-1 0 0,1 0 0 0 0,-1 1 0 0 0,1-1 1 0 0,-1 0-1 0 0,1 0 0 0 0,-1 0 0 0 0,1 0 1 0 0,-1 0-1 0 0,0 1 0 0 0,1-1 1 0 0,-1 0-1 0 0,1 0 0 0 0,-1 0 0 0 0,0 0 1 0 0,1-1-1 0 0,-1 1 0 0 0,1 0 0 0 0,-1 0 1 0 0,1 0-1 0 0,-1 0 0 0 0,0-1 1 0 0,1 1-1 0 0,-1 0 0 0 0,1 0 0 0 0,-1-1 1 0 0,0 0-1 0 0,-13-2 164 0 0,13 3-160 0 0,0 0-13 0 0,0 0 0 0 0,0 0 0 0 0,0 0 0 0 0,1 0 0 0 0,-1 0 0 0 0,0 0 0 0 0,0 0 0 0 0,0 1 0 0 0,0-1 0 0 0,0 0 0 0 0,1 0 0 0 0,-1 1 0 0 0,0-1 0 0 0,0 0-1 0 0,0 1 1 0 0,1-1 0 0 0,-1 1 0 0 0,-1 0 0 0 0,2 1 2 0 0,-1 0 0 0 0,0 1 0 0 0,0-1 0 0 0,1 0 0 0 0,-1 0 0 0 0,1 1 0 0 0,0-1 0 0 0,0 1 1 0 0,0-1-1 0 0,0 0 0 0 0,0 1 0 0 0,1-1 0 0 0,-1 0 0 0 0,0 1 0 0 0,1-1 0 0 0,0 0 0 0 0,0 1 0 0 0,0-1 0 0 0,0 0 0 0 0,0 0 0 0 0,2 4 0 0 0,-1-5-5 0 0,0 1 0 0 0,0-1 0 0 0,0 0 0 0 0,0 0 0 0 0,0 1 0 0 0,0-1 0 0 0,1-1 0 0 0,-1 1 0 0 0,0 0 0 0 0,0 0 0 0 0,1-1 0 0 0,-1 1 0 0 0,0-1 0 0 0,5 0 0 0 0,-2 1-1 0 0,0-1 1 0 0,0 0 0 0 0,0 0-1 0 0,0-1 1 0 0,0 1 0 0 0,6-2-1 0 0,8-4 30 0 0,-12 4-26 0 0,0 0 1 0 0,0 0-1 0 0,0-1 1 0 0,0 0-1 0 0,-1 0 0 0 0,1-1 1 0 0,10-7-1 0 0,-11 6-6 0 0,1 0-1 0 0,0 1 1 0 0,1 0-1 0 0,14-6 1 0 0,-5 2 21 0 0,-11 5-16 0 0,1 0-9 0 0,0 0 0 0 0,-1 0 0 0 0,1-1 0 0 0,-1 0 0 0 0,0 0 0 0 0,-1 0 0 0 0,11-11 1 0 0,-13 12 23 0 0,1-1 1 0 0,0 1-1 0 0,-1 0 1 0 0,1 1 0 0 0,0-1-1 0 0,0 1 1 0 0,1 0 0 0 0,3-2-1 0 0,-7 3 102 0 0,2 53-64 0 0,-2-43-25 0 0,0-1 1 0 0,0 1 0 0 0,1 0 0 0 0,5 14 0 0 0,-1-2-31 0 0,-6-19 2 0 0,1 1 1 0 0,0-1 0 0 0,0 1 0 0 0,0 0 0 0 0,0-1 0 0 0,0 0 0 0 0,0 1 0 0 0,1-1-1 0 0,-1 0 1 0 0,1 0 0 0 0,0 0 0 0 0,0 0 0 0 0,0 0 0 0 0,0 0 0 0 0,0 0-1 0 0,0 0 1 0 0,0-1 0 0 0,0 1 0 0 0,1-1 0 0 0,-1 0 0 0 0,1 0 0 0 0,-1 0-1 0 0,1 0 1 0 0,-1 0 0 0 0,1 0 0 0 0,0-1 0 0 0,-1 1 0 0 0,1-1 0 0 0,0 0 0 0 0,-1 0-1 0 0,1 0 1 0 0,0 0 0 0 0,-1 0 0 0 0,1 0 0 0 0,0-1 0 0 0,-1 1 0 0 0,1-1-1 0 0,0 0 1 0 0,2-1 0 0 0,13-4 33 0 0,-15 5-33 0 0,0 1-1 0 0,-1-1 1 0 0,1 0 0 0 0,0 0-1 0 0,-1 0 1 0 0,1 0 0 0 0,0 0-1 0 0,-1 0 1 0 0,0-1 0 0 0,1 1-1 0 0,-1-1 1 0 0,0 0-1 0 0,0 0 1 0 0,0 0 0 0 0,0 0-1 0 0,0 0 1 0 0,0 0 0 0 0,0 0-1 0 0,-1-1 1 0 0,1 1 0 0 0,1-4-1 0 0,0-2 40 0 0,-2 4-40 0 0,0 1 1 0 0,1-1 0 0 0,-1 1-1 0 0,0-1 1 0 0,-1 1-1 0 0,1-1 1 0 0,-1 0 0 0 0,1 1-1 0 0,-1-1 1 0 0,-1-6-1 0 0,0 7 3 0 0,0-1-1 0 0,0 1 0 0 0,-1 0 0 0 0,1 0 1 0 0,-1 0-1 0 0,0 0 0 0 0,0 0 1 0 0,-2-3-1 0 0,-2 0 120 0 0,5 6-118 0 0,0-1 0 0 0,1 1 0 0 0,-1 0 0 0 0,0-1 0 0 0,1 1 0 0 0,-1-1 0 0 0,1 1 0 0 0,-1-1 0 0 0,1 1-1 0 0,-1-1 1 0 0,1 1 0 0 0,-1-1 0 0 0,1 1 0 0 0,-1-1 0 0 0,1 0 0 0 0,0 1 0 0 0,-1-1 0 0 0,1 0 0 0 0,0 1 0 0 0,0-1 0 0 0,-1 0-1 0 0,1 0 1 0 0,0 1 0 0 0,0-1 0 0 0,0 0 0 0 0,0 1 0 0 0,0-1 0 0 0,0-1 0 0 0,2 0-130 0 0,3 10-27 0 0,1-4 137 0 0,-6-4 20 0 0,0 0-1 0 0,0 0 1 0 0,0 0 0 0 0,0 0-1 0 0,1 0 1 0 0,-1 0 0 0 0,0 0-1 0 0,0 0 1 0 0,0 1 0 0 0,0-1-1 0 0,0 0 1 0 0,0 0 0 0 0,0 0 0 0 0,1 0-1 0 0,-1 0 1 0 0,0 0 0 0 0,0 1-1 0 0,0-1 1 0 0,0 0 0 0 0,0 0-1 0 0,0 0 1 0 0,0 0 0 0 0,0 0-1 0 0,0 1 1 0 0,0-1 0 0 0,0 0-1 0 0,0 0 1 0 0,0 0 0 0 0,0 0-1 0 0,0 0 1 0 0,0 1 0 0 0,0-1-1 0 0,0 0 1 0 0,0 0 0 0 0,0 0-1 0 0,0 0 1 0 0,0 0 0 0 0,0 1-1 0 0,0-1 1 0 0,0 0 0 0 0,0 0-1 0 0,0 0 1 0 0,0 0 0 0 0,-1 0-1 0 0,1 1 1 0 0,0-1 0 0 0,0 0-1 0 0,0 0 1 0 0,0 0 0 0 0,0 0 0 0 0,0 0-1 0 0,-1 0 1 0 0,1 1-2 0 0,0 0 0 0 0,0 0 0 0 0,0 0 0 0 0,0 0 0 0 0,0 0 0 0 0,0 0 0 0 0,0 0 0 0 0,0-1 0 0 0,0 1 0 0 0,0 0 0 0 0,0 0 0 0 0,1 0 0 0 0,-1 0 0 0 0,0 0 0 0 0,1 0 0 0 0,-1-1 0 0 0,0 1 0 0 0,1 0 0 0 0,-1 0 0 0 0,1 0 0 0 0,0-1 0 0 0,-1 1 0 0 0,1 0 0 0 0,-1-1 0 0 0,1 1 0 0 0,1 0 0 0 0,2 7 60 0 0,1 0-26 0 0,-6-6-56 0 0,0-1-1 0 0,0 1 1 0 0,0-1 0 0 0,-1 1-1 0 0,1-1 1 0 0,0 1 0 0 0,-1-1 0 0 0,0 0-1 0 0,1 0 1 0 0,-1 0 0 0 0,0 0 0 0 0,1 0-1 0 0,-1 0 1 0 0,0 0 0 0 0,0 0-1 0 0,-2 0 1 0 0,-1 3-346 0 0,4-3 297 0 0,1-1 0 0 0,-1 1 0 0 0,0 0-1 0 0,1-1 1 0 0,-1 1 0 0 0,1-1 0 0 0,-1 1-1 0 0,0-1 1 0 0,1 1 0 0 0,-1-1 0 0 0,0 1-1 0 0,0-1 1 0 0,1 0 0 0 0,-1 1 0 0 0,0-1-1 0 0,0 0 1 0 0,0 0 0 0 0,1 1 0 0 0,-1-1-1 0 0,0 0 1 0 0,0 0 0 0 0,0 0 0 0 0,1 0-1 0 0,-1 0 1 0 0,-1-1 0 0 0,-58 13-5318 0 0,40-5 3131 0 0,9 0 1226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2:55.052"/>
    </inkml:context>
    <inkml:brush xml:id="br0">
      <inkml:brushProperty name="width" value="0.1" units="cm"/>
      <inkml:brushProperty name="height" value="0.1" units="cm"/>
      <inkml:brushProperty name="color" value="#FF0066"/>
    </inkml:brush>
  </inkml:definitions>
  <inkml:trace contextRef="#ctx0" brushRef="#br0">59 173 944 0 0,'0'-1'198'0'0,"1"0"0"0"0,0 1 0 0 0,-1-1 0 0 0,1 0 0 0 0,0 1 0 0 0,-1-1 0 0 0,1 0 0 0 0,-1 0 0 0 0,1 0 0 0 0,-1 1 0 0 0,1-1 0 0 0,-1 0 0 0 0,0 0 0 0 0,0 0-1 0 0,1 0 1 0 0,-1 0 0 0 0,0 0 0 0 0,0 0 0 0 0,0 0 0 0 0,0 0 0 0 0,0 1 0 0 0,0-1 0 0 0,0 0 0 0 0,0-2 0 0 0,0 3-158 0 0,0 0 0 0 0,0 0 1 0 0,0 0-1 0 0,0-1 0 0 0,0 1 0 0 0,0 0 1 0 0,0 0-1 0 0,0 0 0 0 0,0-1 0 0 0,0 1 0 0 0,0 0 1 0 0,0 0-1 0 0,0 0 0 0 0,0-1 0 0 0,-1 1 0 0 0,1 0 1 0 0,0 0-1 0 0,0 0 0 0 0,0-1 0 0 0,0 1 0 0 0,0 0 1 0 0,0 0-1 0 0,0 0 0 0 0,-1 0 0 0 0,1-1 1 0 0,0 1-1 0 0,0 0 0 0 0,0 0 0 0 0,0 0 0 0 0,-1 0 1 0 0,1 0-1 0 0,0 0 0 0 0,0 0 0 0 0,0-1 0 0 0,-1 1 1 0 0,1 0-1 0 0,0 0 0 0 0,0 0 0 0 0,-1 0 0 0 0,-10 16 996 0 0,-9 17 247 0 0,16-27-1105 0 0,0-1 1 0 0,1 0-1 0 0,0 1 1 0 0,0 0-1 0 0,0 0 1 0 0,1 0-1 0 0,-3 11 1 0 0,4-15-151 0 0,0 1-1 0 0,1-1 1 0 0,-1 1 0 0 0,1-1 0 0 0,0 1 0 0 0,0 0 0 0 0,0-1-1 0 0,0 1 1 0 0,0-1 0 0 0,0 1 0 0 0,1 0 0 0 0,0-1 0 0 0,-1 1-1 0 0,1-1 1 0 0,0 1 0 0 0,0-1 0 0 0,0 0 0 0 0,0 1 0 0 0,1-1 0 0 0,-1 0-1 0 0,0 0 1 0 0,1 0 0 0 0,0 0 0 0 0,0 0 0 0 0,-1 0 0 0 0,1 0-1 0 0,3 2 1 0 0,0-2-5 0 0,0 1 0 0 0,0-1-1 0 0,0-1 1 0 0,0 1 0 0 0,0 0-1 0 0,0-1 1 0 0,1 0 0 0 0,-1-1-1 0 0,0 1 1 0 0,1-1-1 0 0,-1 0 1 0 0,9-1 0 0 0,-5-1-25 0 0,0 0 0 0 0,-1 0 0 0 0,17-7-1 0 0,-7 2 2 0 0,-15 6 7 0 0,5-3 24 0 0,-1 1-32 0 0,-1 1 0 0 0,0 0-1 0 0,-1 0 1 0 0,1-1 0 0 0,-1 0 0 0 0,1 0-1 0 0,-1 0 1 0 0,0-1 0 0 0,0 0 0 0 0,0 0-1 0 0,-1 0 1 0 0,1 0 0 0 0,4-7-1 0 0,11-22 95 0 0,-13 11-10 0 0,-4 17 32 0 0,2 17-46 0 0,-4-9-66 0 0,0-1 4 0 0,0 0 1 0 0,1-1-1 0 0,-1 1 1 0 0,1 0-1 0 0,0-1 1 0 0,-1 1-1 0 0,1-1 0 0 0,0 1 1 0 0,0-1-1 0 0,0 0 1 0 0,0 0-1 0 0,0 0 1 0 0,0 0-1 0 0,0 0 1 0 0,3 0-1 0 0,37 11 6 0 0,-32-11-23 0 0,1-1 1 0 0,-1 0 0 0 0,0 0 0 0 0,13-2-1 0 0,18-1-278 0 0,-34-4 298 0 0,19-24-35 0 0,-25 30 27 0 0,-1 0 0 0 0,0 0 0 0 0,0 0 0 0 0,1 0 1 0 0,-1 0-1 0 0,0 0 0 0 0,0 0 0 0 0,0 0 0 0 0,0 0 0 0 0,0 0 0 0 0,0 0 0 0 0,-1 0 0 0 0,1 0 0 0 0,0 0 0 0 0,0 0 0 0 0,-1 0 1 0 0,1 0-1 0 0,0 0 0 0 0,-1 0 0 0 0,1 1 0 0 0,-1-1 0 0 0,0 0 0 0 0,1 0 0 0 0,-1 0 0 0 0,-1-1 0 0 0,-14-15 13 0 0,16 17-14 0 0,-21-19 48 0 0,0 2-1 0 0,-43-27 1 0 0,63 43-173 0 0,1 1-1 0 0,-1-1 1 0 0,1 1 0 0 0,-1-1-1 0 0,1 1 1 0 0,0-1 0 0 0,-1 1-1 0 0,1-1 1 0 0,0 0 0 0 0,0 1-1 0 0,-1-1 1 0 0,1 1 0 0 0,0-1-1 0 0,0 0 1 0 0,0 1 0 0 0,0-1-1 0 0,-1 1 1 0 0,1-1 0 0 0,0 0 0 0 0,0 1-1 0 0,0-1 1 0 0,1 0 0 0 0,-1 1-1 0 0,0-1 1 0 0,0 0 0 0 0,0 1-1 0 0,0-1 1 0 0,1 1 0 0 0,-1-1-1 0 0,0 0 1 0 0,0 1 0 0 0,1-1-1 0 0,-1 1 1 0 0,0-1 0 0 0,1 1 0 0 0,-1-1-1 0 0,1 1 1 0 0,-1-1 0 0 0,1 1-1 0 0,0-1 1 0 0,4-8-1378 0 0,0 0-1060 0 0,15-25 1423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35.508"/>
    </inkml:context>
    <inkml:brush xml:id="br0">
      <inkml:brushProperty name="width" value="0.1" units="cm"/>
      <inkml:brushProperty name="height" value="0.1" units="cm"/>
      <inkml:brushProperty name="color" value="#FF0066"/>
    </inkml:brush>
  </inkml:definitions>
  <inkml:trace contextRef="#ctx0" brushRef="#br0">198 1 2484 0 0,'0'0'879'0'0,"0"8"-38"0"0,0 28-23 0 0,0-27-57 0 0,-7-9-91 0 0,4 0-628 0 0,0 0 1 0 0,0 0 0 0 0,0 0 0 0 0,0 1 0 0 0,0-1 0 0 0,0 1 0 0 0,0 0-1 0 0,0 0 1 0 0,0 0 0 0 0,1 0 0 0 0,-1 1 0 0 0,0-1 0 0 0,1 1-1 0 0,-1 0 1 0 0,-3 2 0 0 0,0 3 35 0 0,-1 1 1 0 0,1-1-1 0 0,-9 15 0 0 0,-11 15 528 0 0,20-30-378 0 0,1 0 0 0 0,1 1 0 0 0,-1-1 0 0 0,1 1 0 0 0,0 0 0 0 0,1 0 0 0 0,0 0 0 0 0,0 1 0 0 0,1-1 0 0 0,0 1 0 0 0,0-1-1 0 0,0 17 1 0 0,2-22 189 0 0,0-3-404 0 0,1 1-1 0 0,-1 0 1 0 0,0 0 0 0 0,1 0-1 0 0,-1 0 1 0 0,0 0 0 0 0,0 0 0 0 0,0 0-1 0 0,0 0 1 0 0,0 0 0 0 0,0-1-1 0 0,0 1 1 0 0,0 0 0 0 0,0 0-1 0 0,0 0 1 0 0,0 2 0 0 0,-2 16 165 0 0,2 1-68 0 0,0-19-105 0 0,0 0 1 0 0,0-1-1 0 0,0 1 0 0 0,0-1 1 0 0,0 1-1 0 0,0 0 0 0 0,1-1 1 0 0,-1 1-1 0 0,0-1 0 0 0,0 1 1 0 0,1 0-1 0 0,-1-1 0 0 0,0 1 1 0 0,1-1-1 0 0,-1 1 0 0 0,0-1 1 0 0,1 1-1 0 0,-1-1 0 0 0,1 1 1 0 0,-1-1-1 0 0,1 0 0 0 0,-1 1 1 0 0,2 0-1 0 0,32 31 90 0 0,-33-31-85 0 0,1 0 0 0 0,-1-1-1 0 0,1 1 1 0 0,-1 0 0 0 0,1-1-1 0 0,-1 1 1 0 0,1-1-1 0 0,-1 1 1 0 0,1-1 0 0 0,-1 0-1 0 0,1 1 1 0 0,0-1 0 0 0,-1 0-1 0 0,1 0 1 0 0,0 0-1 0 0,-1 0 1 0 0,1-1 0 0 0,-1 1-1 0 0,1 0 1 0 0,-1-1 0 0 0,1 1-1 0 0,0-1 1 0 0,2-1-1 0 0,2 0 2 0 0,-1 1-5 0 0,-1-1-1 0 0,1 1 0 0 0,-1-1 0 0 0,1 0 1 0 0,-1 0-1 0 0,0-1 0 0 0,0 1 0 0 0,0-1 0 0 0,0 0 1 0 0,-1 0-1 0 0,1 0 0 0 0,-1 0 0 0 0,1-1 0 0 0,-1 0 1 0 0,0 1-1 0 0,-1-1 0 0 0,1 0 0 0 0,-1 0 0 0 0,1-1 1 0 0,-1 1-1 0 0,-1 0 0 0 0,3-7 0 0 0,-2 3-11 0 0,1 0 0 0 0,-2 0 0 0 0,1-1 0 0 0,-1 1 0 0 0,0-1-1 0 0,-1 1 1 0 0,0-1 0 0 0,0 1 0 0 0,-1-1 0 0 0,0 1 0 0 0,-3-11-1 0 0,3 15 19 0 0,-5-6 26 0 0,0-2-34 0 0,-2 0 0 0 0,0 1-1 0 0,0 0 1 0 0,-17-18-1 0 0,22 26-16 0 0,-1 1-1 0 0,1-1 0 0 0,0 0 1 0 0,-1 1-1 0 0,1 0 1 0 0,-1 0-1 0 0,0 0 1 0 0,0 0-1 0 0,0 1 0 0 0,-6-2 1 0 0,8 2-16 0 0,-1 1 0 0 0,1 0 0 0 0,0 0 0 0 0,-1 0 0 0 0,1 0 0 0 0,-1 0 0 0 0,1 1 1 0 0,-1-1-1 0 0,1 1 0 0 0,0-1 0 0 0,-1 1 0 0 0,1 0 0 0 0,0 0 0 0 0,0 0 0 0 0,-1 0 0 0 0,1 0 0 0 0,0 1 0 0 0,0-1 1 0 0,0 1-1 0 0,-1 1 0 0 0,-4 3-369 0 0,2 0 0 0 0,-1 1 0 0 0,1-1 0 0 0,0 1 1 0 0,-8 14-1 0 0,11-19 95 0 0,1 1-1 0 0,0 0 1 0 0,-1-1 0 0 0,1 1 0 0 0,0 0 0 0 0,1-1 0 0 0,-1 1 0 0 0,0 0-1 0 0,1 0 1 0 0,-1 0 0 0 0,1 0 0 0 0,0 0 0 0 0,0 0 0 0 0,0-1 0 0 0,1 1 0 0 0,-1 0-1 0 0,1 0 1 0 0,-1 0 0 0 0,1 0 0 0 0,1 3 0 0 0,7 4-736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30.515"/>
    </inkml:context>
    <inkml:brush xml:id="br0">
      <inkml:brushProperty name="width" value="0.1" units="cm"/>
      <inkml:brushProperty name="height" value="0.1" units="cm"/>
      <inkml:brushProperty name="color" value="#FF0066"/>
    </inkml:brush>
  </inkml:definitions>
  <inkml:trace contextRef="#ctx0" brushRef="#br0">1 452 1416 0 0,'0'0'2259'0'0,"0"-9"-1846"0"0,0-34 5044 0 0,0 34-5027 0 0,0 6-395 0 0,0 0 1 0 0,1-1-1 0 0,0 1 0 0 0,-1 0 0 0 0,1-1 1 0 0,0 1-1 0 0,1 0 0 0 0,-1 0 1 0 0,1 0-1 0 0,-1 0 0 0 0,1 0 1 0 0,0 0-1 0 0,0 0 0 0 0,0 0 0 0 0,5-3 1 0 0,36-28 267 0 0,-37 29-243 0 0,11-9 542 0 0,-16 9 126 0 0,3 5-464 0 0,-4 0-236 0 0,0 0 0 0 0,0 0 0 0 0,0 0 0 0 0,1 0 0 0 0,-1 0-1 0 0,0 0 1 0 0,0 0 0 0 0,0 0 0 0 0,1 0 0 0 0,-1 0 0 0 0,0 0 0 0 0,0 0 0 0 0,0 0-1 0 0,1 0 1 0 0,-1 0 0 0 0,0 0 0 0 0,0-1 0 0 0,0 1 0 0 0,0 0 0 0 0,1 0 0 0 0,-1 0-1 0 0,0 0 1 0 0,0 0 0 0 0,0-1 0 0 0,0 1 0 0 0,0 0 0 0 0,0 0 0 0 0,1 0 0 0 0,-1 0-1 0 0,0-1 1 0 0,0 1 0 0 0,0 0 0 0 0,0 0 0 0 0,0 0 0 0 0,0-1 0 0 0,0 1 0 0 0,0 0-1 0 0,0 0 1 0 0,0 0 0 0 0,0-1 0 0 0,0 1 0 0 0,0 0 0 0 0,0 0 0 0 0,0 0 0 0 0,0-1-1 0 0,0 1 1 0 0,0 0 0 0 0,0 0 0 0 0,0 0 0 0 0,0 0 0 0 0,0-1 0 0 0,-1 1 0 0 0,1-3 381 0 0,8 7-137 0 0,19 4 751 0 0,-3-2-639 0 0,-16-3-326 0 0,1-1-1 0 0,-1 0 0 0 0,1 0 1 0 0,0-1-1 0 0,-1 0 0 0 0,1 0 1 0 0,10-1-1 0 0,-1 0-10 0 0,0 1-1 0 0,34 6 1 0 0,-10 3-2 0 0,-10-2 7 0 0,1-1 1 0 0,0-1 0 0 0,60 2 0 0 0,345-8-39 0 0,-403-1-6 0 0,1-2 0 0 0,-1-2 0 0 0,0-1 0 0 0,0-1 0 0 0,48-18 0 0 0,-63 19-9 0 0,110-31 30 0 0,165-26 0 0 0,-271 58-54 0 0,37-13-1 0 0,-41 11 25 0 0,0 1-1 0 0,34-5 0 0 0,63-10-94 0 0,-115 20 126 0 0,2 1 3 0 0,15 0-31 0 0,-14 0-58 0 0,-1 0 36 0 0,12 0-30 0 0,-12 0-20 0 0,2-5-500 0 0,27-22-465 0 0,-24 1-5547 0 0,0-28 1055 0 0,-8 41 4579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35.902"/>
    </inkml:context>
    <inkml:brush xml:id="br0">
      <inkml:brushProperty name="width" value="0.1" units="cm"/>
      <inkml:brushProperty name="height" value="0.1" units="cm"/>
      <inkml:brushProperty name="color" value="#FF0066"/>
    </inkml:brush>
  </inkml:definitions>
  <inkml:trace contextRef="#ctx0" brushRef="#br0">98 1 2256 0 0,'-2'2'502'0'0,"-1"1"-1"0"0,1-1 1 0 0,-1 0-1 0 0,1 0 0 0 0,-1-1 1 0 0,0 1-1 0 0,0 0 1 0 0,0-1-1 0 0,0 0 1 0 0,-4 2-1 0 0,-7 2 1000 0 0,4 2-354 0 0,1-4-19 0 0,8-3-1099 0 0,1 0 0 0 0,-1 0 1 0 0,0 0-1 0 0,1 0 0 0 0,-1 0 1 0 0,0 0-1 0 0,1 0 0 0 0,-1 0 1 0 0,1 0-1 0 0,-1 0 0 0 0,0 1 0 0 0,1-1 1 0 0,-1 0-1 0 0,1 0 0 0 0,-1 1 1 0 0,1-1-1 0 0,-1 0 0 0 0,1 1 1 0 0,-1-1-1 0 0,1 1 0 0 0,-1-1 1 0 0,1 1-1 0 0,0-1 0 0 0,-1 1 1 0 0,1-1-1 0 0,-1 1 0 0 0,1-1 1 0 0,0 1-1 0 0,-1 0 0 0 0,-1 27 330 0 0,-7 105 213 0 0,5 70-154 0 0,4 52-593 0 0,0-250-28 0 0,5 2-527 0 0,16 21 220 0 0,-20-28 480 0 0,-1 0 0 0 0,1 0 0 0 0,-1 1 0 0 0,1-1 0 0 0,-1 0 0 0 0,1 0 0 0 0,-1 0 0 0 0,1 0 0 0 0,-1 1 0 0 0,1-1 0 0 0,-1 0 0 0 0,1 0 0 0 0,-1 0 0 0 0,1 0 0 0 0,0 0 1 0 0,-1 0-1 0 0,1 0 0 0 0,-1-1 0 0 0,1 1 0 0 0,-1 0 0 0 0,1 0 0 0 0,-1 0 0 0 0,1 0 0 0 0,-1-1 0 0 0,1 1 0 0 0,-1 0 0 0 0,1-1 0 0 0,-1 1 0 0 0,1 0 0 0 0,-1-1 0 0 0,0 1 0 0 0,1 0 0 0 0,-1-1 0 0 0,0 1 0 0 0,1-1 0 0 0,-1 1 0 0 0,0-1 1 0 0,1 1-1 0 0,-1-1 0 0 0,0 1 0 0 0,0-1 0 0 0,1 0 0 0 0,9-19-1071 0 0,-10 20 1048 0 0,30-78-4076 0 0,10-35 2097 0 0,-34 94 1545 0 0,13-39-725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36.259"/>
    </inkml:context>
    <inkml:brush xml:id="br0">
      <inkml:brushProperty name="width" value="0.1" units="cm"/>
      <inkml:brushProperty name="height" value="0.1" units="cm"/>
      <inkml:brushProperty name="color" value="#FF0066"/>
    </inkml:brush>
  </inkml:definitions>
  <inkml:trace contextRef="#ctx0" brushRef="#br0">0 90 1616 0 0,'4'-9'871'0'0,"-2"-1"-16"0"0,2 0 0 0 0,0 1 0 0 0,0-1 0 0 0,8-13 0 0 0,-11 22-778 0 0,0 0 1 0 0,0-1 0 0 0,0 1 0 0 0,-1 0 0 0 0,1 0-1 0 0,0 0 1 0 0,0 0 0 0 0,0 0 0 0 0,1 0-1 0 0,-1 0 1 0 0,0 0 0 0 0,0 0 0 0 0,0 1 0 0 0,1-1-1 0 0,-1 0 1 0 0,0 1 0 0 0,1-1 0 0 0,-1 1-1 0 0,1 0 1 0 0,-1-1 0 0 0,1 1 0 0 0,-1 0 0 0 0,0 0-1 0 0,1 0 1 0 0,-1 0 0 0 0,1 0 0 0 0,-1 0 0 0 0,1 0-1 0 0,-1 0 1 0 0,1 1 0 0 0,-1-1 0 0 0,0 0-1 0 0,1 1 1 0 0,-1 0 0 0 0,0-1 0 0 0,1 1 0 0 0,-1 0-1 0 0,0-1 1 0 0,2 3 0 0 0,-1-1-18 0 0,0 1 0 0 0,0 0 0 0 0,0-1 0 0 0,-1 1 0 0 0,0 0 0 0 0,1 0 0 0 0,-1 0 0 0 0,0 0 0 0 0,0 0 0 0 0,-1 0 0 0 0,1 0 0 0 0,-1 0 0 0 0,1 0 0 0 0,-1 0 0 0 0,0 5 0 0 0,1 8 143 0 0,14 106 635 0 0,-1 212 1 0 0,-14-320-815 0 0,0-1 1 0 0,-1 0-1 0 0,-1 0 0 0 0,0 0 0 0 0,-1 0 1 0 0,0 0-1 0 0,-9 23 0 0 0,6-21 17 0 0,0 1 1 0 0,2 0-1 0 0,0 1 1 0 0,-3 26-1 0 0,4-9 169 0 0,-2-1 0 0 0,-1 1 0 0 0,-17 49 1 0 0,23-83-226 0 0,0 1 0 0 0,0-1-1 0 0,0 1 1 0 0,0-1 0 0 0,-1 1 0 0 0,1-1 0 0 0,0 1 0 0 0,0-1 0 0 0,0 1 0 0 0,0-1 0 0 0,0 1 0 0 0,1-1 0 0 0,-1 0 0 0 0,0 1 0 0 0,0-1 0 0 0,0 1 0 0 0,0-1 0 0 0,0 1 0 0 0,1-1 0 0 0,-1 1 0 0 0,0-1 0 0 0,0 1 0 0 0,1-1 0 0 0,-1 0 0 0 0,0 1 0 0 0,1-1 0 0 0,-1 0 0 0 0,1 1-1 0 0,-1-1-4 0 0,1 0 0 0 0,-1 1 0 0 0,0-1 0 0 0,1 0 0 0 0,-1 0 0 0 0,0 0 0 0 0,0 0 0 0 0,1 0 0 0 0,-1 0-1 0 0,0 0 1 0 0,0 0 0 0 0,1 0 0 0 0,-1 0 0 0 0,0 0 0 0 0,1 0 0 0 0,-1 0 0 0 0,0-1 0 0 0,0 1 0 0 0,1 0-1 0 0,-1 0 1 0 0,0 0 0 0 0,0 0 0 0 0,1 0 0 0 0,-1-1 0 0 0,0 1 0 0 0,0 0 0 0 0,0 0 0 0 0,1 0 0 0 0,-1 0-1 0 0,0-1 1 0 0,0 1 0 0 0,0 0 0 0 0,0 0 0 0 0,1-1 0 0 0,-1 1 0 0 0,0 0 0 0 0,0 0 0 0 0,0-1-1 0 0,0 1 1 0 0,0 0 0 0 0,0 0 0 0 0,0-1 0 0 0,0 1 0 0 0,0 0 0 0 0,0-1 0 0 0,0 1 0 0 0,0 0 0 0 0,0 0-1 0 0,0-1 1 0 0,0 1 0 0 0,0-1 0 0 0,2-34-3551 0 0,-2-55 0 0 0,-2 21 960 0 0,2 15 1503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36.647"/>
    </inkml:context>
    <inkml:brush xml:id="br0">
      <inkml:brushProperty name="width" value="0.1" units="cm"/>
      <inkml:brushProperty name="height" value="0.1" units="cm"/>
      <inkml:brushProperty name="color" value="#FF0066"/>
    </inkml:brush>
  </inkml:definitions>
  <inkml:trace contextRef="#ctx0" brushRef="#br0">299 52 1452 0 0,'-39'-38'6651'0'0,"25"25"-4783"0"0,14 13-1813 0 0,-1 0-1 0 0,1 0 1 0 0,-1-1-1 0 0,1 1 1 0 0,-1 0-1 0 0,1 0 1 0 0,0 0-1 0 0,-1 0 1 0 0,1 0-1 0 0,-1 0 1 0 0,1 0-1 0 0,-1 1 1 0 0,1-1-1 0 0,-1 0 1 0 0,1 0-1 0 0,-1 0 1 0 0,1 0-1 0 0,-1 1 0 0 0,1-1 1 0 0,0 0-1 0 0,-1 0 1 0 0,1 1-1 0 0,-1-1 1 0 0,-2 4 134 0 0,0-1 0 0 0,1 1 1 0 0,-1 0-1 0 0,1-1 0 0 0,0 1 1 0 0,-3 7-1 0 0,-8 15 52 0 0,-105 197 1061 0 0,57-68-466 0 0,44-110-936 0 0,11-30-576 0 0,7-11-121 0 0,6-9 243 0 0,21-29-1835 0 0,-2-1 0 0 0,31-55 0 0 0,-1 2 295 0 0,-28 56 923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37.068"/>
    </inkml:context>
    <inkml:brush xml:id="br0">
      <inkml:brushProperty name="width" value="0.1" units="cm"/>
      <inkml:brushProperty name="height" value="0.1" units="cm"/>
      <inkml:brushProperty name="color" value="#FF0066"/>
    </inkml:brush>
  </inkml:definitions>
  <inkml:trace contextRef="#ctx0" brushRef="#br0">1 8 2940 0 0,'24'-4'3615'0'0,"-22"3"-3416"0"0,0 0 0 0 0,0 1 0 0 0,0-1 1 0 0,0 1-1 0 0,0-1 0 0 0,0 1 0 0 0,0 0 0 0 0,0 0 0 0 0,0 0 0 0 0,0 0 1 0 0,0 0-1 0 0,0 1 0 0 0,0-1 0 0 0,0 1 0 0 0,0-1 0 0 0,-1 1 1 0 0,1-1-1 0 0,0 1 0 0 0,0 0 0 0 0,0 0 0 0 0,1 1 0 0 0,14 12 465 0 0,-1 0-1 0 0,20 23 0 0 0,-1-1-340 0 0,-9-9-135 0 0,-2 0 0 0 0,-1 2 0 0 0,-1 1 0 0 0,-1 1 0 0 0,25 50 1 0 0,3 5 238 0 0,39 38-509 0 0,-74-100-304 0 0,-12-20 174 0 0,0-1 0 0 0,-1 1 0 0 0,1 0 0 0 0,1-1 0 0 0,-1 0 0 0 0,0 1 0 0 0,1-1 0 0 0,0 0 0 0 0,0 0 0 0 0,-1 0 0 0 0,2-1 1 0 0,-1 1-1 0 0,5 2 0 0 0,10-23-6205 0 0,-13 13 6121 0 0,0 0-1 0 0,-1-1 1 0 0,0 0 0 0 0,0 0 0 0 0,5-9 0 0 0,-1-2-748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3:43.524"/>
    </inkml:context>
    <inkml:brush xml:id="br0">
      <inkml:brushProperty name="width" value="0.1" units="cm"/>
      <inkml:brushProperty name="height" value="0.1" units="cm"/>
      <inkml:brushProperty name="color" value="#FF0066"/>
    </inkml:brush>
  </inkml:definitions>
  <inkml:trace contextRef="#ctx0" brushRef="#br0">3560 1580 2104 0 0,'0'-44'781'0'0,"0"35"-110"0"0,13-11-91 0 0,41-65-31 0 0,-52 82-479 0 0,0-1 0 0 0,0 0 0 0 0,0 0 0 0 0,0 0 0 0 0,-1 0 0 0 0,0 0 1 0 0,0 0-1 0 0,0 0 0 0 0,0-1 0 0 0,-1 1 0 0 0,1 0 0 0 0,-1 0 0 0 0,0-1 0 0 0,0 1 0 0 0,-1 0 0 0 0,1-1 0 0 0,-1 1 0 0 0,0 0 0 0 0,0 0 0 0 0,-2-4 0 0 0,-2-8 229 0 0,2-2 69 0 0,2 15-24 0 0,1-2-4 0 0,0-2-274 0 0,-1 1 0 0 0,1 0 0 0 0,-2 0 0 0 0,1 0 0 0 0,-1 0 0 0 0,-3-9 0 0 0,-7-30 295 0 0,9 35-176 0 0,0 1 0 0 0,-1-1 1 0 0,-6-12-1 0 0,0-1 114 0 0,10 22-287 0 0,-1 0 0 0 0,1 1 0 0 0,-1-1 1 0 0,1 0-1 0 0,-1 1 0 0 0,1-1 0 0 0,-1 0 1 0 0,1 1-1 0 0,-1-1 0 0 0,0 1 0 0 0,1-1 1 0 0,-1 1-1 0 0,0-1 0 0 0,1 1 0 0 0,-1-1 1 0 0,0 1-1 0 0,0 0 0 0 0,0-1 0 0 0,1 1 1 0 0,-1 0-1 0 0,0 0 0 0 0,0-1 1 0 0,0 1-1 0 0,-1 0 0 0 0,-26 4 171 0 0,18 0-145 0 0,0 0 1 0 0,1 0 0 0 0,-15 9 0 0 0,-127 91 154 0 0,78-51-131 0 0,-104 56 0 0 0,85-60-21 0 0,-130 64 76 0 0,156-84-107 0 0,-104 32 1 0 0,-34-17 12 0 0,-5-8 6 0 0,-185-8-87 0 0,214-28 136 0 0,174 0-75 0 0,0 0 0 0 0,0 0 0 0 0,-1-1 1 0 0,1 1-1 0 0,0-2 0 0 0,0 1 1 0 0,0-1-1 0 0,0 0 0 0 0,0 0 0 0 0,1 0 1 0 0,-1-1-1 0 0,1 0 0 0 0,-1 0 0 0 0,-6-6 1 0 0,6 5-2 0 0,-1 0 0 0 0,1 0 0 0 0,-1 0 0 0 0,0 1 0 0 0,0 0 1 0 0,0 0-1 0 0,0 1 0 0 0,-1 0 0 0 0,1 0 0 0 0,-10-1 0 0 0,-393-66 46 0 0,252 32 9 0 0,67 18-33 0 0,64 14-31 0 0,1 0 0 0 0,-52-19 0 0 0,27 4 26 0 0,0-2 1 0 0,1-3-1 0 0,1-2 1 0 0,-47-34-1 0 0,62 35-19 0 0,-59-59-1 0 0,80 71 10 0 0,1-1-1 0 0,0 0 0 0 0,1-1 0 0 0,1 0 1 0 0,0-1-1 0 0,2 0 0 0 0,-9-22 0 0 0,6 7 2 0 0,2-1-1 0 0,1-1 1 0 0,2 0-1 0 0,-3-40 1 0 0,4-143-30 0 0,5 169 16 0 0,0 36 6 0 0,1 1 0 0 0,1-1 0 0 0,0 0 0 0 0,0 0 0 0 0,1 1 0 0 0,1-1 0 0 0,0 1 0 0 0,6-12 0 0 0,1-5 5 0 0,9-30 19 0 0,-16 42-19 0 0,1 1 0 0 0,1 0 0 0 0,0 1 0 0 0,1-1 0 0 0,14-22 0 0 0,-4 16-5 0 0,0 0 0 0 0,2 1 0 0 0,0 1 0 0 0,2 1 0 0 0,0 0 0 0 0,1 2-1 0 0,0 0 1 0 0,1 2 0 0 0,34-16 0 0 0,1 4-35 0 0,0 3-1 0 0,123-30 1 0 0,-133 44 50 0 0,97-6 0 0 0,-61 8 18 0 0,412-4 72 0 0,-329 12-109 0 0,58-1-14 0 0,-175 2 13 0 0,0 1 0 0 0,-1 3 0 0 0,77 20 0 0 0,-74-15 11 0 0,-36-8-6 0 0,141 30-16 0 0,190 63-1 0 0,-281-69 14 0 0,0 2 1 0 0,-1 3-1 0 0,-2 3 1 0 0,-2 3-1 0 0,97 78 1 0 0,-121-83 18 0 0,-1 2 0 0 0,38 49 0 0 0,-1-1-43 0 0,-44-52 18 0 0,-1 1 0 0 0,-2 1 0 0 0,27 45 1 0 0,-44-62 13 0 0,-1 0 0 0 0,0 1 0 0 0,-1 0 0 0 0,0 0 0 0 0,-2 1 0 0 0,0-1 0 0 0,-1 1 0 0 0,-1 0 0 0 0,0 1 1 0 0,-1 21-1 0 0,-1-32-13 0 0,-1-4 7 0 0,0 1 0 0 0,0-1 0 0 0,0 0 1 0 0,0 0-1 0 0,-1 1 0 0 0,1-1 0 0 0,-1 0 0 0 0,0 0 0 0 0,0 0 0 0 0,-3 6 0 0 0,-3 7-3 0 0,-113 244 70 0 0,42-131-41 0 0,73-123-15 0 0,1 0 1 0 0,-1 0-1 0 0,0 0 1 0 0,0 0-1 0 0,-1-1 1 0 0,0 0-1 0 0,0 0 0 0 0,0-1 1 0 0,-1 0-1 0 0,0 0 1 0 0,0 0-1 0 0,-14 6 0 0 0,-29 5-614 0 0,42-15-193 0 0,-7-70-6137 0 0,15 42 5693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3:44.179"/>
    </inkml:context>
    <inkml:brush xml:id="br0">
      <inkml:brushProperty name="width" value="0.1" units="cm"/>
      <inkml:brushProperty name="height" value="0.1" units="cm"/>
      <inkml:brushProperty name="color" value="#FF0066"/>
    </inkml:brush>
  </inkml:definitions>
  <inkml:trace contextRef="#ctx0" brushRef="#br0">4 0 988 0 0,'-4'10'112'0'0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3:44.583"/>
    </inkml:context>
    <inkml:brush xml:id="br0">
      <inkml:brushProperty name="width" value="0.1" units="cm"/>
      <inkml:brushProperty name="height" value="0.1" units="cm"/>
      <inkml:brushProperty name="color" value="#FF0066"/>
    </inkml:brush>
  </inkml:definitions>
  <inkml:trace contextRef="#ctx0" brushRef="#br0">1 77 848 0 0,'6'-10'840'0'0,"-1"2"-160"0"0,1-2-96 0 0,-3-1-208 0 0,5 4-44 0 0,-6 4-348 0 0,2-5-204 0 0,3-2-600 0 0,-1 0-368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17.538"/>
    </inkml:context>
    <inkml:brush xml:id="br0">
      <inkml:brushProperty name="width" value="0.1" units="cm"/>
      <inkml:brushProperty name="height" value="0.1" units="cm"/>
      <inkml:brushProperty name="color" value="#FF0066"/>
    </inkml:brush>
  </inkml:definitions>
  <inkml:trace contextRef="#ctx0" brushRef="#br0">0 70 1452 0 0,'53'0'272'0'0,"41"-69"-640"0"0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17.959"/>
    </inkml:context>
    <inkml:brush xml:id="br0">
      <inkml:brushProperty name="width" value="0.1" units="cm"/>
      <inkml:brushProperty name="height" value="0.1" units="cm"/>
      <inkml:brushProperty name="color" value="#FF0066"/>
    </inkml:brush>
  </inkml:definitions>
  <inkml:trace contextRef="#ctx0" brushRef="#br0">0 134 1956 0 0,'23'9'7489'0'0,"-23"-9"-7424"0"0,1 1-1 0 0,-1-1 0 0 0,0 0 1 0 0,1 0-1 0 0,-1 0 0 0 0,0 0 1 0 0,0 1-1 0 0,1-1 1 0 0,-1 0-1 0 0,0 0 0 0 0,1 0 1 0 0,-1 1-1 0 0,0-1 0 0 0,0 0 1 0 0,0 1-1 0 0,1-1 0 0 0,-1 0 1 0 0,0 0-1 0 0,0 1 1 0 0,0-1-1 0 0,0 0 0 0 0,1 1 1 0 0,-1-1-1 0 0,0 0 0 0 0,0 1 1 0 0,0-1-1 0 0,0 0 0 0 0,0 1 1 0 0,0-1-1 0 0,0 1 1 0 0,0-1-1 0 0,0 0 0 0 0,0 1 1 0 0,0-1-1 0 0,0 0 0 0 0,0 1 1 0 0,-1-1-1 0 0,1 0 0 0 0,0 1 1 0 0,0-1-1 0 0,0 0 1 0 0,0 1-1 0 0,-1-1 0 0 0,1 0 1 0 0,0 0-1 0 0,0 1 0 0 0,0-1 1 0 0,-1 0-1 0 0,1 0 1 0 0,0 1-1 0 0,-1-1 0 0 0,1 0 1 0 0,0 0-1 0 0,0 0 0 0 0,-1 0 1 0 0,1 1-1 0 0,0-1 0 0 0,-1 0 1 0 0,1 0-1 0 0,0 0 1 0 0,-1 0-1 0 0,0 0-59 0 0,0 1 1 0 0,1-1-1 0 0,-1 0 1 0 0,0 1-1 0 0,1-1 0 0 0,-1 1 1 0 0,1-1-1 0 0,-1 1 1 0 0,1-1-1 0 0,-1 1 0 0 0,1-1 1 0 0,0 1-1 0 0,-1-1 1 0 0,1 1-1 0 0,-1 0 1 0 0,1-1-1 0 0,0 1 0 0 0,0 0 1 0 0,-1-1-1 0 0,1 1 1 0 0,0 0-1 0 0,0-1 0 0 0,0 1 1 0 0,0 0-1 0 0,0-1 1 0 0,0 2-1 0 0,9-17-4433 0 0,-7 8 3740 0 0,1-1-1 0 0,1 1 0 0 0,0 0 1 0 0,0 1-1 0 0,6-9 0 0 0,4-6 33 0 0,8-19-538 0 0,8-8 178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18.300"/>
    </inkml:context>
    <inkml:brush xml:id="br0">
      <inkml:brushProperty name="width" value="0.1" units="cm"/>
      <inkml:brushProperty name="height" value="0.1" units="cm"/>
      <inkml:brushProperty name="color" value="#FF0066"/>
    </inkml:brush>
  </inkml:definitions>
  <inkml:trace contextRef="#ctx0" brushRef="#br0">0 1 3136 0 0,'15'15'3784'0'0,"-10"-11"-2599"0"0,-2 0 0 0 0,1 0 1 0 0,0 0-1 0 0,-1 0 0 0 0,4 7 0 0 0,-5-8-1162 0 0,0 0-1 0 0,0 0 0 0 0,1 0 0 0 0,-1 0 1 0 0,1-1-1 0 0,-1 1 0 0 0,1 0 0 0 0,0-1 1 0 0,3 2-1 0 0,-4-2-278 0 0,0-1 1 0 0,1 1 0 0 0,-1-1-1 0 0,0 0 1 0 0,1 0 0 0 0,0 0-1 0 0,-1 0 1 0 0,1 0 0 0 0,-1-1-1 0 0,1 1 1 0 0,0-1 0 0 0,-1 0-1 0 0,1 1 1 0 0,0-1 0 0 0,0 0-1 0 0,-1-1 1 0 0,1 1 0 0 0,0-1-1 0 0,-1 1 1 0 0,1-1-1 0 0,3-1 1 0 0,7-4-1076 0 0,28-9-2399 0 0,-1 4 2635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6.231"/>
    </inkml:context>
    <inkml:brush xml:id="br0">
      <inkml:brushProperty name="width" value="0.1" units="cm"/>
      <inkml:brushProperty name="height" value="0.1" units="cm"/>
      <inkml:brushProperty name="color" value="#FF0066"/>
    </inkml:brush>
  </inkml:definitions>
  <inkml:trace contextRef="#ctx0" brushRef="#br0">0 83 1712 0 0,'0'0'9158'0'0,"0"8"-9098"0"0,0 26-10 0 0,0-33-47 0 0,0 0 1 0 0,0 0-1 0 0,0 0 0 0 0,1 0 0 0 0,-1 0 0 0 0,0 0 0 0 0,0 0 0 0 0,1-1 0 0 0,-1 1 0 0 0,0 0 0 0 0,1 0 0 0 0,-1 0 0 0 0,1 0 1 0 0,-1-1-1 0 0,1 1 0 0 0,0 0 0 0 0,-1-1 0 0 0,1 1 0 0 0,0 0 0 0 0,-1-1 0 0 0,1 1 0 0 0,0-1 0 0 0,0 1 0 0 0,-1-1 1 0 0,1 1-1 0 0,1 0 0 0 0,55 49 101 0 0,-54-47-94 0 0,0 0 1 0 0,0 0-1 0 0,-1 0 1 0 0,1 0-1 0 0,-1 0 1 0 0,0 1 0 0 0,0-1-1 0 0,0 1 1 0 0,0-1-1 0 0,-1 1 1 0 0,0 0-1 0 0,1-1 1 0 0,-1 1 0 0 0,1 7-1 0 0,5 15 182 0 0,-2-18-154 0 0,0 0 0 0 0,0-1 0 0 0,1 1 0 0 0,0-1 0 0 0,0 0 0 0 0,1-1-1 0 0,0 1 1 0 0,0-1 0 0 0,0-1 0 0 0,1 1 0 0 0,0-1 0 0 0,0-1 0 0 0,9 5-1 0 0,61 42 369 0 0,-65-43-330 0 0,-1 0-1 0 0,0 2 1 0 0,17 15 0 0 0,-21-16 0 0 0,1-2 0 0 0,-1 1 0 0 0,1-1 0 0 0,0 0 0 0 0,1-1 0 0 0,0 0 0 0 0,0-1 0 0 0,12 5 0 0 0,29 11 193 0 0,-41-16-222 0 0,-1 0 1 0 0,2-1-1 0 0,-1 0 0 0 0,0-1 1 0 0,1 0-1 0 0,20 3 0 0 0,12-2 51 0 0,-27-2-77 0 0,1-1 0 0 0,0 0 0 0 0,-1-1 0 0 0,1-1 0 0 0,0 0 0 0 0,-1-1 0 0 0,18-5 0 0 0,28-13-44 0 0,-20 5 16 0 0,63-14 0 0 0,-66 19 25 0 0,-1-1-1 0 0,57-27 1 0 0,-43 17 52 0 0,-33 15-91 0 0,0 0 0 0 0,29-4-1 0 0,9-2-3 0 0,-27 4 28 0 0,44-4-1 0 0,26-6 44 0 0,-4-4-90 0 0,24-8 39 0 0,-7-10 64 0 0,-84 29-30 0 0,0 2 1 0 0,38-8-1 0 0,-43 13-40 0 0,1-3-1 0 0,-1 0 1 0 0,0-1-1 0 0,45-22 0 0 0,-51 22 11 0 0,-1 0 0 0 0,2 1-1 0 0,-1 1 1 0 0,1 1 0 0 0,-1 0-1 0 0,35-3 1 0 0,-33 5 20 0 0,37-12-1 0 0,-38 9-50 0 0,-1 1-1 0 0,30-4 1 0 0,13-3-50 0 0,-58 11 114 0 0,2 1 15 0 0,266 0 71 0 0,-261-4-61 0 0,-7 1-62 0 0,1 1 0 0 0,0 0 0 0 0,0 0 0 0 0,-1 0 0 0 0,1 0 1 0 0,0 0-1 0 0,0 1 0 0 0,1 0 0 0 0,-1 0 0 0 0,6-1 0 0 0,5-5-10 0 0,-8 2 16 0 0,-1-1 0 0 0,1 2 0 0 0,0-1 0 0 0,1 1 0 0 0,-1 0 0 0 0,1 0 0 0 0,0 1 0 0 0,0 0 0 0 0,0 0 0 0 0,11-1 0 0 0,-6 0 5 0 0,-8 3-19 0 0,1 0 0 0 0,-1 0 1 0 0,0 0-1 0 0,1 1 1 0 0,0-1-1 0 0,-1 1 1 0 0,11 2-1 0 0,317-2 1 0 0,-307 0 46 0 0,-21 0 52 0 0,0 0-85 0 0,15 0-30 0 0,-15 0 54 0 0,-1 0-29 0 0,14 0-36 0 0,-14 0 73 0 0,0 0-62 0 0,12 0-18 0 0,-11 0 25 0 0,-1 0-1061 0 0,43 0-1042 0 0,-44 6 1515 0 0,7 14-266 0 0,-10-15-491 0 0,-12-17-1410 0 0,1-5 436 0 0,6 9 1335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18.661"/>
    </inkml:context>
    <inkml:brush xml:id="br0">
      <inkml:brushProperty name="width" value="0.1" units="cm"/>
      <inkml:brushProperty name="height" value="0.1" units="cm"/>
      <inkml:brushProperty name="color" value="#FF0066"/>
    </inkml:brush>
  </inkml:definitions>
  <inkml:trace contextRef="#ctx0" brushRef="#br0">698 1 3156 0 0,'47'48'11820'0'0,"-39"-40"-11661"0"0,-8-8-298 0 0,0 1 0 0 0,0-1 0 0 0,0 1 0 0 0,0-1 0 0 0,0 1 0 0 0,0-1 0 0 0,0 1 0 0 0,0-1-1 0 0,0 0 1 0 0,0 1 0 0 0,0-1 0 0 0,0 1 0 0 0,0-1 0 0 0,0 1 0 0 0,0-1 0 0 0,0 1 0 0 0,-1-1-1 0 0,1 0 1 0 0,0 1 0 0 0,0-1 0 0 0,-1 1 0 0 0,1-1 0 0 0,0 0 0 0 0,0 1 0 0 0,-1-1 0 0 0,1 0-1 0 0,0 1 1 0 0,-1-1 0 0 0,1 0 0 0 0,-1 0 0 0 0,1 1 0 0 0,0-1 0 0 0,-1 0 0 0 0,1 0 0 0 0,-1 0-1 0 0,1 1 1 0 0,0-1 0 0 0,-1 0 0 0 0,1 0 0 0 0,-1 0 0 0 0,1 0 0 0 0,-1 0 0 0 0,1 0 0 0 0,-1 0-1 0 0,-3 1-398 0 0,0 0-1 0 0,0 0 0 0 0,0-1 0 0 0,0 1 0 0 0,-1-1 0 0 0,1 0 1 0 0,0 0-1 0 0,-6-2 0 0 0,3 2 27 0 0,-8-2-510 0 0</inkml:trace>
  <inkml:trace contextRef="#ctx0" brushRef="#br0" timeOffset="1">377 593 4552 0 0,'-9'10'1314'0'0,"-1"-1"-1"0"0,-1 0 0 0 0,1 0 1 0 0,-22 11-1 0 0,8-7 228 0 0,-35 13 0 0 0,57-25-1997 0 0,0 0 0 0 0,0-1 0 0 0,-1 1 0 0 0,1 0 0 0 0,-1-1 0 0 0,1 0 0 0 0,-1 0 0 0 0,1 0 0 0 0,-1 0 0 0 0,1 0 0 0 0,-3 0 0 0 0,2-1 192 0 0,0 0 1 0 0,0 0-1 0 0,0 0 1 0 0,0 0 0 0 0,0 0-1 0 0,1-1 1 0 0,-6-2-1 0 0,2-2 208 0 0,-1 0-1 0 0,0 0 0 0 0,1-1 0 0 0,-8-11 1 0 0,4 7-584 0 0,-71-79-1704 0 0,49 41 1342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0.653"/>
    </inkml:context>
    <inkml:brush xml:id="br0">
      <inkml:brushProperty name="width" value="0.1" units="cm"/>
      <inkml:brushProperty name="height" value="0.1" units="cm"/>
      <inkml:brushProperty name="color" value="#FF0066"/>
    </inkml:brush>
  </inkml:definitions>
  <inkml:trace contextRef="#ctx0" brushRef="#br0">0 12 2136 0 0,'2'1'217'0'0,"-1"0"1"0"0,0 0-1 0 0,0 0 0 0 0,0 0 0 0 0,0 0 0 0 0,0 0 0 0 0,0 0 1 0 0,0 0-1 0 0,-1 1 0 0 0,1-1 0 0 0,0 0 0 0 0,0 2 0 0 0,-1-2-154 0 0,0-1-1 0 0,0 1 0 0 0,1-1 1 0 0,-1 1-1 0 0,0-1 0 0 0,0 1 0 0 0,1-1 1 0 0,-1 1-1 0 0,0-1 0 0 0,0 1 1 0 0,1-1-1 0 0,-1 1 0 0 0,0-1 0 0 0,1 0 1 0 0,-1 1-1 0 0,1-1 0 0 0,-1 1 0 0 0,0-1 1 0 0,1 0-1 0 0,-1 0 0 0 0,1 1 1 0 0,-1-1-1 0 0,1 0 0 0 0,-1 0 0 0 0,1 0 1 0 0,-1 1-1 0 0,1-1 0 0 0,-1 0 1 0 0,1 0-1 0 0,0 0 0 0 0,-1 0 0 0 0,1 0 1 0 0,-1 0-1 0 0,1 0 0 0 0,-1 0 0 0 0,1 0 1 0 0,-1 0-1 0 0,1 0 0 0 0,-1-1 1 0 0,1 1-1 0 0,-1 0 0 0 0,1 0 0 0 0,-1 0 1 0 0,1-1-1 0 0,-1 1 0 0 0,1 0 1 0 0,-1-1-1 0 0,1 1 0 0 0,-1 0 0 0 0,0-1 1 0 0,1 1-1 0 0,-1-1 0 0 0,0 1 0 0 0,1-1 1 0 0,5-3 126 0 0,1 0-1 0 0,0 0 1 0 0,0 1 0 0 0,0 0 0 0 0,0 0 0 0 0,0 0-1 0 0,1 1 1 0 0,8-1 0 0 0,1 1 68 0 0,0 1 0 0 0,29 1-1 0 0,-39 0-231 0 0,0 1-1 0 0,0 0 0 0 0,0 0 1 0 0,0 0-1 0 0,0 1 1 0 0,0 0-1 0 0,-1 0 0 0 0,1 1 1 0 0,0-1-1 0 0,-1 2 0 0 0,10 5 1 0 0,2 2 27 0 0,18 8 43 0 0,-2 2 0 0 0,-1 1 0 0 0,0 2 0 0 0,-2 1 0 0 0,0 1 0 0 0,-2 2 0 0 0,-2 1 0 0 0,0 1 0 0 0,-2 2 0 0 0,-1 0 0 0 0,-2 2 0 0 0,25 47 0 0 0,-43-73-77 0 0,0 0-1 0 0,-1 0 0 0 0,0 0 0 0 0,0 0 0 0 0,2 16 0 0 0,-5-21 41 0 0,0 1-25 0 0,0 40 96 0 0,0-39-110 0 0,0-3-18 0 0,-1 0 1 0 0,1 0-1 0 0,0 0 0 0 0,0 0 1 0 0,0 0-1 0 0,0 0 0 0 0,0 0 1 0 0,0 0-1 0 0,0 0 0 0 0,1 2 1 0 0,-1 1 4 0 0,0-1 55 0 0,0-2-59 0 0,0 0 1 0 0,0 1-1 0 0,-1-1 1 0 0,1 0-1 0 0,-1 0 0 0 0,1 0 1 0 0,-1 0-1 0 0,0 0 1 0 0,0 0-1 0 0,0 0 0 0 0,0 0 1 0 0,0-1-1 0 0,0 1 1 0 0,0 0-1 0 0,-1-1 1 0 0,1 1-1 0 0,-1 0 0 0 0,1-1 1 0 0,-1 0-1 0 0,0 1 1 0 0,-3 1-1 0 0,-21 22 116 0 0,10-14-65 0 0,1 1-2 0 0,12-7-102 0 0,-2 4-195 0 0,5-8 231 0 0,0-1 1 0 0,0 0 0 0 0,0 0 0 0 0,0 0 0 0 0,0 1 0 0 0,1-1 0 0 0,-1 0 0 0 0,0 0 0 0 0,0 0 0 0 0,0 0 0 0 0,0 1 0 0 0,0-1 0 0 0,0 0 0 0 0,0 0 0 0 0,0 0 0 0 0,1 0 0 0 0,-1 0 0 0 0,0 1 0 0 0,0-1 0 0 0,0 0 0 0 0,0 0 0 0 0,0 0 0 0 0,1 0 0 0 0,-1 0 0 0 0,0 0-1 0 0,0 0 1 0 0,0 0 0 0 0,1 0 0 0 0,-1 0 0 0 0,0 0 0 0 0,0 0 0 0 0,0 0 0 0 0,0 0 0 0 0,1 0 0 0 0,-1 0 0 0 0,0 0 0 0 0,0 0 0 0 0,0 0 0 0 0,1 0 0 0 0,-1 0 0 0 0,0 0 0 0 0,0 0 0 0 0,1 0-37 0 0,-1-1 0 0 0,1 1-1 0 0,-1 0 1 0 0,0-1 0 0 0,1 1 0 0 0,-1 0 0 0 0,0-1 0 0 0,1 1 0 0 0,-1-1-1 0 0,0 1 1 0 0,1-1 0 0 0,-1 1 0 0 0,0-1 0 0 0,0 1 0 0 0,1-1 0 0 0,-1 1 0 0 0,0-1-1 0 0,0 1 1 0 0,0-1 0 0 0,0 1 0 0 0,0-1 0 0 0,0 0 0 0 0,0 1 0 0 0,0-1-1 0 0,0 1 1 0 0,0-1 0 0 0,0 1 0 0 0,0-1 0 0 0,0 1 0 0 0,-1-1 0 0 0,1 1-1 0 0,0-1 1 0 0,0 1 0 0 0,-1-2 0 0 0,-7-21-2284 0 0,-7-4 174 0 0,-33-42 0 0 0,24 36 1288 0 0,-14-17-315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1.040"/>
    </inkml:context>
    <inkml:brush xml:id="br0">
      <inkml:brushProperty name="width" value="0.1" units="cm"/>
      <inkml:brushProperty name="height" value="0.1" units="cm"/>
      <inkml:brushProperty name="color" value="#FF0066"/>
    </inkml:brush>
  </inkml:definitions>
  <inkml:trace contextRef="#ctx0" brushRef="#br0">316 0 948 0 0,'-31'58'4243'0'0,"-11"31"-2585"0"0,23-44-1234 0 0,-4 12 256 0 0,-24 86 0 0 0,7 10 72 0 0,-24 105 75 0 0,45-152-766 0 0,4 1 0 0 0,-1 185 0 0 0,16-287-468 0 0,6 3-407 0 0,19 21-562 0 0,-25-28 1327 0 0,1-1 0 0 0,-1 0-1 0 0,1 1 1 0 0,-1-1 0 0 0,1 0 0 0 0,-1 1 0 0 0,1-1-1 0 0,-1 0 1 0 0,1 0 0 0 0,0 1 0 0 0,-1-1 0 0 0,1 0 0 0 0,-1 0-1 0 0,1 0 1 0 0,0 0 0 0 0,-1 0 0 0 0,1 0 0 0 0,0 0-1 0 0,-1 0 1 0 0,1 0 0 0 0,-1 0 0 0 0,1-1 0 0 0,0 1-1 0 0,-1 0 1 0 0,1 0 0 0 0,-1 0 0 0 0,1-1 0 0 0,-1 1-1 0 0,1 0 1 0 0,-1-1 0 0 0,1 1 0 0 0,-1 0 0 0 0,1-1-1 0 0,-1 1 1 0 0,1-1 0 0 0,-1 1 0 0 0,0-1 0 0 0,1 1-1 0 0,-1-1 1 0 0,1 1 0 0 0,-1-1 0 0 0,0 1 0 0 0,0-1-1 0 0,1 1 1 0 0,-1-2 0 0 0,12-33-1639 0 0,-11 33 1610 0 0,13-56-1129 0 0,3-9 97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1.383"/>
    </inkml:context>
    <inkml:brush xml:id="br0">
      <inkml:brushProperty name="width" value="0.1" units="cm"/>
      <inkml:brushProperty name="height" value="0.1" units="cm"/>
      <inkml:brushProperty name="color" value="#FF0066"/>
    </inkml:brush>
  </inkml:definitions>
  <inkml:trace contextRef="#ctx0" brushRef="#br0">1 480 1120 0 0,'27'-20'2089'0'0,"-19"14"-1449"0"0,0-1 0 0 0,0 2 1 0 0,0-1-1 0 0,1 1 0 0 0,-1 1 0 0 0,1-1 0 0 0,1 1 0 0 0,-1 1 1 0 0,0 0-1 0 0,14-3 0 0 0,1 3-469 0 0,1-1 0 0 0,-1-2-1 0 0,0 0 1 0 0,0-2 0 0 0,0 0 0 0 0,-1-2 0 0 0,29-17 0 0 0,3-3-338 0 0,-32 18-109 0 0,-1-1 0 0 0,31-22 0 0 0,-46 29 205 0 0,9-5-225 0 0,-1-1-1 0 0,-1-1 0 0 0,0 0 0 0 0,-1 0 0 0 0,0-2 0 0 0,20-29 0 0 0,18-57-3843 0 0,-41 85 3754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1.738"/>
    </inkml:context>
    <inkml:brush xml:id="br0">
      <inkml:brushProperty name="width" value="0.1" units="cm"/>
      <inkml:brushProperty name="height" value="0.1" units="cm"/>
      <inkml:brushProperty name="color" value="#FF0066"/>
    </inkml:brush>
  </inkml:definitions>
  <inkml:trace contextRef="#ctx0" brushRef="#br0">121 25 4548 0 0,'-1'-5'51'0'0,"-4"-15"1476"0"0,4 20-1476 0 0,0 0 0 0 0,1 0 0 0 0,-1 1 0 0 0,1-1 0 0 0,-1 0 0 0 0,0 0 0 0 0,1 1-1 0 0,-1-1 1 0 0,1 0 0 0 0,-1 1 0 0 0,1-1 0 0 0,-1 1 0 0 0,1-1 0 0 0,-1 0 0 0 0,1 1 0 0 0,0-1 0 0 0,-1 1 0 0 0,1 0 0 0 0,-1-1-1 0 0,1 1 1 0 0,0-1 0 0 0,0 1 0 0 0,-1-1 0 0 0,1 1 0 0 0,0 1 0 0 0,-7 9 110 0 0,1 2 0 0 0,0-1-1 0 0,1 1 1 0 0,0 0 0 0 0,1 0 0 0 0,1 0 0 0 0,0 1-1 0 0,1-1 1 0 0,-1 24 0 0 0,-5 23 133 0 0,-12 53 221 0 0,5 0 1 0 0,0 159 0 0 0,15 321 454 0 0,1-522-862 0 0,4 0 0 0 0,18 93-1 0 0,-19-145-83 0 0,1-1-1 0 0,1 1 0 0 0,1-1 0 0 0,10 18 0 0 0,13 39 106 0 0,-30-73-121 0 0,1 0 0 0 0,-1 0 0 0 0,1-1 0 0 0,0 1 1 0 0,0 0-1 0 0,0 0 0 0 0,0 0 0 0 0,0-1 0 0 0,0 1 0 0 0,0-1 0 0 0,0 1 0 0 0,1-1 0 0 0,-1 1 0 0 0,0-1 0 0 0,1 1 0 0 0,0-1 0 0 0,-1 0 0 0 0,1 0 1 0 0,0 0-1 0 0,1 1 0 0 0,3-1-1 0 0,0 1 0 0 0,-1-1 0 0 0,1-1 1 0 0,0 1-1 0 0,0-1 0 0 0,6 0 0 0 0,-10 0-7 0 0,0 0 4 0 0,0 0 1 0 0,0-1-1 0 0,0 1 0 0 0,1 0 0 0 0,-1-1 0 0 0,0 1 1 0 0,0-1-1 0 0,0 0 0 0 0,0 1 0 0 0,0-1 0 0 0,0 0 1 0 0,3-2-1 0 0,108-71 15 0 0,-78 50 19 0 0,-1-1 1 0 0,-2-2-1 0 0,0-1 0 0 0,-2-2 0 0 0,48-61 1 0 0,-65 76-42 0 0,-1 0 0 0 0,-1-1 0 0 0,-1 0 0 0 0,0-1 0 0 0,-1 0 0 0 0,-1 0 0 0 0,-1-1 0 0 0,0 0 0 0 0,5-25 0 0 0,-11 38 15 0 0,-2 4-13 0 0,1-1 1 0 0,0 1-1 0 0,-1-1 1 0 0,1 1 0 0 0,0-1-1 0 0,0 1 1 0 0,0-1-1 0 0,0 1 1 0 0,0-1 0 0 0,0 0-1 0 0,0 1 1 0 0,1-3 0 0 0,0 0 3 0 0,-1 3-2 0 0,0 0-1 0 0,-1 0 1 0 0,1 0-1 0 0,0 0 1 0 0,-1 0 0 0 0,1 0-1 0 0,-1 0 1 0 0,1 0-1 0 0,-1 0 1 0 0,1 0-1 0 0,-1 0 1 0 0,0 1 0 0 0,1-1-1 0 0,-1 0 1 0 0,0 0-1 0 0,0 1 1 0 0,0-1-1 0 0,1 0 1 0 0,-3 0 0 0 0,-17-19-17 0 0,-35-28 1 0 0,44 39 5 0 0,-1 1 0 0 0,1 1 1 0 0,-1 0-1 0 0,-1 1 0 0 0,1 0 0 0 0,-1 1 1 0 0,-16-5-1 0 0,-135-26-690 0 0,162 35 558 0 0,-1 0 1 0 0,0-1-1 0 0,1 1 1 0 0,-1-1-1 0 0,1 1 1 0 0,0-1-1 0 0,-1 0 1 0 0,1 0-1 0 0,0 0 1 0 0,0 0 0 0 0,0 0-1 0 0,1 0 1 0 0,-1-1-1 0 0,0 1 1 0 0,1-1-1 0 0,-1 1 1 0 0,1-1-1 0 0,0 0 1 0 0,0 1-1 0 0,0-1 1 0 0,0 0-1 0 0,1 0 1 0 0,-1 0-1 0 0,1 1 1 0 0,0-1-1 0 0,-1-4 1 0 0,1-3-396 0 0,-1 0 0 0 0,2 0 1 0 0,-1 1-1 0 0,1-1 0 0 0,0 0 0 0 0,1 0 0 0 0,6-16 1 0 0,28-57-595 0 0,-15 31 48 0 0</inkml:trace>
  <inkml:trace contextRef="#ctx0" brushRef="#br0" timeOffset="1">428 646 836 0 0,'80'-157'5334'0'0,"-74"145"-4968"0"0,0 1 1 0 0,0 0-1 0 0,1 0 1 0 0,0 0-1 0 0,1 1 1 0 0,12-13-1 0 0,-16 19-246 0 0,0 0-1 0 0,1 0 1 0 0,-1 0 0 0 0,1 1-1 0 0,0 0 1 0 0,0-1 0 0 0,0 2-1 0 0,0-1 1 0 0,0 0 0 0 0,1 1-1 0 0,-1 0 1 0 0,1 1 0 0 0,-1-1-1 0 0,1 1 1 0 0,10-1 0 0 0,-13 2 149 0 0,-1 0-184 0 0,0 0-61 0 0,1 0-1 0 0,-1 0 0 0 0,0 0 1 0 0,1 0-1 0 0,-1 1 1 0 0,0-1-1 0 0,0 1 1 0 0,1 0-1 0 0,-1-1 1 0 0,0 1-1 0 0,0 0 0 0 0,0 0 1 0 0,2 2-1 0 0,15 9 60 0 0,-1 1 1 0 0,0 0-1 0 0,-1 2 0 0 0,22 22 0 0 0,-5 0 70 0 0,35 48 1 0 0,-60-71-243 0 0,0 0 0 0 0,-1 0 1 0 0,-1 1-1 0 0,0 0 0 0 0,-1 1 0 0 0,4 18 0 0 0,-8-25-1225 0 0,0 1-1 0 0,0-1 1 0 0,0 17-1 0 0,-7-23-37 0 0,-15 9 93 0 0,9-13 135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2.157"/>
    </inkml:context>
    <inkml:brush xml:id="br0">
      <inkml:brushProperty name="width" value="0.1" units="cm"/>
      <inkml:brushProperty name="height" value="0.1" units="cm"/>
      <inkml:brushProperty name="color" value="#FF0066"/>
    </inkml:brush>
  </inkml:definitions>
  <inkml:trace contextRef="#ctx0" brushRef="#br0">250 0 2144 0 0,'-14'16'1685'0'0,"11"-14"-1528"0"0,0 0 1 0 0,1 1-1 0 0,0 0 0 0 0,-1 0 1 0 0,1-1-1 0 0,0 1 0 0 0,-3 6 1 0 0,-22 49 727 0 0,2 1 0 0 0,3 1 0 0 0,-14 65-1 0 0,20-72-428 0 0,7-25 1 0 0,-9 55 0 0 0,12-35-97 0 0,5-28-150 0 0,-2 0 1 0 0,0-1-1 0 0,-1 1 1 0 0,-9 25 0 0 0,6-23 129 0 0,0 1 1 0 0,-6 43 0 0 0,10-48-190 0 0,3-16 3 0 0,0-1-156 0 0,0-1 0 0 0,1 0 0 0 0,-1 1 0 0 0,0-1 0 0 0,1 1 0 0 0,-1-1 0 0 0,1 0 1 0 0,-1 0-1 0 0,1 1 0 0 0,-1-1 0 0 0,0 0 0 0 0,1 0 0 0 0,-1 1 0 0 0,1-1 1 0 0,-1 0-1 0 0,1 0 0 0 0,-1 0 0 0 0,1 0 0 0 0,0 0 0 0 0,-1 0 0 0 0,1 0 0 0 0,-1 0 1 0 0,1 0-1 0 0,-1 0 0 0 0,1 0 0 0 0,-1 0 0 0 0,1 0 0 0 0,-1 0 0 0 0,1 0 1 0 0,-1-1-1 0 0,1 1 0 0 0,-1 0 0 0 0,1 0 0 0 0,-1-1 0 0 0,0 1 0 0 0,1 0 0 0 0,0-1 1 0 0,15-11-38 0 0,43-53-218 0 0,133-113 1 0 0,-171 161 215 0 0,4-4-93 0 0,31-21 0 0 0,-47 37 103 0 0,0-1 1 0 0,0 2 0 0 0,0-1-1 0 0,1 1 1 0 0,-1 1 0 0 0,1 0-1 0 0,0 0 1 0 0,11-1 0 0 0,-1-1-65 0 0,-12 13 111 0 0,-5-5-12 0 0,1 1 1 0 0,0-1 1 0 0,0 1 0 0 0,-1 0-1 0 0,0 0 1 0 0,0 0-1 0 0,0 0 1 0 0,0 0 0 0 0,0 1-1 0 0,-1-1 1 0 0,0 1-1 0 0,0 0 1 0 0,0 0 0 0 0,-1 0-1 0 0,1 0 1 0 0,-1 0-1 0 0,-1 0 1 0 0,1 6 0 0 0,13 207 416 0 0,-14-117-194 0 0,0-80-196 0 0,0-16-6 0 0,5 0 27 0 0,-3-3-48 0 0,-1 0 0 0 0,1 0 1 0 0,0 0-1 0 0,-1-1 0 0 0,1 1 0 0 0,0-1 0 0 0,0 1 0 0 0,0-1 0 0 0,0 0 0 0 0,1 0 1 0 0,-1 0-1 0 0,0 0 0 0 0,3 1 0 0 0,-3-3-1 0 0,0 1-1 0 0,0-1 1 0 0,0 1-1 0 0,0-1 1 0 0,0 1-1 0 0,0-1 1 0 0,0 0-1 0 0,0 0 1 0 0,0 0 0 0 0,-1 0-1 0 0,1 0 1 0 0,0 0-1 0 0,-1-1 1 0 0,1 1-1 0 0,-1-1 1 0 0,1 1-1 0 0,-1-1 1 0 0,0 1-1 0 0,1-1 1 0 0,-1 0 0 0 0,0 0-1 0 0,0 1 1 0 0,0-1-1 0 0,0-2 1 0 0,21-36 84 0 0,28-67 0 0 0,-48 100-38 0 0,-1 0-1 0 0,0 1 1 0 0,0-1 0 0 0,-1 0 0 0 0,1 1-1 0 0,-1-1 1 0 0,-2-13 0 0 0,0-12 64 0 0,1 29-113 0 0,0 0 0 0 0,0 0 0 0 0,0-1 0 0 0,0 1-1 0 0,0 0 1 0 0,-1 0 0 0 0,1 0 0 0 0,-1 0 0 0 0,0 0 0 0 0,0 1 0 0 0,0-1 0 0 0,0 1 0 0 0,-1-1 0 0 0,1 1 0 0 0,-1 0 0 0 0,1-1 0 0 0,-1 1-1 0 0,-4-2 1 0 0,1 0-14 0 0,5 2-35 0 0,-1 1 1 0 0,0 0 0 0 0,0-1-1 0 0,0 1 1 0 0,0 0-1 0 0,0 0 1 0 0,0 0 0 0 0,0 0-1 0 0,0 1 1 0 0,0-1-1 0 0,0 0 1 0 0,-1 1-1 0 0,1 0 1 0 0,0-1 0 0 0,0 1-1 0 0,-1 0 1 0 0,1 0-1 0 0,0 0 1 0 0,-4 1-1 0 0,1 1-323 0 0,0 0-1 0 0,0 0 1 0 0,0 0-1 0 0,0 1 1 0 0,1 0-1 0 0,-7 4 0 0 0,-9 5-1297 0 0,-123 76-3330 0 0,115-71 3929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20.471"/>
    </inkml:context>
    <inkml:brush xml:id="br0">
      <inkml:brushProperty name="width" value="0.1" units="cm"/>
      <inkml:brushProperty name="height" value="0.1" units="cm"/>
      <inkml:brushProperty name="color" value="#FF0066"/>
    </inkml:brush>
  </inkml:definitions>
  <inkml:trace contextRef="#ctx0" brushRef="#br0">4868 143 1088 0 0,'0'0'3649'0'0,"-8"0"-3158"0"0,2 1-422 0 0,0 0-1 0 0,0 1 0 0 0,0-1 0 0 0,1 1 0 0 0,-1 0 0 0 0,1 1 0 0 0,-1-1 0 0 0,1 1 0 0 0,0 0 0 0 0,0 1 0 0 0,0-1 0 0 0,-7 8 0 0 0,2-4 40 0 0,8-6-51 0 0,1 0 1 0 0,-1-1-1 0 0,1 1 0 0 0,-1-1 0 0 0,0 1 0 0 0,1-1 1 0 0,-1 0-1 0 0,0 1 0 0 0,1-1 0 0 0,-1 0 0 0 0,0 0 1 0 0,1 0-1 0 0,-1-1 0 0 0,0 1 0 0 0,1 0 0 0 0,-1-1 1 0 0,0 1-1 0 0,1-1 0 0 0,-1 1 0 0 0,1-1 0 0 0,-1 0 1 0 0,1 1-1 0 0,-1-1 0 0 0,1 0 0 0 0,0 0 1 0 0,-1 0-1 0 0,1 0 0 0 0,0-1 0 0 0,0 1 0 0 0,-2-2 1 0 0,-7-4 421 0 0,0 3-278 0 0,0 0-1 0 0,-1 1 1 0 0,1 1 0 0 0,-1-1-1 0 0,1 2 1 0 0,-1 0 0 0 0,0 0-1 0 0,-19 1 1 0 0,-18-1 298 0 0,-177-10 1045 0 0,-1753 11 1104 0 0,1899-4-2646 0 0,-130 41 45 0 0,181-34-57 0 0,1 0 50 0 0,-48 11 0 0 0,-386 88 213 0 0,458-102-246 0 0,-39 8 0 0 0,-133 20 200 0 0,142-23-161 0 0,0 2-1 0 0,-46 14 1 0 0,17-3-91 0 0,-29 11 36 0 0,-67 16 274 0 0,-47-15 122 0 0,53-12-316 0 0,82-1 106 0 0,30-7-240 0 0,-46 6 1 0 0,72-14 96 0 0,0 2 1 0 0,1 0 0 0 0,-1 1 0 0 0,1 0 0 0 0,-24 14 0 0 0,15-11-16 0 0,20-8-23 0 0,-1 1-1 0 0,0 0 1 0 0,1 0-1 0 0,-1 0 1 0 0,1 0-1 0 0,-1 0 1 0 0,1 0-1 0 0,0 1 1 0 0,0-1-1 0 0,-1 1 1 0 0,1-1-1 0 0,0 1 1 0 0,-3 4 0 0 0,-4 6 16 0 0,1 0 0 0 0,1 1 0 0 0,0-1 0 0 0,0 2 1 0 0,2-1-1 0 0,-1 1 0 0 0,2 0 0 0 0,0 0 0 0 0,-3 18 1 0 0,6-26-30 0 0,-3 11 3 0 0,2 1 0 0 0,-2 35-1 0 0,4-46 18 0 0,-1-3-1 0 0,1 0 0 0 0,0 0 0 0 0,0 0 0 0 0,0 0 0 0 0,0 0 0 0 0,0 0 0 0 0,1-1 0 0 0,0 1 0 0 0,0 0 0 0 0,0 0 0 0 0,2 4 0 0 0,46 69-83 0 0,-42-67 103 0 0,0 0 0 0 0,0-1 0 0 0,1 0 0 0 0,0-1 0 0 0,0 1 0 0 0,1-2 0 0 0,0 1 0 0 0,1-1 0 0 0,-1-1 0 0 0,16 9 0 0 0,3-1 44 0 0,1-1 1 0 0,48 15 0 0 0,-47-20-40 0 0,0-1 0 0 0,1-1 0 0 0,49 2 0 0 0,94-7 98 0 0,-87-2-59 0 0,310 1 73 0 0,-387 0-138 0 0,1-2 0 0 0,0 1-1 0 0,-1-1 1 0 0,16-5 0 0 0,-15 3-5 0 0,-1 2 1 0 0,1-1-1 0 0,0 1 1 0 0,16 0-1 0 0,-6 3 20 0 0,-15-1-9 0 0,1 1 0 0 0,0-1 0 0 0,0-1 0 0 0,0 1 0 0 0,0-1 0 0 0,-1 0 0 0 0,1-1 0 0 0,0 0 0 0 0,6-2 0 0 0,19-10-5 0 0,-20 8-5 0 0,0 1 1 0 0,0 0-1 0 0,1 1 0 0 0,-1 0 1 0 0,1 1-1 0 0,0 0 1 0 0,16 0-1 0 0,146-16 216 0 0,-105 13-212 0 0,-46 4 0 0 0,45-7 1 0 0,-45 4 1 0 0,134-24 62 0 0,63 0 69 0 0,-129 16-62 0 0,-57 6-183 0 0,66-3 1 0 0,82 2 217 0 0,-123 5-150 0 0,65-10 0 0 0,-66 5-35 0 0,66-1-1 0 0,215 9 210 0 0,-335 0-134 0 0,1-1 1 0 0,-1 0 0 0 0,0 0 0 0 0,1 0-1 0 0,-1-1 1 0 0,0 0 0 0 0,0 0-1 0 0,0 0 1 0 0,0 0 0 0 0,0-1 0 0 0,4-3-1 0 0,-2 1 3 0 0,0 1 0 0 0,0 1 0 0 0,1-1 0 0 0,-1 1-1 0 0,1 1 1 0 0,-1-1 0 0 0,11-1 0 0 0,291-33 157 0 0,-277 31-133 0 0,38-11-1 0 0,11-3 20 0 0,-40 11-25 0 0,33-4 27 0 0,-51 9-31 0 0,41-10 0 0 0,16-3-331 0 0,-47 14 368 0 0,-1-2 0 0 0,1-2 0 0 0,55-18 0 0 0,-71 16-41 0 0,8 0 0 0 0,-12 5-2 0 0,-1 1 1 0 0,-1-2 0 0 0,1 0-1 0 0,-1 0 1 0 0,1-1 0 0 0,-2 0-1 0 0,1-1 1 0 0,12-11 0 0 0,-5 3 6 0 0,0-1 1 0 0,-1-1 0 0 0,24-31 0 0 0,-16 19-40 0 0,20-31-130 0 0,-41 53 106 0 0,0 0 0 0 0,0 0 0 0 0,-1 0 0 0 0,0 0 0 0 0,0 0 0 0 0,0-1 0 0 0,-1 1 0 0 0,0-1 0 0 0,0-10 0 0 0,13-37-89 0 0,-14 49 137 0 0,0 1-1 0 0,0-1 1 0 0,-1 0-1 0 0,1 0 0 0 0,-2 0 1 0 0,1-6-1 0 0,-1 1 5 0 0,1 8-47 0 0,0-2 20 0 0,0-15 45 0 0,0 19-19 0 0,0 1 0 0 0,0-1 1 0 0,0 0-1 0 0,0 1 1 0 0,0-1-1 0 0,0 0 1 0 0,-1 1-1 0 0,1-1 1 0 0,0 1-1 0 0,0-1 1 0 0,-1 1-1 0 0,1-1 1 0 0,0 0-1 0 0,-1 1 0 0 0,1-1 1 0 0,0 1-1 0 0,-1-1 1 0 0,1 1-1 0 0,-1-1 1 0 0,1 1-1 0 0,-1-1 1 0 0,-19-24-60 0 0,4 2 80 0 0,-34-35 0 0 0,46 54-152 0 0,1 0-1 0 0,-2 0 1 0 0,1 1-1 0 0,0-1 1 0 0,-1 1-1 0 0,0 0 1 0 0,0 0-1 0 0,0 0 1 0 0,0 1-1 0 0,0-1 1 0 0,0 1-1 0 0,-1 1 1 0 0,1-1-1 0 0,-1 1 1 0 0,-6-1-1 0 0,9 2-642 0 0,-8 1-659 0 0,0 1 1 0 0,-1-2-1 0 0,1 1 1 0 0,-21-4-1 0 0,-2 2 135 0 0,-3 2-31 0 0,25 0 1023 0 0,1-1-1 0 0,-1 0 1 0 0,0 0-1 0 0,1-1 1 0 0,-1-1-1 0 0,-20-5 1 0 0,2-4-215 0 0,-31-17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0.905"/>
    </inkml:context>
    <inkml:brush xml:id="br0">
      <inkml:brushProperty name="width" value="0.1" units="cm"/>
      <inkml:brushProperty name="height" value="0.1" units="cm"/>
      <inkml:brushProperty name="color" value="#FF0066"/>
    </inkml:brush>
  </inkml:definitions>
  <inkml:trace contextRef="#ctx0" brushRef="#br0">0 62 2420 0 0,'0'0'848'0'0,"0"-8"-42"0"0,0-17-396 0 0,0 6 7441 0 0,5 16-7721 0 0,-2 2-117 0 0,-1 0 0 0 0,1 0 1 0 0,-1 0-1 0 0,1 1 0 0 0,-1-1 0 0 0,1 0 0 0 0,-1 1 0 0 0,1 0 1 0 0,0 0-1 0 0,-1-1 0 0 0,1 2 0 0 0,0-1 0 0 0,-1 0 0 0 0,1 0 0 0 0,4 2 1 0 0,46 19 241 0 0,-26-9-200 0 0,-1 1 1 0 0,0 1 0 0 0,-1 2 0 0 0,-1 0-1 0 0,0 2 1 0 0,-1 0 0 0 0,38 41 0 0 0,-34-29 15 0 0,-1 1 1 0 0,-1 2-1 0 0,-2 0 1 0 0,-1 1-1 0 0,22 49 1 0 0,-27-40 55 0 0,-2 0 0 0 0,-2 2-1 0 0,-2-1 1 0 0,-2 2 0 0 0,-2-1 0 0 0,-1 1 0 0 0,-3 84 0 0 0,-2-100-89 0 0,0-12-13 0 0,-1 1-1 0 0,-1-1 0 0 0,-6 36 1 0 0,-41 136 143 0 0,28-123 35 0 0,-42 98 1 0 0,59-158-186 0 0,-89 175 449 0 0,45-92-123 0 0,27-52-193 0 0,-44 63 1 0 0,23-42-884 0 0,20-46-8420 0 0,21-13 9014 0 0,-2-1 0 0 0,-27-8-2834 0 0,24 7 2869 0 0,-9-4-986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9.586"/>
    </inkml:context>
    <inkml:brush xml:id="br0">
      <inkml:brushProperty name="width" value="0.1" units="cm"/>
      <inkml:brushProperty name="height" value="0.1" units="cm"/>
      <inkml:brushProperty name="color" value="#FF0066"/>
    </inkml:brush>
  </inkml:definitions>
  <inkml:trace contextRef="#ctx0" brushRef="#br0">0 648 2040 0 0,'0'0'2287'0'0,"8"0"-1642"0"0,1 1-410 0 0,-5 0-89 0 0,0-1-1 0 0,-1 0 1 0 0,1 0 0 0 0,0 0-1 0 0,-1 0 1 0 0,1 0 0 0 0,-1-1-1 0 0,1 0 1 0 0,0 0 0 0 0,4-1-1 0 0,49-10 347 0 0,-56 12-457 0 0,0-1 0 0 0,1 1-1 0 0,-1 0 1 0 0,1 0 0 0 0,-1 0 0 0 0,0 0 0 0 0,1 0 0 0 0,-1 0 0 0 0,1 0 0 0 0,-1 0 0 0 0,1 0 0 0 0,-1 1 0 0 0,0-1 0 0 0,1 1 0 0 0,-1-1 0 0 0,0 1 0 0 0,1-1 0 0 0,-1 1 0 0 0,0 0 0 0 0,0-1-1 0 0,0 1 1 0 0,1 0 0 0 0,-1 0 0 0 0,0 0 0 0 0,0 0 0 0 0,0 0 0 0 0,0 0 0 0 0,-1 1 0 0 0,2 1 0 0 0,4 3 165 0 0,13 15 354 0 0,0 0 1 0 0,-1 1 0 0 0,25 40 0 0 0,-8-9-85 0 0,-9-15 11 0 0,-2 1 0 0 0,-2 1-1 0 0,20 52 1 0 0,-22-66 456 0 0,-19-25-675 0 0,3-3 31 0 0,4-9-329 0 0,-1-1 1 0 0,-1-1-1 0 0,0 1 1 0 0,-1-1 0 0 0,7-20-1 0 0,-4 9-39 0 0,53-189-1185 0 0,-26 80-633 0 0,-21 82 774 0 0,-2 0-1 0 0,-2-1 1 0 0,5-94 0 0 0,-13-84-2398 0 0,-2 156 2487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52.754"/>
    </inkml:context>
    <inkml:brush xml:id="br0">
      <inkml:brushProperty name="width" value="0.1" units="cm"/>
      <inkml:brushProperty name="height" value="0.1" units="cm"/>
      <inkml:brushProperty name="color" value="#FF0066"/>
    </inkml:brush>
  </inkml:definitions>
  <inkml:trace contextRef="#ctx0" brushRef="#br0">1515 224 2136 0 0,'0'-42'915'0'0,"0"34"2531"0"0,0-1-2888 0 0,1 0-379 0 0,0 5-109 0 0,-1 1-1 0 0,1 0 0 0 0,-1-1 0 0 0,0 1 0 0 0,0-1 0 0 0,-1 1 0 0 0,1 0 0 0 0,-1-1 0 0 0,1 1 0 0 0,-1 0 0 0 0,-2-6 0 0 0,-11-35 341 0 0,12 41-348 0 0,0 1 0 0 0,0 0 0 0 0,0 0 0 0 0,-1 0 0 0 0,1 0 0 0 0,-1 0 0 0 0,1 0 0 0 0,-1 1 0 0 0,0-1 0 0 0,0 1 0 0 0,1 0 0 0 0,-1 0 0 0 0,0 0 0 0 0,0 0 0 0 0,0 0 0 0 0,0 1 0 0 0,-6-1 1 0 0,3-1 67 0 0,-44-5 716 0 0,47 6-596 0 0,-1 1-2 0 0,-4 0-162 0 0,4-1-64 0 0,1 1 1 0 0,-1 0-1 0 0,0 0 0 0 0,0 0 1 0 0,0 1-1 0 0,0-1 0 0 0,1 1 1 0 0,-1 0-1 0 0,0 0 1 0 0,1 0-1 0 0,-7 3 0 0 0,-22 14 107 0 0,1 1-1 0 0,1 1 0 0 0,1 2 0 0 0,0 0 1 0 0,-39 42-1 0 0,33-26-19 0 0,18-22-49 0 0,1 2 0 0 0,0 0-1 0 0,1 0 1 0 0,2 1 0 0 0,-13 22-1 0 0,4 3 47 0 0,3-8 4 0 0,1 1 0 0 0,-14 46 1 0 0,15-27 48 0 0,3 0 0 0 0,2 1 1 0 0,3 0-1 0 0,-4 99 0 0 0,12 26 160 0 0,1-165-292 0 0,2-1 1 0 0,0 1 0 0 0,1 0-1 0 0,0-1 1 0 0,2 0 0 0 0,11 31 0 0 0,-7-24-7 0 0,15 45 2 0 0,60 147 250 0 0,-73-196-251 0 0,2 0 0 0 0,0-1 1 0 0,1-1-1 0 0,0 0 0 0 0,2 0 0 0 0,19 16 0 0 0,15 16-18 0 0,-42-40 34 0 0,6 6-12 0 0,-1 0-1 0 0,2-1 1 0 0,-1-1 0 0 0,2 0 0 0 0,0-1 0 0 0,25 14-1 0 0,-3-2 61 0 0,-29-18-80 0 0,0 0 1 0 0,0-1 0 0 0,0 1-1 0 0,1-2 1 0 0,0 1 0 0 0,0-2-1 0 0,0 1 1 0 0,16 2 0 0 0,169 17 131 0 0,-185-23-140 0 0,0-1-1 0 0,0 0 0 0 0,0-1 1 0 0,0 0-1 0 0,-1 0 0 0 0,1-1 0 0 0,-1-1 1 0 0,1 0-1 0 0,-1 0 0 0 0,0 0 0 0 0,16-12 1 0 0,4-1 6 0 0,41-24-5 0 0,-2-3 1 0 0,-2-3 0 0 0,92-85 0 0 0,-76 62 37 0 0,-55 44-15 0 0,-1-1 0 0 0,-1-1 1 0 0,-2-2-1 0 0,30-46 1 0 0,21-28-18 0 0,-55 78-21 0 0,30-55 1 0 0,-30 46-1 0 0,-12 19 27 0 0,0 0-1 0 0,-1-1 1 0 0,-1 0-1 0 0,-1 0 1 0 0,0 0 0 0 0,-2-1-1 0 0,0 1 1 0 0,0-26-1 0 0,-2 26-14 0 0,-1 1 0 0 0,-1 0 0 0 0,0 0 0 0 0,-2 0 0 0 0,0 0 0 0 0,0 0 0 0 0,-1 1 0 0 0,-11-22 0 0 0,16 35 3 0 0,-14-28 6 0 0,-1 1 1 0 0,-1 0-1 0 0,-2 0 1 0 0,-23-28-1 0 0,-89-86 147 0 0,106 118-125 0 0,-21-18-19 0 0,-98-69 1 0 0,53 44-51 0 0,41 29-3 0 0,-2 1-1 0 0,-90-49 0 0 0,109 71 31 0 0,15 6 5 0 0,-2 1 1 0 0,1 0 0 0 0,-1 1-1 0 0,-1 2 1 0 0,-27-7-1 0 0,-14 6-88 0 0,-85 3-1 0 0,141 4 74 0 0,-1 0-1 0 0,1 0 1 0 0,0 1-1 0 0,-1-1 1 0 0,1 1-1 0 0,0 1 1 0 0,-1-1-1 0 0,-7 4 1 0 0,-52 28-675 0 0,1 2 0 0 0,-90 67 1 0 0,-19 12-1887 0 0,-206 88-1886 0 0,29-16 1269 0 0,232-116 2082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6.662"/>
    </inkml:context>
    <inkml:brush xml:id="br0">
      <inkml:brushProperty name="width" value="0.1" units="cm"/>
      <inkml:brushProperty name="height" value="0.1" units="cm"/>
      <inkml:brushProperty name="color" value="#FF0066"/>
    </inkml:brush>
  </inkml:definitions>
  <inkml:trace contextRef="#ctx0" brushRef="#br0">26 70 1908 0 0,'-2'-1'236'0'0,"1"0"-1"0"0,-1 0 0 0 0,1-1 0 0 0,0 1 1 0 0,-1 0-1 0 0,1-1 0 0 0,0 1 1 0 0,0-1-1 0 0,0 1 0 0 0,0-1 1 0 0,0 0-1 0 0,0 1 0 0 0,1-1 1 0 0,-1 0-1 0 0,0 0 0 0 0,1 0 1 0 0,0 1-1 0 0,-1-1 0 0 0,1 0 1 0 0,0 0-1 0 0,0 0 0 0 0,0 0 1 0 0,0 0-1 0 0,0-2 0 0 0,0 4-168 0 0,0-1-1 0 0,0 0 0 0 0,0 0 0 0 0,0 0 1 0 0,0 1-1 0 0,0-1 0 0 0,0 0 0 0 0,0 0 0 0 0,-1 0 1 0 0,1 1-1 0 0,0-1 0 0 0,-1 0 0 0 0,1 0 1 0 0,0 1-1 0 0,-1-1 0 0 0,1 0 0 0 0,-1 1 0 0 0,1-1 1 0 0,-1 1-1 0 0,0-2 0 0 0,1 2-45 0 0,0 0 0 0 0,1 0 0 0 0,-1 1 0 0 0,0-1 0 0 0,0 0 0 0 0,1 0 0 0 0,-1 0 0 0 0,0-1 0 0 0,0 1 0 0 0,1 0 0 0 0,-1 0 0 0 0,0 0 0 0 0,0 0 0 0 0,1 0 0 0 0,-1 0 0 0 0,0 0 0 0 0,0 0 0 0 0,0 0 0 0 0,1-1 0 0 0,-1 1-1 0 0,0 0 1 0 0,0 0 0 0 0,0 0 0 0 0,1 0 0 0 0,-1-1 0 0 0,0 1 0 0 0,0 0 0 0 0,0 0 0 0 0,0 0 0 0 0,0-1 0 0 0,1 1 0 0 0,-1 0 0 0 0,0 0 0 0 0,0-1 0 0 0,0 1 0 0 0,0 0 0 0 0,0 0 0 0 0,0-1 0 0 0,0 1 0 0 0,0 0 0 0 0,0 0 0 0 0,0-1 0 0 0,0 1 0 0 0,0 0 0 0 0,0 0 0 0 0,0-1 0 0 0,0 1 0 0 0,0 0 0 0 0,0 0 0 0 0,0-1 0 0 0,-1 1 0 0 0,1 0-1 0 0,0 0 1 0 0,0 0 0 0 0,0-1 0 0 0,0 1 0 0 0,0 0 0 0 0,0 0 0 0 0,-1 0 0 0 0,1-1 0 0 0,0 1 0 0 0,0 0 0 0 0,0 0 0 0 0,-1 0 0 0 0,1 0 0 0 0,0 0 0 0 0,0-1 0 0 0,-1 1 0 0 0,3 0 66 0 0,0 0 1 0 0,1 0-1 0 0,-1 0 1 0 0,0 0-1 0 0,0 1 1 0 0,0-1-1 0 0,0 1 1 0 0,0-1-1 0 0,0 1 1 0 0,0-1-1 0 0,0 1 1 0 0,0 0-1 0 0,3 2 1 0 0,-5-3-88 0 0,7 2 95 0 0,0 1 1 0 0,-1 0-1 0 0,1 0 1 0 0,0 1-1 0 0,-1 0 0 0 0,0 0 1 0 0,0 1-1 0 0,0-1 0 0 0,6 7 1 0 0,31 5 281 0 0,-28-7-339 0 0,-14-8-40 0 0,0 0 1 0 0,0 0 0 0 0,0-1-1 0 0,0 1 1 0 0,1 0 0 0 0,-1-1-1 0 0,0 1 1 0 0,1 0 0 0 0,-1-1-1 0 0,0 0 1 0 0,1 1 0 0 0,-1-1-1 0 0,0 0 1 0 0,3 1 0 0 0,2 3 167 0 0,0 0-57 0 0,-5-6 186 0 0,-4 7-212 0 0,0-1 0 0 0,-1 1 0 0 0,0-1 0 0 0,1 0 0 0 0,-1 0 0 0 0,0-1 0 0 0,-9 7 0 0 0,-6 7 59 0 0,-47 70 224 0 0,55-74-591 0 0,8-10 3 0 0,0 1 1 0 0,0-1 0 0 0,0 1-1 0 0,0 0 1 0 0,1 0-1 0 0,0 0 1 0 0,-1 0 0 0 0,-1 6-1 0 0,-1-2-767 0 0,-1-6-1507 0 0,5-2 2358 0 0,1 0-1 0 0,0 0 0 0 0,-1-1 1 0 0,1 1-1 0 0,0 0 1 0 0,-1 0-1 0 0,1 0 0 0 0,-2-14-5378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4.538"/>
    </inkml:context>
    <inkml:brush xml:id="br0">
      <inkml:brushProperty name="width" value="0.1" units="cm"/>
      <inkml:brushProperty name="height" value="0.1" units="cm"/>
      <inkml:brushProperty name="color" value="#FF0066"/>
    </inkml:brush>
  </inkml:definitions>
  <inkml:trace contextRef="#ctx0" brushRef="#br0">1 1 1984 0 0,'0'0'7236'0'0,"4"20"-7044"0"0,-2-10-169 0 0,5 28 163 0 0,-2 0 0 0 0,1 46 0 0 0,-5-43-105 0 0,2 1 1 0 0,9 48-1 0 0,6 53 106 0 0,-13 170 190 0 0,-6-232-294 0 0,1-43-56 0 0,2 0-1 0 0,2 0 1 0 0,12 56 0 0 0,7 42 66 0 0,5 39-89 0 0,-21-115-157 0 0,-6-52 12 0 0,-1 1-1 0 0,1-1 0 0 0,0 1 1 0 0,1-1-1 0 0,0 0 0 0 0,1 0 1 0 0,-1 0-1 0 0,8 15 0 0 0,-7-56-4366 0 0,0-11 2293 0 0,-2 12 1102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5"/>
    </inkml:context>
    <inkml:brush xml:id="br0">
      <inkml:brushProperty name="width" value="0.1" units="cm"/>
      <inkml:brushProperty name="height" value="0.1" units="cm"/>
      <inkml:brushProperty name="color" value="#FF0066"/>
    </inkml:brush>
  </inkml:definitions>
  <inkml:trace contextRef="#ctx0" brushRef="#br0">131 376 1756 0 0,'3'-6'426'0'0,"12"-20"1481"0"0,-7 23-799 0 0,-1 16 3 0 0,2 62 96 0 0,-6-45-1065 0 0,-2-13-13 0 0,1 1 1 0 0,5 24-1 0 0,0-13-38 0 0,2 7 107 0 0,8 65 0 0 0,-12 226 843 0 0,-6-196-816 0 0,1-122-212 0 0,-1 0 0 0 0,1 0 0 0 0,-2 0 0 0 0,1 0 0 0 0,-1-1 0 0 0,0 1 0 0 0,-7 16 0 0 0,4-13 10 0 0,0 1 0 0 0,1 0 0 0 0,-3 20 0 0 0,6-24 1 0 0,0-1 0 0 0,-1 1-1 0 0,-1-1 1 0 0,1 1 0 0 0,-2-1 0 0 0,-5 12-1 0 0,8-19-23 0 0,1 0 0 0 0,-1 1 0 0 0,0-1-1 0 0,0 0 1 0 0,0 0 0 0 0,0 1 0 0 0,0-1 0 0 0,0 0-1 0 0,0 0 1 0 0,0 0 0 0 0,-1 0 0 0 0,1-1-1 0 0,0 1 1 0 0,-1 0 0 0 0,1 0 0 0 0,0-1 0 0 0,-1 1-1 0 0,1-1 1 0 0,-1 1 0 0 0,1-1 0 0 0,-1 0 0 0 0,1 1-1 0 0,-1-1 1 0 0,1 0 0 0 0,-1 0 0 0 0,1 0 0 0 0,-1 0-1 0 0,1 0 1 0 0,-1-1 0 0 0,1 1 0 0 0,-1 0-1 0 0,1-1 1 0 0,-1 1 0 0 0,1-1 0 0 0,-1 0 0 0 0,1 1-1 0 0,0-1 1 0 0,-1 0 0 0 0,1 0 0 0 0,0 0 0 0 0,0 1-1 0 0,-1-2 1 0 0,-1-1 0 0 0,-1-2 9 0 0,-1 0-1 0 0,1 0 1 0 0,0 0 0 0 0,0-1-1 0 0,0 0 1 0 0,1 0 0 0 0,0 0-1 0 0,-3-10 1 0 0,0 3-2 0 0,-7-19-47 0 0,1 0 0 0 0,2 0-1 0 0,-10-52 1 0 0,18 73 28 0 0,1 5 14 0 0,0 1 1 0 0,0-1-1 0 0,1 1 1 0 0,0-1-1 0 0,1-9 0 0 0,0-6-23 0 0,-1 14 19 0 0,0 1 0 0 0,1-1-1 0 0,-1 1 1 0 0,1-1 0 0 0,1 1-1 0 0,0 0 1 0 0,2-7 0 0 0,96-194 11 0 0,-36 83 1 0 0,-35 73-20 0 0,2 1 1 0 0,2 2-1 0 0,63-72 1 0 0,-4 26-45 0 0,-20 21-22 0 0,-29 27-234 0 0,97-75 1 0 0,-116 103-136 0 0,0 1 0 0 0,45-23 0 0 0,-82 43-4289 0 0,5 11 3637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5.373"/>
    </inkml:context>
    <inkml:brush xml:id="br0">
      <inkml:brushProperty name="width" value="0.1" units="cm"/>
      <inkml:brushProperty name="height" value="0.1" units="cm"/>
      <inkml:brushProperty name="color" value="#FF0066"/>
    </inkml:brush>
  </inkml:definitions>
  <inkml:trace contextRef="#ctx0" brushRef="#br0">5 616 1892 0 0,'-1'1'79'0'0,"1"1"0"0"0,-1-1 0 0 0,1 0-1 0 0,-1 0 1 0 0,1 1 0 0 0,-1-1 0 0 0,1 0 0 0 0,0 1-1 0 0,0-1 1 0 0,0 1 0 0 0,0-1 0 0 0,0 0 0 0 0,0 1 0 0 0,0-1-1 0 0,0 0 1 0 0,1 1 0 0 0,-1-1 0 0 0,0 0 0 0 0,1 1-1 0 0,-1-1 1 0 0,1 0 0 0 0,-1 0 0 0 0,1 1 0 0 0,0-1-1 0 0,0 0 1 0 0,-1 0 0 0 0,1 0 0 0 0,0 0 0 0 0,0 0 0 0 0,0 0-1 0 0,0 0 1 0 0,0 0 0 0 0,2 1 0 0 0,0-1-16 0 0,-1-1 0 0 0,0 1 0 0 0,0-1 0 0 0,0 1 0 0 0,0-1-1 0 0,1 0 1 0 0,-1 0 0 0 0,0 0 0 0 0,0 0 0 0 0,1 0 0 0 0,-1-1 0 0 0,0 1 0 0 0,0-1 0 0 0,0 1 0 0 0,0-1 0 0 0,0 0 0 0 0,0 0 0 0 0,0 0 0 0 0,0 0 0 0 0,0 0 0 0 0,0 0 0 0 0,0-1 0 0 0,3-2 0 0 0,36-32 248 0 0,-1-1 0 0 0,66-80 1 0 0,-93 98-244 0 0,-1 0 1 0 0,15-31-1 0 0,10-17 121 0 0,45-60 206 0 0,-69 107-336 0 0,-1 0-1 0 0,11-26 0 0 0,-9 17 84 0 0,-5 5 54 0 0,-9 22-157 0 0,1-1 1 0 0,0 0 0 0 0,-1 1 0 0 0,1-1 0 0 0,0 1 0 0 0,0-1 0 0 0,0 1 0 0 0,1 0 0 0 0,-1-1 0 0 0,1 1 0 0 0,-1 0 0 0 0,1 0 0 0 0,2-2-1 0 0,-4 4 147 0 0,-13 184 551 0 0,13 189-833 0 0,0-217-4400 0 0,0-155 4445 0 0,0-1 0 0 0,0 1 1 0 0,0-1-1 0 0,0 1 0 0 0,0-1 1 0 0,-1 1-1 0 0,1-1 0 0 0,0 1 1 0 0,0-1-1 0 0,0 1 0 0 0,-1-1 0 0 0,1 1 1 0 0,0-1-1 0 0,-1 0 0 0 0,1 1 1 0 0,0-1-1 0 0,-1 1 0 0 0,1-1 1 0 0,0 0-1 0 0,-1 1 0 0 0,1-1 0 0 0,-1 0 1 0 0,0 1-1 0 0,-29 28-1180 0 0,14-15 103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5.733"/>
    </inkml:context>
    <inkml:brush xml:id="br0">
      <inkml:brushProperty name="width" value="0.1" units="cm"/>
      <inkml:brushProperty name="height" value="0.1" units="cm"/>
      <inkml:brushProperty name="color" value="#FF0066"/>
    </inkml:brush>
  </inkml:definitions>
  <inkml:trace contextRef="#ctx0" brushRef="#br0">6 58 1428 0 0,'-1'3'233'0'0,"0"-1"-1"0"0,0 0 0 0 0,0 0 1 0 0,1 0-1 0 0,-1 0 1 0 0,1 0-1 0 0,0 1 0 0 0,-1-1 1 0 0,1 0-1 0 0,0 0 1 0 0,0 1-1 0 0,1-1 1 0 0,-1 0-1 0 0,0 0 0 0 0,1 1 1 0 0,-1-1-1 0 0,1 0 1 0 0,0 0-1 0 0,0 0 0 0 0,1 2 1 0 0,-1 1-75 0 0,1 0 1 0 0,-1 0 0 0 0,0 0-1 0 0,0 0 1 0 0,-1 0-1 0 0,1 0 1 0 0,-2 7-1 0 0,1-7-52 0 0,0 0 0 0 0,0 1 0 0 0,0-1 0 0 0,0 1 0 0 0,1-1 0 0 0,0 0 0 0 0,0 1 0 0 0,0-1 0 0 0,1 0 0 0 0,0 0 0 0 0,0 0 0 0 0,3 7 0 0 0,0-4 19 0 0,-1 0 1 0 0,1-1-1 0 0,1 1 0 0 0,-1-1 1 0 0,1 0-1 0 0,10 8 0 0 0,-14-13-108 0 0,0-1-1 0 0,0 0 0 0 0,0 0 1 0 0,0 0-1 0 0,0 0 1 0 0,0 0-1 0 0,1-1 1 0 0,-1 1-1 0 0,0-1 0 0 0,0 1 1 0 0,1-1-1 0 0,-1 0 1 0 0,0 0-1 0 0,0 0 0 0 0,1 0 1 0 0,-1 0-1 0 0,0 0 1 0 0,1-1-1 0 0,-1 1 1 0 0,0-1-1 0 0,0 0 0 0 0,0 0 1 0 0,0 1-1 0 0,0-1 1 0 0,1 0-1 0 0,1-2 0 0 0,2-1-127 0 0,1 0 0 0 0,-1 0-1 0 0,1-1 1 0 0,-1 0 0 0 0,-1 0-1 0 0,1-1 1 0 0,7-8 0 0 0,-5 3 161 0 0,134-183-6734 0 0,-122 158 5621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6.102"/>
    </inkml:context>
    <inkml:brush xml:id="br0">
      <inkml:brushProperty name="width" value="0.1" units="cm"/>
      <inkml:brushProperty name="height" value="0.1" units="cm"/>
      <inkml:brushProperty name="color" value="#FF0066"/>
    </inkml:brush>
  </inkml:definitions>
  <inkml:trace contextRef="#ctx0" brushRef="#br0">16 1 1416 0 0,'0'5'1200'0'0,"5"-1"-100"0"0,-3 3-164 0 0,-2-3-39 0 0,2 4-117 0 0,-4-6-100 0 0,2 0 12 0 0,0 4-132 0 0,-6-6-188 0 0,5 5-120 0 0,2 1-240 0 0,3 1-56 0 0,-8-4 12 0 0,3 5-2676 0 0,-5-6 1467 0 0,-3-2-1195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38.603"/>
    </inkml:context>
    <inkml:brush xml:id="br0">
      <inkml:brushProperty name="width" value="0.1" units="cm"/>
      <inkml:brushProperty name="height" value="0.1" units="cm"/>
      <inkml:brushProperty name="color" value="#FF0066"/>
    </inkml:brush>
  </inkml:definitions>
  <inkml:trace contextRef="#ctx0" brushRef="#br0">1846 2671 2080 0 0,'0'-33'215'0'0,"0"15"7117"0"0,-7 6-7174 0 0,-25-35-1 0 0,30 46-139 0 0,0 0 0 0 0,0 0 0 0 0,0 1 0 0 0,0-1 0 0 0,0 0 0 0 0,0 1 0 0 0,-1-1 0 0 0,1 1 0 0 0,0-1 0 0 0,0 1 0 0 0,0 0 0 0 0,-1 0 0 0 0,1 0 1 0 0,0 0-1 0 0,0 1 0 0 0,0-1 0 0 0,0 0 0 0 0,-1 1 0 0 0,1 0 0 0 0,0-1 0 0 0,0 1 0 0 0,0 0 0 0 0,-2 2 0 0 0,-9 1 89 0 0,-386 57 1574 0 0,255-59-1006 0 0,77-3-509 0 0,60 1-156 0 0,-1-1 1 0 0,0 0-1 0 0,0-1 0 0 0,0 0 1 0 0,1 0-1 0 0,-1 0 0 0 0,1-1 1 0 0,-1 0-1 0 0,1-1 1 0 0,-12-8-1 0 0,-4 0 11 0 0,-27-12 29 0 0,28 15 60 0 0,-37-24-1 0 0,-41-24-73 0 0,-41-27 187 0 0,-3-1 18 0 0,89 47-163 0 0,-88-82-1 0 0,92 71-2 0 0,-42-46 166 0 0,82 81-232 0 0,0-2-1 0 0,1 1 1 0 0,1-1-1 0 0,-10-23 0 0 0,-8-14-21 0 0,17 35 14 0 0,1-1-1 0 0,1 0 1 0 0,1 0-1 0 0,0 0 1 0 0,-7-40 0 0 0,9 18-6 0 0,1 1 1 0 0,2-42 0 0 0,1 58 6 0 0,1 12-9 0 0,-1 1 0 0 0,2 0 0 0 0,-1 0 0 0 0,2 0 0 0 0,-1 0 1 0 0,4-11-1 0 0,50-141 4 0 0,-17 68 43 0 0,87-156 0 0 0,-119 238-33 0 0,60-93-22 0 0,-2 4-16 0 0,-35 57-27 0 0,49-62 1 0 0,-30 45 74 0 0,3 5-22 0 0,-15 20-1 0 0,-11 11 4 0 0,1 1 1 0 0,1 1-1 0 0,2 1 0 0 0,0 2 0 0 0,1 1 1 0 0,1 1-1 0 0,1 1 0 0 0,0 2 0 0 0,64-21 1 0 0,8-3-3 0 0,-50 18-9 0 0,63-17-1 0 0,-68 27-9 0 0,0 3 1 0 0,1 1-1 0 0,93-1 1 0 0,-124 9-6 0 0,-9-1 24 0 0,0 1 1 0 0,0 0-1 0 0,0 1 0 0 0,0 0 0 0 0,-1 0 1 0 0,14 5-1 0 0,68 31 2 0 0,-35-13-41 0 0,-5-1 52 0 0,-1 2 0 0 0,-2 3 0 0 0,0 1 0 0 0,-2 2 0 0 0,-2 3 0 0 0,-1 1 0 0 0,-1 2 1 0 0,66 78-1 0 0,-72-76-46 0 0,-26-29 32 0 0,0 1 1 0 0,0 1-1 0 0,14 22 1 0 0,-15-18 5 0 0,-2-2 5 0 0,1-1 1 0 0,17 21-1 0 0,-17-24-4 0 0,-1 0-1 0 0,0 0 1 0 0,-1 1 0 0 0,8 17-1 0 0,13 22-26 0 0,-6-16 10 0 0,-1 2-1 0 0,24 61 1 0 0,-34-67 20 0 0,-2 1 0 0 0,-1 0 0 0 0,-1 1 0 0 0,2 38 0 0 0,-8 150 94 0 0,0-206-94 0 0,0-1 0 0 0,-2 1 1 0 0,0 0-1 0 0,0-1 0 0 0,-1 0 1 0 0,-1 1-1 0 0,0-1 0 0 0,-6 13 1 0 0,0-3 11 0 0,-8 37 1 0 0,-6 35 41 0 0,-5 0 0 0 0,-3-2 0 0 0,-89 175 0 0 0,100-230-40 0 0,-1-1 0 0 0,-2-2-1 0 0,-41 49 1 0 0,-44 31 283 0 0,-5-12-16 0 0,32-49-269 0 0,-12 13 543 0 0,82-60-42 0 0,-11-31-9827 0 0,15 12 8632 0 0,1 1 1 0 0,1-1-1 0 0,-8-21 1 0 0,-3-16-479 0 0,-3-10 103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0.462"/>
    </inkml:context>
    <inkml:brush xml:id="br0">
      <inkml:brushProperty name="width" value="0.1" units="cm"/>
      <inkml:brushProperty name="height" value="0.1" units="cm"/>
      <inkml:brushProperty name="color" value="#FF0066"/>
    </inkml:brush>
  </inkml:definitions>
  <inkml:trace contextRef="#ctx0" brushRef="#br0">0 1199 2528 0 0,'0'0'1670'0'0,"8"0"-947"0"0,14 0-366 0 0,4 0 5317 0 0,-18 2-5630 0 0,1-1-1 0 0,-1 1 0 0 0,0 0 0 0 0,0 1 1 0 0,1 0-1 0 0,-2 0 0 0 0,13 7 0 0 0,-3-2 15 0 0,-16-7-54 0 0,-1-1-1 0 0,1 0 1 0 0,0 1-1 0 0,-1-1 0 0 0,1 0 1 0 0,-1 0-1 0 0,1 0 0 0 0,0 0 1 0 0,-1 1-1 0 0,1-1 1 0 0,0 0-1 0 0,-1 0 0 0 0,1 0 1 0 0,0 0-1 0 0,-1-1 1 0 0,1 1-1 0 0,0 0 0 0 0,-1 0 1 0 0,1 0-1 0 0,0 0 0 0 0,-1-1 1 0 0,1 1-1 0 0,0 0 1 0 0,-1-1-1 0 0,1 1 0 0 0,-1 0 1 0 0,1-1-1 0 0,-1 1 0 0 0,1-1 1 0 0,-1 1-1 0 0,1-1 1 0 0,-1 1-1 0 0,0-1 0 0 0,1 1 1 0 0,-1-1-1 0 0,1 1 1 0 0,-1-1-1 0 0,0 0 0 0 0,1 0 1 0 0,130-158 564 0 0,272-308 31 0 0,-210 252-473 0 0,-135 150-12 0 0,112-94 0 0 0,-133 119-70 0 0,-32 33-11 0 0,0 1 0 0 0,0 0 0 0 0,1 0 0 0 0,0 0 0 0 0,0 1 1 0 0,11-7-1 0 0,-3-1-7 0 0,-13 12-30 0 0,0-1 0 0 0,1 0-1 0 0,-1 1 1 0 0,1 0 0 0 0,-1-1 0 0 0,1 1 0 0 0,0 0 0 0 0,-1 0 0 0 0,1 0-1 0 0,4-2 1 0 0,3-7 10 0 0,-9 9-2 0 0,0 1 0 0 0,1-1-1 0 0,-1 0 1 0 0,1 0 0 0 0,-1 0-1 0 0,1 1 1 0 0,0-1 0 0 0,-1 0 0 0 0,1 0-1 0 0,0 1 1 0 0,-1-1 0 0 0,1 1 0 0 0,0-1-1 0 0,0 1 1 0 0,0-1 0 0 0,-1 1-1 0 0,1-1 1 0 0,1 1 0 0 0,-1-1-19 0 0,0 1 1 0 0,0 0 0 0 0,-1-1-1 0 0,1 1 1 0 0,0-1-1 0 0,0 1 1 0 0,-1-1 0 0 0,1 1-1 0 0,0-1 1 0 0,-1 1-1 0 0,1-1 1 0 0,0 0-1 0 0,-1 1 1 0 0,1-1 0 0 0,-1 0-1 0 0,1 0 1 0 0,-1 1-1 0 0,0-1 1 0 0,1 0 0 0 0,-1 0-1 0 0,0 0 1 0 0,1 1-1 0 0,-1-1 1 0 0,0 0 0 0 0,0 0-1 0 0,0 0 1 0 0,0 0-1 0 0,0-1 1 0 0,0 4-160 0 0,0-1 0 0 0,0 0 0 0 0,0 1 0 0 0,-1-1 0 0 0,1 0 0 0 0,-1 1 0 0 0,1-1 0 0 0,-1 0 0 0 0,1 0 0 0 0,-1 1-1 0 0,0-1 1 0 0,1 0 0 0 0,-1 0 0 0 0,0 0 0 0 0,0 0 0 0 0,0 0 0 0 0,0 0 0 0 0,0 0 0 0 0,0 0 0 0 0,0 0 0 0 0,0-1 0 0 0,-3 2 0 0 0,-35 23-3468 0 0,22-15 2613 0 0,2-1-59 0 0,-5 0 58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1.969"/>
    </inkml:context>
    <inkml:brush xml:id="br0">
      <inkml:brushProperty name="width" value="0.1" units="cm"/>
      <inkml:brushProperty name="height" value="0.1" units="cm"/>
      <inkml:brushProperty name="color" value="#FF0066"/>
    </inkml:brush>
  </inkml:definitions>
  <inkml:trace contextRef="#ctx0" brushRef="#br0">1 656 1796 0 0,'0'0'8440'0'0,"13"5"-8252"0"0,40 18-8 0 0,-37-19 493 0 0,-15-12-347 0 0,-1 1 276 0 0,-7 6 13 0 0,-1-1 50 0 0,15 1-191 0 0,19-7-246 0 0,-19 7-192 0 0,1 0 1 0 0,-1 0 0 0 0,1-1-1 0 0,-1 0 1 0 0,13-5 0 0 0,10-3 37 0 0,11-3-23 0 0,-1-1 1 0 0,59-31 0 0 0,-10 4 31 0 0,521-234 142 0 0,-270 110-94 0 0,-249 126 100 0 0,-78 33-338 0 0,-12 5 107 0 0,1 0 0 0 0,-1 0 0 0 0,1 0-1 0 0,-1 0 1 0 0,1 0 0 0 0,0 1-1 0 0,0-1 1 0 0,-1 1 0 0 0,1-1 0 0 0,0 1-1 0 0,3-1 1 0 0,-4 1 31 0 0,4-2-17 0 0,-5 1-13 0 0,0 1-1 0 0,0 0 0 0 0,1-1 0 0 0,-1 1 0 0 0,0 0 0 0 0,1-1 0 0 0,-1 1 1 0 0,0 0-1 0 0,1 0 0 0 0,-1-1 0 0 0,1 1 0 0 0,-1 0 0 0 0,0 0 0 0 0,1 0 1 0 0,-1 0-1 0 0,1-1 0 0 0,-1 1 0 0 0,1 0 0 0 0,-1 0 0 0 0,0 0 0 0 0,1 0 1 0 0,-1 0-1 0 0,1 0 0 0 0,-1 0 0 0 0,1 0 0 0 0,-1 0 0 0 0,1 0 0 0 0,-1 1 0 0 0,0-1 1 0 0,1 0-1 0 0,-1 0 0 0 0,1 0 0 0 0,-1 0 0 0 0,0 1 0 0 0,1-1 0 0 0,-1 0 1 0 0,1 0-1 0 0,-1 1 0 0 0,0-1 0 0 0,1 0 0 0 0,-1 1 0 0 0,0-1 0 0 0,0 0 1 0 0,1 1-1 0 0,-1-1 0 0 0,0 0 0 0 0,1 1 0 0 0,18-18 329 0 0,-24 15-345 0 0,10-1 74 0 0,-1 0-43 0 0,-6 2-80 0 0,6-1 83 0 0,-5 2-27 0 0,1 0-1 0 0,0 0 1 0 0,0 0 0 0 0,0 0-1 0 0,0 1 1 0 0,0-1 0 0 0,0 0 0 0 0,0 0-1 0 0,0 0 1 0 0,0 0 0 0 0,0 0 0 0 0,0 0-1 0 0,0 0 1 0 0,0 0 0 0 0,0 1-1 0 0,0-1 1 0 0,0 0 0 0 0,0 0 0 0 0,0 0-1 0 0,0 0 1 0 0,0 0 0 0 0,0 0-1 0 0,0 0 1 0 0,0 1 0 0 0,0-1 0 0 0,0 0-1 0 0,0 0 1 0 0,1 0 0 0 0,-1 0 0 0 0,0 0-1 0 0,0 0 1 0 0,0 0 0 0 0,0 0-1 0 0,0 0 1 0 0,0 0 0 0 0,0 0 0 0 0,0 1-1 0 0,0-1 1 0 0,0 0 0 0 0,1 0 0 0 0,-1 0-1 0 0,0 0 1 0 0,0 0 0 0 0,0 0-1 0 0,0 0 1 0 0,0 0 0 0 0,0 0 0 0 0,0 0-1 0 0,1 0 1 0 0,-1 0 0 0 0,0 0 0 0 0,0 0-1 0 0,0 0 1 0 0,0 0 0 0 0,0 0-1 0 0,0 0 1 0 0,0 0 0 0 0,0 0 0 0 0,1 0-1 0 0,-1 0 1 0 0,0 0 0 0 0,0 0-1 0 0,0-1 1 0 0,0 1 0 0 0,0 0 0 0 0,0 0-1 0 0,-5 8-813 0 0,3-4 288 0 0,0 0 0 0 0,-1 0 0 0 0,0-1-1 0 0,0 1 1 0 0,0-1 0 0 0,0 1 0 0 0,0-1 0 0 0,0 0 0 0 0,-1 0 0 0 0,0-1 0 0 0,1 1 0 0 0,-1-1-1 0 0,0 0 1 0 0,-6 3 0 0 0,-36 8-2924 0 0,30-11 2463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3.805"/>
    </inkml:context>
    <inkml:brush xml:id="br0">
      <inkml:brushProperty name="width" value="0.1" units="cm"/>
      <inkml:brushProperty name="height" value="0.1" units="cm"/>
      <inkml:brushProperty name="color" value="#FF0066"/>
    </inkml:brush>
  </inkml:definitions>
  <inkml:trace contextRef="#ctx0" brushRef="#br0">1 41 1440 0 0,'0'0'11750'0'0,"12"-7"-11665"0"0,40-20 4 0 0,-49 26-77 0 0,-1 0-1 0 0,1 0 1 0 0,0 0 0 0 0,0 0 0 0 0,0 1-1 0 0,0-1 1 0 0,0 1 0 0 0,0 0 0 0 0,0 0-1 0 0,0 0 1 0 0,0 0 0 0 0,0 0 0 0 0,0 1-1 0 0,0-1 1 0 0,6 3 0 0 0,3 0 57 0 0,20 3 135 0 0,-28-5-115 0 0,2-1-30 0 0,250 0 177 0 0,-242 0-233 0 0,-1 2 1 0 0,1 0-1 0 0,0 0 1 0 0,-1 1-1 0 0,1 1 1 0 0,-1 0-1 0 0,24 12 1 0 0,-14-6-10 0 0,-19-8 3 0 0,1 0-1 0 0,-1-1 0 0 0,1 1 0 0 0,-1-1 1 0 0,1 0-1 0 0,0 0 0 0 0,-1 0 1 0 0,1-1-1 0 0,0 0 0 0 0,0 0 1 0 0,8-1-1 0 0,4 0 1 0 0,28-1 36 0 0,-28 1-22 0 0,0 0 0 0 0,0 1 0 0 0,0 1 0 0 0,0 0 0 0 0,31 7 0 0 0,-5 9-1 0 0,-25-10-7 0 0,0 0 1 0 0,1-1-1 0 0,30 6 0 0 0,72 13-89 0 0,-94-19 87 0 0,-24-5-2 0 0,1-1 12 0 0,39 0 74 0 0,-39 0-122 0 0,0 0 38 0 0,69 0 106 0 0,-30 0-23 0 0,-37 3-82 0 0,18 14-17 0 0,-12-3 46 0 0,-10-7 39 0 0,-1-11-136 0 0,5 7 64 0 0,-6-3 1 0 0,0 0-1 0 0,0 0 0 0 0,0-1 0 0 0,0 1 1 0 0,0 0-1 0 0,0 0 0 0 0,0 0 0 0 0,0 0 1 0 0,0 0-1 0 0,0 0 0 0 0,0 0 0 0 0,0 0 1 0 0,0 0-1 0 0,0 0 0 0 0,0 0 0 0 0,1-1 1 0 0,-1 1-1 0 0,0 0 0 0 0,0 0 0 0 0,0 0 1 0 0,0 0-1 0 0,0 0 0 0 0,0 0 0 0 0,0 0 1 0 0,0 0-1 0 0,1 0 0 0 0,-1 0 0 0 0,0 0 1 0 0,0 0-1 0 0,0 0 0 0 0,0 0 0 0 0,0 0 4 0 0,0 0-1 0 0,0 0 1 0 0,0 0-1 0 0,0 0 1 0 0,0 1-1 0 0,1-1 1 0 0,-1 0-1 0 0,0 0 1 0 0,0 0-1 0 0,0 0 1 0 0,0 0-1 0 0,0 0 1 0 0,0 0-1 0 0,0 0 1 0 0,0 0-1 0 0,0 1 1 0 0,0-1-1 0 0,0 0 1 0 0,0 0-1 0 0,0 0 1 0 0,0 0-1 0 0,0 0 1 0 0,0 0-1 0 0,0 0 1 0 0,0 0-1 0 0,0 0 1 0 0,0 1-1 0 0,-1-1 1 0 0,1 0-1 0 0,0 0 1 0 0,0 0-1 0 0,0 0 1 0 0,0 0-1 0 0,0 0 1 0 0,0 0-1 0 0,0 0 1 0 0,0 0-1 0 0,0 0 1 0 0,0 0-1 0 0,0 0 1 0 0,0 0-1 0 0,0 1 1 0 0,-1-1-1 0 0,1 0 1 0 0,0 0-1 0 0,0 0 1 0 0,0 0-1 0 0,0 0 1 0 0,0 0-1 0 0,0 0 1 0 0,0 0-1 0 0,0 0 1 0 0,0 0-1 0 0,-1 0 1 0 0,1 0-1 0 0,0 0 1 0 0,0 0-1 0 0,0 0 1 0 0,0 0-1 0 0,0 0 1 0 0,0 0-1 0 0,0 0 1 0 0,0-1-1 0 0,0 2-1 0 0,0-1 0 0 0,0 0 0 0 0,0 0 1 0 0,0 0-1 0 0,0 0 0 0 0,0 0 0 0 0,0 0 0 0 0,0 0 0 0 0,0 0 0 0 0,0 0 0 0 0,0 0 0 0 0,0 0 0 0 0,0 0 0 0 0,0 0 0 0 0,0 0 0 0 0,0 0 0 0 0,0 1 0 0 0,0-1 0 0 0,0 0 0 0 0,0 0 0 0 0,0 0 0 0 0,0 0 0 0 0,0 0 0 0 0,0 0 0 0 0,0 0 0 0 0,0 0 0 0 0,0 0 0 0 0,0 0 0 0 0,0 0 0 0 0,0 1 0 0 0,0-1 0 0 0,0 0 0 0 0,0 0 1 0 0,0 0-1 0 0,0 0 0 0 0,0 0 0 0 0,0 0 0 0 0,0 0 0 0 0,0 0 0 0 0,0 0 0 0 0,0 0 0 0 0,0 0 0 0 0,0 0 0 0 0,0 0 0 0 0,-1 0 0 0 0,1 0 0 0 0,0 0 0 0 0,0 1 0 0 0,0-1 0 0 0,0 0 0 0 0,0 0 0 0 0,0 0 0 0 0,0 0 0 0 0,0 0 0 0 0,0 0 0 0 0,0 0 0 0 0,0 0 0 0 0,-1 0 0 0 0,5 4-185 0 0,-8-6 153 0 0,3-2-39 0 0,12 2-231 0 0,-18 3-194 0 0,17 0-1279 0 0,-18-63-7052 0 0,5 43 7682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5.600"/>
    </inkml:context>
    <inkml:brush xml:id="br0">
      <inkml:brushProperty name="width" value="0.1" units="cm"/>
      <inkml:brushProperty name="height" value="0.1" units="cm"/>
      <inkml:brushProperty name="color" value="#FF0066"/>
    </inkml:brush>
  </inkml:definitions>
  <inkml:trace contextRef="#ctx0" brushRef="#br0">0 468 1112 0 0,'0'0'8760'0'0,"8"0"-8640"0"0,33 0 23 0 0,-41 8-96 0 0,0 26 49 0 0,0-25 240 0 0,8-9-254 0 0,24 0-40 0 0,-24 0 1 0 0,61 36 110 0 0,-66-34-128 0 0,1-1 0 0 0,0 1 0 0 0,0-1 1 0 0,0 0-1 0 0,0 0 0 0 0,0 0 1 0 0,0 0-1 0 0,0 0 0 0 0,0-1 0 0 0,0 0 1 0 0,0 0-1 0 0,0 0 0 0 0,0-1 0 0 0,0 1 1 0 0,7-2-1 0 0,9-1 83 0 0,-18 3-36 0 0,3 0-26 0 0,2 0-37 0 0,-1-1 0 0 0,1 1 1 0 0,0-1-1 0 0,0 0 1 0 0,-1-1-1 0 0,1 0 0 0 0,-1 0 1 0 0,1 0-1 0 0,-1-1 1 0 0,0 0-1 0 0,0 0 0 0 0,8-6 1 0 0,-8 6-2 0 0,0 0 12 0 0,-1 0 1 0 0,1 0 0 0 0,0 1-1 0 0,0 0 1 0 0,10-3-1 0 0,24-8 8 0 0,32-17 99 0 0,143-39-1 0 0,-100 36-3 0 0,-46 12-83 0 0,1 3 0 0 0,92-10-1 0 0,-79 15 16 0 0,-58 7 13 0 0,0 2 0 0 0,40-2-1 0 0,-46 6-58 0 0,175-4 337 0 0,41-2 64 0 0,-191 6-360 0 0,-30 7-42 0 0,-5 0 1 0 0,0 0-1 0 0,1-1 0 0 0,0-1 1 0 0,0 1-1 0 0,0-2 0 0 0,1 1 1 0 0,13 2-1 0 0,105 31 131 0 0,-106-31-146 0 0,63 23 170 0 0,-38-11 127 0 0,53 13 0 0 0,-18-6 12 0 0,-82-25-233 0 0,107-1 112 0 0,-90-10-123 0 0,120-71 126 0 0,64-33-129 0 0,-109 59-175 0 0,12 3 176 0 0,-54 28 44 0 0,-42 20-96 0 0,0 1-1 0 0,0 0 1 0 0,0 0-1 0 0,0 1 1 0 0,1 1 0 0 0,17-2-1 0 0,63 4-12 0 0,-39 1-131 0 0,-1-2 149 0 0,-47 0-34 0 0,2 0 20 0 0,40 0-29 0 0,-40 0 139 0 0,-1 0-112 0 0,12 0 23 0 0,-12 0-5 0 0,0 0-57 0 0,14 0-5 0 0,-13 0-23 0 0,-1 0-380 0 0,14 0 168 0 0,-18 0 276 0 0,1 0-1 0 0,-1 0 1 0 0,0 0 0 0 0,0 0-1 0 0,1 0 1 0 0,-1 0-1 0 0,0 0 1 0 0,1 0 0 0 0,-1 0-1 0 0,0 0 1 0 0,0 0-1 0 0,1 0 1 0 0,-1 0 0 0 0,0 1-1 0 0,1-1 1 0 0,-1 0-1 0 0,0 0 1 0 0,0 0 0 0 0,0 0-1 0 0,1 1 1 0 0,-1-1-1 0 0,0 0 1 0 0,0 0-1 0 0,0 1 1 0 0,1-1 0 0 0,-1 0-1 0 0,0 0 1 0 0,0 1-1 0 0,0-1 1 0 0,0 0 0 0 0,0 0-1 0 0,0 1 1 0 0,1-1-1 0 0,-1 0 1 0 0,0 1 0 0 0,6 10-133 0 0,3 4-774 0 0,-17-26-1462 0 0,3-13-913 0 0,2 8 2269 0 0,-15-30-1437 0 0,-1-3 1353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8.757"/>
    </inkml:context>
    <inkml:brush xml:id="br0">
      <inkml:brushProperty name="width" value="0.1" units="cm"/>
      <inkml:brushProperty name="height" value="0.1" units="cm"/>
      <inkml:brushProperty name="color" value="#FF0066"/>
    </inkml:brush>
  </inkml:definitions>
  <inkml:trace contextRef="#ctx0" brushRef="#br0">0 388 2356 0 0,'0'0'9874'0'0,"4"-5"-9674"0"0,3-1-144 0 0,1 0-1 0 0,-1 1 0 0 0,1 0 0 0 0,0 0 0 0 0,15-7 0 0 0,9-4 49 0 0,484-244-86 0 0,-404 222-334 0 0,-50 19-215 0 0,-59 18 464 0 0,2-1-182 0 0,0 0 0 0 0,1 1-1 0 0,0-1 1 0 0,-1 1-1 0 0,7 0 1 0 0,-31 15-2809 0 0,-62 31-634 0 0,31-22 2389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46.157"/>
    </inkml:context>
    <inkml:brush xml:id="br0">
      <inkml:brushProperty name="width" value="0.1" units="cm"/>
      <inkml:brushProperty name="height" value="0.1" units="cm"/>
      <inkml:brushProperty name="color" value="#FF0066"/>
    </inkml:brush>
  </inkml:definitions>
  <inkml:trace contextRef="#ctx0" brushRef="#br0">6 0 2052 0 0,'-5'22'3684'0'0,"5"-18"-3412"0"0,1 0 0 0 0,0 0-1 0 0,0-1 1 0 0,1 1 0 0 0,-1 0 0 0 0,1 0 0 0 0,0-1 0 0 0,0 1 0 0 0,0-1 0 0 0,0 0-1 0 0,0 0 1 0 0,1 1 0 0 0,0-1 0 0 0,3 2 0 0 0,46 41 548 0 0,-12-15-519 0 0,-2 1 1 0 0,54 59-1 0 0,-56-52-122 0 0,-24-27-80 0 0,-1 0 0 0 0,0 1 1 0 0,15 24-1 0 0,-19-28-45 0 0,0 1 0 0 0,0-1 0 0 0,16 15-1 0 0,15 19 159 0 0,-11-11 10 0 0,-22-27-98 0 0,0 0 0 0 0,0 0 0 0 0,-1 0 0 0 0,0 1 0 0 0,4 5 0 0 0,-7-10-39 0 0,0 3-146 0 0,-9 4 910 0 0,-20 10-802 0 0,-80 58 363 0 0,92-63-354 0 0,0 1 1 0 0,0 1 0 0 0,2 0-1 0 0,-18 24 1 0 0,-107 144-58 0 0,93-107-1277 0 0,42-67 900 0 0,-1 2-301 0 0,-4-30-6187 0 0,4 2 5654 0 0,-4-29 0 0 0,6 19 198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0.847"/>
    </inkml:context>
    <inkml:brush xml:id="br0">
      <inkml:brushProperty name="width" value="0.1" units="cm"/>
      <inkml:brushProperty name="height" value="0.1" units="cm"/>
      <inkml:brushProperty name="color" value="#FF0066"/>
    </inkml:brush>
  </inkml:definitions>
  <inkml:trace contextRef="#ctx0" brushRef="#br0">533 2 1036 0 0,'0'0'1451'0'0,"8"0"-814"0"0,32 0 6167 0 0,-38-2-6611 0 0,-5 14-134 0 0,-17 29 90 0 0,2-3-13 0 0,-15 41 1 0 0,-58 171 219 0 0,30-89-169 0 0,-50 133 120 0 0,33-99-180 0 0,17-45-50 0 0,30-78-58 0 0,18-47-71 0 0,2 1 0 0 0,-12 43 0 0 0,-5 3-1039 0 0,31-92-3886 0 0,12-38 2450 0 0,2-1 1363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1.235"/>
    </inkml:context>
    <inkml:brush xml:id="br0">
      <inkml:brushProperty name="width" value="0.1" units="cm"/>
      <inkml:brushProperty name="height" value="0.1" units="cm"/>
      <inkml:brushProperty name="color" value="#FF0066"/>
    </inkml:brush>
  </inkml:definitions>
  <inkml:trace contextRef="#ctx0" brushRef="#br0">0 38 1744 0 0,'8'-14'2215'0'0,"6"-6"-92"0"0,-14 19-2087 0 0,1 1 1 0 0,-1 0 0 0 0,0 0 0 0 0,1-1 0 0 0,-1 1 0 0 0,0 0 0 0 0,1 0-1 0 0,-1-1 1 0 0,0 1 0 0 0,1 0 0 0 0,-1 0 0 0 0,0 0 0 0 0,1 0-1 0 0,-1 0 1 0 0,1 0 0 0 0,-1 0 0 0 0,0 0 0 0 0,1 0 0 0 0,-1 0-1 0 0,1 0 1 0 0,-1 0 0 0 0,0 0 0 0 0,1 0 0 0 0,-1 0 0 0 0,1 0 0 0 0,-1 0-1 0 0,0 0 1 0 0,1 0 0 0 0,-1 1 0 0 0,0-1 0 0 0,1 0 0 0 0,-1 0-1 0 0,0 0 1 0 0,1 1 0 0 0,-1-1 0 0 0,0 0 0 0 0,1 0 0 0 0,-1 1-1 0 0,0-1 1 0 0,0 0 0 0 0,1 1 0 0 0,-1-1 0 0 0,0 0 0 0 0,0 1 0 0 0,0-1-1 0 0,0 0 1 0 0,1 2 0 0 0,8 11 423 0 0,1 0 0 0 0,14 15 0 0 0,-12-15-330 0 0,-1 0 1 0 0,12 18-1 0 0,-9-9 25 0 0,0-2 0 0 0,1 0-1 0 0,33 35 1 0 0,-33-41-67 0 0,-2 1-1 0 0,0 0 1 0 0,0 1-1 0 0,-2 1 1 0 0,14 24-1 0 0,-13-20-201 0 0,1-1 0 0 0,1 0 0 0 0,17 18-1 0 0,-4-12-249 0 0,-8-9-4999 0 0,-15-26 4204 0 0,16-35 49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1.575"/>
    </inkml:context>
    <inkml:brush xml:id="br0">
      <inkml:brushProperty name="width" value="0.1" units="cm"/>
      <inkml:brushProperty name="height" value="0.1" units="cm"/>
      <inkml:brushProperty name="color" value="#FF0066"/>
    </inkml:brush>
  </inkml:definitions>
  <inkml:trace contextRef="#ctx0" brushRef="#br0">1 15 2352 0 0,'0'-1'60'0'0,"0"1"0"0"0,0-1-1 0 0,0 1 1 0 0,0-1 0 0 0,0 1 0 0 0,-1-1-1 0 0,1 1 1 0 0,0 0 0 0 0,0-1 0 0 0,0 1-1 0 0,0-1 1 0 0,0 1 0 0 0,0-1 0 0 0,1 1-1 0 0,-1-1 1 0 0,0 1 0 0 0,0-1 0 0 0,0 1-1 0 0,0-1 1 0 0,0 1 0 0 0,1 0 0 0 0,-1-1-1 0 0,0 1 1 0 0,0-1 0 0 0,1 1-1 0 0,-1 0 1 0 0,0-1 0 0 0,1 1 0 0 0,-1 0-1 0 0,1-1 1 0 0,-1 1-13 0 0,1 0 0 0 0,-1 0-1 0 0,1 0 1 0 0,-1 0 0 0 0,1 0 0 0 0,-1 0-1 0 0,0 1 1 0 0,1-1 0 0 0,-1 0 0 0 0,1 0-1 0 0,-1 0 1 0 0,0 1 0 0 0,1-1 0 0 0,-1 0-1 0 0,0 1 1 0 0,1-1 0 0 0,-1 0 0 0 0,0 0-1 0 0,1 1 1 0 0,-1-1 0 0 0,0 1 0 0 0,0-1-1 0 0,1 0 1 0 0,-1 1 0 0 0,0-1 0 0 0,0 1 0 0 0,0-1-1 0 0,0 0 1 0 0,1 1 0 0 0,-1-1 0 0 0,0 1-1 0 0,0-1 1 0 0,0 1 0 0 0,0 0 0 0 0,63 332 3120 0 0,-13-54-2232 0 0,-27-164-597 0 0,19 76 425 0 0,-36-170-552 0 0,-1 1-1 0 0,3 38 0 0 0,-9-30 133 0 0,0-23-148 0 0,2-22-88 0 0,19-122-332 0 0,-15 109 136 0 0,-4 24-96 0 0,1-9-24 0 0,12-44-91 0 0,21-106-4024 0 0,-33 148 3685 0 0,1 0 0 0 0,1 1 0 0 0,6-17 0 0 0,1-5-578 0 0,-9 29 58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1.964"/>
    </inkml:context>
    <inkml:brush xml:id="br0">
      <inkml:brushProperty name="width" value="0.1" units="cm"/>
      <inkml:brushProperty name="height" value="0.1" units="cm"/>
      <inkml:brushProperty name="color" value="#FF0066"/>
    </inkml:brush>
  </inkml:definitions>
  <inkml:trace contextRef="#ctx0" brushRef="#br0">1 283 836 0 0,'0'0'1067'0'0,"0"-4"-218"0"0,0-13-88 0 0,0 13 464 0 0,0-1-690 0 0,0-10-76 0 0,0 0 1 0 0,2 0-1 0 0,0 0 0 0 0,8-28 0 0 0,-9 39-409 0 0,1 0-1 0 0,0 0 0 0 0,0 0 1 0 0,0 1-1 0 0,0-1 0 0 0,0 0 1 0 0,1 1-1 0 0,0 0 0 0 0,4-5 1 0 0,5-7 110 0 0,-1 0 21 0 0,1 1-1 0 0,0 0 0 0 0,0 0 0 0 0,20-15 0 0 0,-16 21-27 0 0,-16 9-146 0 0,0-1 1 0 0,0 0-1 0 0,1 0 0 0 0,-1 0 1 0 0,0 0-1 0 0,0 1 0 0 0,0-1 1 0 0,1 0-1 0 0,-1 0 0 0 0,0 1 1 0 0,0-1-1 0 0,0 0 0 0 0,0 0 1 0 0,1 1-1 0 0,-1-1 0 0 0,0 0 1 0 0,0 1-1 0 0,0-1 0 0 0,0 0 1 0 0,0 0-1 0 0,0 1 0 0 0,0-1 1 0 0,0 0-1 0 0,0 1 0 0 0,0-1 1 0 0,0 0-1 0 0,0 1 0 0 0,0-1 1 0 0,0 0-1 0 0,0 0 0 0 0,0 1 1 0 0,-12 35 353 0 0,10-31-353 0 0,-40 107 461 0 0,41-111-469 0 0,1 0 1 0 0,-1 0-1 0 0,1 1 0 0 0,0-1 1 0 0,-1 0-1 0 0,1 0 1 0 0,0 1-1 0 0,0-1 1 0 0,0 0-1 0 0,0 1 1 0 0,0-1-1 0 0,0 0 1 0 0,0 0-1 0 0,0 1 0 0 0,0-1 1 0 0,1 0-1 0 0,-1 1 1 0 0,1 0-1 0 0,0 1 106 0 0,3 4-101 0 0,16 22 42 0 0,-19-28-45 0 0,0 0 0 0 0,1 0 0 0 0,-1 0-1 0 0,0-1 1 0 0,0 1 0 0 0,1-1 0 0 0,-1 1-1 0 0,0-1 1 0 0,1 1 0 0 0,-1-1 0 0 0,0 0-1 0 0,1 1 1 0 0,-1-1 0 0 0,1 0 0 0 0,-1 0-1 0 0,1 0 1 0 0,-1 0 0 0 0,0 0 0 0 0,1-1 0 0 0,-1 1-1 0 0,1 0 1 0 0,-1-1 0 0 0,0 1 0 0 0,1-1-1 0 0,-1 1 1 0 0,2-2 0 0 0,0 1-2 0 0,34-12-40 0 0,67-36 0 0 0,-1-1-449 0 0,-85 42 223 0 0,-13 5-91 0 0,0 0 0 0 0,0 1-1 0 0,0 0 1 0 0,0 0 0 0 0,1 0-1 0 0,10-1 1 0 0</inkml:trace>
  <inkml:trace contextRef="#ctx0" brushRef="#br0" timeOffset="1">112 894 1988 0 0,'1'5'302'0'0,"-1"-4"-142"0"0,0 0 0 0 0,0 1 0 0 0,1-1-1 0 0,-1 0 1 0 0,0 1 0 0 0,1-1-1 0 0,-1 0 1 0 0,1 0 0 0 0,-1 1-1 0 0,1-1 1 0 0,-1 0 0 0 0,1 0-1 0 0,0 0 1 0 0,1 1 0 0 0,-1-1-76 0 0,0-1 0 0 0,0 0 0 0 0,1 0-1 0 0,-1 0 1 0 0,0 0 0 0 0,0-1 0 0 0,1 1 0 0 0,-1 0 0 0 0,0 0 0 0 0,0-1 0 0 0,0 1 0 0 0,0 0 0 0 0,1-1-1 0 0,-1 1 1 0 0,0-1 0 0 0,0 0 0 0 0,0 1 0 0 0,0-1 0 0 0,1-1 0 0 0,15-9 366 0 0,-1-1 0 0 0,21-20-1 0 0,7-6-52 0 0,50-38 284 0 0,49-36 2 0 0,-120 95-678 0 0,-1 0 1 0 0,35-35 0 0 0,-17 14-261 0 0,-32 30 41 0 0,0 0-1 0 0,-1-1 1 0 0,0 1-1 0 0,0-1 1 0 0,7-14 0 0 0,-9 14-602 0 0,-1-1 0 0 0,0 0 0 0 0,0 0 0 0 0,0 0 0 0 0,2-17 0 0 0,-3 8-238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2.337"/>
    </inkml:context>
    <inkml:brush xml:id="br0">
      <inkml:brushProperty name="width" value="0.1" units="cm"/>
      <inkml:brushProperty name="height" value="0.1" units="cm"/>
      <inkml:brushProperty name="color" value="#FF0066"/>
    </inkml:brush>
  </inkml:definitions>
  <inkml:trace contextRef="#ctx0" brushRef="#br0">2 249 2484 0 0,'-1'-13'523'0'0,"1"-1"-1"0"0,0 1 1 0 0,1-1 0 0 0,0 1-1 0 0,1 0 1 0 0,6-24 0 0 0,-6 30-386 0 0,0 1 0 0 0,1 0 0 0 0,-1 0 0 0 0,1 0 0 0 0,0 0 0 0 0,1 0 0 0 0,-1 1 0 0 0,1-1 0 0 0,0 1 1 0 0,1 0-1 0 0,-1 0 0 0 0,1 1 0 0 0,0-1 0 0 0,0 1 0 0 0,10-6 0 0 0,-14 9-108 0 0,1 0 0 0 0,-1 0 0 0 0,0 1 0 0 0,0-1 0 0 0,1 1 0 0 0,-1-1 0 0 0,0 1 0 0 0,1 0 0 0 0,-1-1 0 0 0,1 1 0 0 0,-1 0 0 0 0,0 0 0 0 0,1 0 0 0 0,-1 0 0 0 0,1 0 0 0 0,-1 0 0 0 0,0 0 0 0 0,1 1 0 0 0,-1-1 0 0 0,0 0 0 0 0,1 1 0 0 0,-1-1 0 0 0,0 1 0 0 0,1-1 0 0 0,-1 1 0 0 0,0 0 0 0 0,1 1 0 0 0,1 0 22 0 0,-1 1 0 0 0,1-1 0 0 0,-1 1 0 0 0,0 0 1 0 0,0 0-1 0 0,0 0 0 0 0,-1 0 0 0 0,1 0 0 0 0,-1 1 0 0 0,2 4 0 0 0,2 9 49 0 0,-2-1 1 0 0,0 1-1 0 0,2 21 1 0 0,-2 235 848 0 0,-5-151-620 0 0,2-120-326 0 0,0 1 0 0 0,0 0 0 0 0,0-1 0 0 0,0 1 0 0 0,1 0 1 0 0,-1-1-1 0 0,1 1 0 0 0,0-1 0 0 0,0 1 0 0 0,0-1 0 0 0,0 1 0 0 0,0-1 0 0 0,0 0 0 0 0,0 1 0 0 0,1-1 0 0 0,-1 0 0 0 0,1 0 0 0 0,0 0 0 0 0,0 0 0 0 0,2 2 0 0 0,-2-3-9 0 0,1 0 0 0 0,0 0 0 0 0,-1 0-1 0 0,1 0 1 0 0,0 0 0 0 0,0-1 0 0 0,0 1 0 0 0,-1-1 0 0 0,1 0 0 0 0,0 0 0 0 0,0 0 0 0 0,0 0 0 0 0,0 0 0 0 0,0-1-1 0 0,0 1 1 0 0,-1-1 0 0 0,1 0 0 0 0,0 0 0 0 0,0 0 0 0 0,-1 0 0 0 0,1 0 0 0 0,2-2 0 0 0,25-12-56 0 0,-1-1 1 0 0,-1-2-1 0 0,-1-1 1 0 0,0 0-1 0 0,25-26 1 0 0,-40 33-42 0 0,146-145-579 0 0,-142 138 191 0 0,0 0 0 0 0,-1-1 0 0 0,-2-1 0 0 0,0 0 0 0 0,-1-1 0 0 0,16-42 0 0 0,-10 22-1000 0 0,-13 33 901 0 0,-1 0 0 0 0,0-1 0 0 0,4-17 0 0 0,-2 2-570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2.689"/>
    </inkml:context>
    <inkml:brush xml:id="br0">
      <inkml:brushProperty name="width" value="0.1" units="cm"/>
      <inkml:brushProperty name="height" value="0.1" units="cm"/>
      <inkml:brushProperty name="color" value="#FF0066"/>
    </inkml:brush>
  </inkml:definitions>
  <inkml:trace contextRef="#ctx0" brushRef="#br0">208 0 1568 0 0,'-52'162'3167'0'0,"-1"7"-1535"0"0,-18 110 406 0 0,62-238-1638 0 0,2-1-1 0 0,1 1 1 0 0,0 62-1 0 0,3-44 104 0 0,3-56-324 0 0,0 3-22 0 0,0 74 329 0 0,7-72-507 0 0,23 22-17 0 0,-29-29 33 0 0,1 0 0 0 0,-1 0 0 0 0,1 0 0 0 0,0-1 0 0 0,-1 1 0 0 0,1-1 0 0 0,-1 1-1 0 0,1-1 1 0 0,0 0 0 0 0,-1 1 0 0 0,1-1 0 0 0,0 0 0 0 0,0 0 0 0 0,-1 0 0 0 0,1 0 0 0 0,0-1 0 0 0,-1 1 0 0 0,1 0 0 0 0,0-1 0 0 0,-1 1 0 0 0,1-1-1 0 0,-1 0 1 0 0,1 1 0 0 0,1-2 0 0 0,29-19-47 0 0,-18 12 28 0 0,0 0 0 0 0,0 1 1 0 0,1 1-1 0 0,-1 0 1 0 0,2 1-1 0 0,-1 1 0 0 0,1 0 1 0 0,25-4-1 0 0,-38 9 180 0 0,2 0-73 0 0,-3 0-79 0 0,-1 0 1 0 0,1 1-1 0 0,0-1 1 0 0,0 0-1 0 0,0 1 1 0 0,0 0 0 0 0,-1-1-1 0 0,1 1 1 0 0,0 0-1 0 0,0 0 1 0 0,-1 0-1 0 0,1 0 1 0 0,-1 0-1 0 0,1 0 1 0 0,-1 1 0 0 0,1-1-1 0 0,-1 0 1 0 0,0 1-1 0 0,0-1 1 0 0,0 1-1 0 0,2 2 1 0 0,20 46 80 0 0,-12-24-34 0 0,-7-15-62 0 0,0 0 0 0 0,-1 0 0 0 0,-1 0 1 0 0,1 1-1 0 0,0 22 0 0 0,-2 61-2876 0 0,-2-62-303 0 0,1-32 3093 0 0,0 1 0 0 0,0-1 0 0 0,1 0 0 0 0,-1 0 0 0 0,0 1 0 0 0,0-1 0 0 0,1 0 0 0 0,-1 0 0 0 0,1 0 0 0 0,-1 1 0 0 0,1-1 0 0 0,0 0 0 0 0,-1 0 0 0 0,1 0 0 0 0,0 0 0 0 0,0 0 0 0 0,0 0 0 0 0,0 0 0 0 0,0-1 0 0 0,0 1 0 0 0,0 0 0 0 0,1 0 0 0 0,-1 0-110 0 0,-1-1 178 0 0,0 0 0 0 0,0 0 0 0 0,0 0 0 0 0,1 1-1 0 0,-1-1 1 0 0,0 0 0 0 0,0 0 0 0 0,0 0 0 0 0,1 0 0 0 0,-1 0-1 0 0,0 0 1 0 0,0 0 0 0 0,1 0 0 0 0,-1 0 0 0 0,0 0 0 0 0,1 0 0 0 0,-1 0-1 0 0,0 0 1 0 0,0 0 0 0 0,1 0 0 0 0,-1 0 0 0 0,0 0 0 0 0,0 0-1 0 0,1 0 1 0 0,-1 0 0 0 0,0 0 0 0 0,0 0 0 0 0,1 0 0 0 0,-1 0-1 0 0,0 0 1 0 0,0-1 0 0 0,0 1 0 0 0,1 0 0 0 0,-1 0 0 0 0,0 0-1 0 0,0-1 1 0 0,1 1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3.064"/>
    </inkml:context>
    <inkml:brush xml:id="br0">
      <inkml:brushProperty name="width" value="0.1" units="cm"/>
      <inkml:brushProperty name="height" value="0.1" units="cm"/>
      <inkml:brushProperty name="color" value="#FF0066"/>
    </inkml:brush>
  </inkml:definitions>
  <inkml:trace contextRef="#ctx0" brushRef="#br0">0 10 1588 0 0,'17'-5'1514'0'0,"-15"4"-1394"0"0,-1 1 1 0 0,0-1-1 0 0,0 0 0 0 0,1 1 1 0 0,-1 0-1 0 0,0-1 1 0 0,1 1-1 0 0,-1 0 0 0 0,0 0 1 0 0,1 0-1 0 0,-1 0 0 0 0,0 0 1 0 0,1 0-1 0 0,-1 0 1 0 0,0 0-1 0 0,1 1 0 0 0,-1-1 1 0 0,0 0-1 0 0,1 1 0 0 0,-1-1 1 0 0,0 1-1 0 0,0-1 0 0 0,1 1 1 0 0,-1 0-1 0 0,0 0 1 0 0,0-1-1 0 0,0 1 0 0 0,0 0 1 0 0,0 0-1 0 0,0 0 0 0 0,0 0 1 0 0,0 0-1 0 0,0 0 1 0 0,-1 0-1 0 0,2 2 0 0 0,6 9 217 0 0,-8-11-451 0 0,0 0 1 0 0,1 0-1 0 0,-1 0 0 0 0,0 0 0 0 0,1 0 0 0 0,-1-1 0 0 0,0 1 0 0 0,1 0 1 0 0,-1 0-1 0 0,1 0 0 0 0,0-1 0 0 0,-1 1 0 0 0,1 0 0 0 0,-1-1 1 0 0,1 1-1 0 0,0-1 0 0 0,0 1 0 0 0,-1-1 0 0 0,1 1 0 0 0,0-1 1 0 0,0 1-1 0 0,0-1 0 0 0,0 1 0 0 0,-1-1 0 0 0,1 0 0 0 0,0 0 1 0 0,0 0-1 0 0,0 1 0 0 0,0-1 0 0 0,0 0 0 0 0,0 0 0 0 0,0 0 0 0 0,0 0 1 0 0,0 0-1 0 0,-1-1 0 0 0,1 1 0 0 0,0 0 0 0 0,0 0 0 0 0,0 0 1 0 0,0-1-1 0 0,1 0 0 0 0,4-6-977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3.560"/>
    </inkml:context>
    <inkml:brush xml:id="br0">
      <inkml:brushProperty name="width" value="0.1" units="cm"/>
      <inkml:brushProperty name="height" value="0.1" units="cm"/>
      <inkml:brushProperty name="color" value="#FF0066"/>
    </inkml:brush>
  </inkml:definitions>
  <inkml:trace contextRef="#ctx0" brushRef="#br0">1 271 1428 0 0,'4'-5'3744'0'0,"6"25"-2175"0"0,9 31-316 0 0,-18-47-1186 0 0,45 123 1008 0 0,-31-88-634 0 0,12 49-1 0 0,-17-55-285 0 0,10 61 186 0 0,-18-91-458 0 0,-1-11 11 0 0,-1-13-60 0 0,0 19 140 0 0,3-34-167 0 0,-2 24 164 0 0,0 1 0 0 0,-1-1-1 0 0,-1-18 1 0 0,-6-220 163 0 0,13 235-78 0 0,36-59 240 0 0,-42 73-284 0 0,1 0 1 0 0,-1 1-1 0 0,0-1 1 0 0,1 1-1 0 0,-1-1 1 0 0,0 0 0 0 0,1 1-1 0 0,-1-1 1 0 0,0 1-1 0 0,1-1 1 0 0,-1 1 0 0 0,1-1-1 0 0,-1 1 1 0 0,1-1-1 0 0,-1 1 1 0 0,1 0-1 0 0,0-1 1 0 0,-1 1 0 0 0,1 0-1 0 0,-1-1 1 0 0,1 1-1 0 0,0 0 1 0 0,-1 0-1 0 0,1 0 1 0 0,0-1 0 0 0,-1 1-1 0 0,1 0 1 0 0,0 0-1 0 0,-1 0 1 0 0,1 0-1 0 0,1 0 1 0 0,-1 1 12 0 0,0 0 1 0 0,1 0-1 0 0,-1-1 0 0 0,0 1 0 0 0,0 0 1 0 0,0 0-1 0 0,1 0 0 0 0,-1 1 1 0 0,0-1-1 0 0,-1 0 0 0 0,1 0 0 0 0,0 0 1 0 0,1 2-1 0 0,17 43 250 0 0,37 114 99 0 0,-55-158-370 0 0,0 1 1 0 0,0-1-1 0 0,0 0 0 0 0,0 0 1 0 0,0 0-1 0 0,0 1 0 0 0,1-1 1 0 0,-1 0-1 0 0,1-1 0 0 0,-1 1 1 0 0,1 0-1 0 0,0 0 0 0 0,0-1 1 0 0,0 1-1 0 0,0-1 0 0 0,0 0 1 0 0,0 1-1 0 0,0-1 0 0 0,0 0 1 0 0,0 0-1 0 0,4 1 0 0 0,-4-2-30 0 0,5-7-41 0 0,10-15-2 0 0,-1-1 1 0 0,22-37-1 0 0,41-106 136 0 0,-77 162-71 0 0,1-4 17 0 0,1 0-1 0 0,0 0 1 0 0,0 1 0 0 0,0-1-1 0 0,11-12 1 0 0,-14 19 264 0 0,2 8-222 0 0,4 10 5 0 0,-1 1-1 0 0,4 23 1 0 0,10 29-97 0 0,-19-67-35 0 0,1 6 145 0 0,-2-8-84 0 0,1-1-1 0 0,-1 0 0 0 0,0 0 0 0 0,0 0 1 0 0,0 0-1 0 0,0 0 0 0 0,1 0 0 0 0,-1 0 1 0 0,0 0-1 0 0,0 1 0 0 0,0-1 1 0 0,0 0-1 0 0,1 0 0 0 0,-1 0 0 0 0,0 0 1 0 0,0 0-1 0 0,0 0 0 0 0,1 0 0 0 0,-1 0 1 0 0,0 0-1 0 0,0 0 0 0 0,0 0 0 0 0,1 0 1 0 0,-1-1-1 0 0,0 1 0 0 0,0 0 1 0 0,0 0-1 0 0,0 0 0 0 0,1 0 0 0 0,-1 0 1 0 0,0 0-1 0 0,0 0 0 0 0,0 0 0 0 0,0-1 1 0 0,1 1-1 0 0,-1 0 0 0 0,0 0 1 0 0,0 0-1 0 0,0 0 0 0 0,0 0 0 0 0,0-1 1 0 0,0 1-1 0 0,0 0 0 0 0,0 0 0 0 0,1 0 1 0 0,-1 0-1 0 0,0-1 0 0 0,0 1 0 0 0,0 0 1 0 0,0 0-1 0 0,0 0 0 0 0,0-1 1 0 0,0 1-1 0 0,0 0 0 0 0,0 0 0 0 0,6-15-93 0 0,0 0-1 0 0,0 0 0 0 0,-2-1 0 0 0,0 0 1 0 0,0 0-1 0 0,1-29 0 0 0,9-84 122 0 0,-13 125 24 0 0,-1-1-49 0 0,0-13 38 0 0,0 13 230 0 0,2-1-112 0 0,7-11-6 0 0,-6 18-9 0 0,-4 16 3 0 0,-1 12 74 0 0,1 0 0 0 0,4 46 0 0 0,1 6-20 0 0,-6-22-126 0 0,0-34-30 0 0,2 0 1 0 0,0 0-1 0 0,2-1 1 0 0,5 31-1 0 0,30 116-175 0 0,-25-127-258 0 0,-11-41 301 0 0,0 0 0 0 0,0 0 1 0 0,0 0-1 0 0,1 0 0 0 0,-1 0 1 0 0,1-1-1 0 0,-1 1 0 0 0,1-1 1 0 0,0 1-1 0 0,0-1 0 0 0,5 4 1 0 0,-6-6 24 0 0,-1 0 0 0 0,1 0 1 0 0,0 0-1 0 0,-1 0 0 0 0,1 0 0 0 0,0 0 1 0 0,-1 0-1 0 0,1 0 0 0 0,0 0 1 0 0,-1-1-1 0 0,1 1 0 0 0,0 0 1 0 0,-1-1-1 0 0,1 1 0 0 0,0 0 0 0 0,-1-1 1 0 0,1 1-1 0 0,-1-1 0 0 0,1 1 1 0 0,-1 0-1 0 0,1-1 0 0 0,-1 0 1 0 0,1 1-1 0 0,-1-1 0 0 0,0 1 0 0 0,1-1 1 0 0,-1 1-1 0 0,0-1 0 0 0,1 0 1 0 0,-1 1-1 0 0,0-1 0 0 0,0-1 1 0 0,13-25-1910 0 0,-12 24 1806 0 0,27-83-2222 0 0,-10 26 1102 0 0,4-6 155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4.260"/>
    </inkml:context>
    <inkml:brush xml:id="br0">
      <inkml:brushProperty name="width" value="0.1" units="cm"/>
      <inkml:brushProperty name="height" value="0.1" units="cm"/>
      <inkml:brushProperty name="color" value="#FF0066"/>
    </inkml:brush>
  </inkml:definitions>
  <inkml:trace contextRef="#ctx0" brushRef="#br0">199 464 1292 0 0,'4'-15'4620'0'0,"-19"37"-2995"0"0,-18 38-962 0 0,3-7-116 0 0,19-35-264 0 0,-14 33 0 0 0,-14 25 323 0 0,5-11-731 0 0,23-49-179 0 0,11-16 290 0 0,0 0-1 0 0,-1 0 0 0 0,1 0 0 0 0,0 0 0 0 0,0 0 1 0 0,0 0-1 0 0,0 0 0 0 0,-1 0 0 0 0,1 0 0 0 0,0 0 1 0 0,0 0-1 0 0,0 0 0 0 0,-1 0 0 0 0,1 0 1 0 0,0 0-1 0 0,0-1 0 0 0,0 1 0 0 0,0 0 0 0 0,0 0 1 0 0,-1 0-1 0 0,1 0 0 0 0,0 0 0 0 0,0 0 1 0 0,0-1-1 0 0,0 1 0 0 0,0 0 0 0 0,0 0 0 0 0,0 0 1 0 0,-1 0-1 0 0,1-1 0 0 0,0 1 0 0 0,0 0 0 0 0,0 0 1 0 0,0 0-1 0 0,0-1 0 0 0,0 1 0 0 0,0 0 1 0 0,0 0-1 0 0,0 0 0 0 0,0 0 0 0 0,0-1 0 0 0,0 1 1 0 0,0 0-1 0 0,0-1 0 0 0,0-1-39 0 0,0-1 1 0 0,1 0-1 0 0,-1 1 1 0 0,0-1-1 0 0,1 0 0 0 0,-1 1 1 0 0,1-1-1 0 0,0 1 0 0 0,0-1 1 0 0,0 1-1 0 0,2-5 0 0 0,14-24 75 0 0,5-6 444 0 0,-20 35-424 0 0,-1 1 0 0 0,1-1 0 0 0,-1 1 0 0 0,1 0 0 0 0,0-1 0 0 0,-1 1 0 0 0,1 0 0 0 0,0 0 0 0 0,0 0 0 0 0,0 0 0 0 0,0 1 1 0 0,0-1-1 0 0,0 0 0 0 0,0 1 0 0 0,0 0 0 0 0,0-1 0 0 0,0 1 0 0 0,3 0 0 0 0,8 0 197 0 0,0-1 0 0 0,0 0-1 0 0,16-4 1 0 0,-24 2-271 0 0,0 0-1 0 0,0 0 1 0 0,0 0 0 0 0,0-1-1 0 0,0 1 1 0 0,-1-1 0 0 0,0 0-1 0 0,0-1 1 0 0,0 1-1 0 0,5-8 1 0 0,7-10-91 0 0,-2 0 0 0 0,-1-1 0 0 0,15-33 0 0 0,24-73-435 0 0,-45 108 479 0 0,35-93-362 0 0,27-125 0 0 0,-68 237 1098 0 0,0 7-239 0 0,-1 23-68 0 0,-4 40 67 0 0,-8 5 163 0 0,11-69-425 0 0,1 2-7 0 0,0 89 268 0 0,0-75-320 0 0,0-15-9 0 0,7 2-75 0 0,24 16-50 0 0,-30-22 35 0 0,0-1 1 0 0,0 0-1 0 0,0 0 1 0 0,0 1-1 0 0,0-1 1 0 0,0 0-1 0 0,0 0 1 0 0,0 0-1 0 0,0 0 1 0 0,0 0-1 0 0,0 0 1 0 0,0 0-1 0 0,-1 0 1 0 0,1-1 0 0 0,0 1-1 0 0,0 0 1 0 0,0 0-1 0 0,0-1 1 0 0,0 1-1 0 0,0-1 1 0 0,0 1-1 0 0,-1-1 1 0 0,1 1-1 0 0,0-1 1 0 0,1-1-1 0 0,-2 2 2 0 0,13-10-67 0 0,-1 0 0 0 0,20-21 1 0 0,5-5-55 0 0,-21 23 58 0 0,-1-2-1 0 0,-1 0 0 0 0,0 0 1 0 0,-1-2-1 0 0,11-18 0 0 0,-22 33 32 0 0,-1-1 0 0 0,1 1 0 0 0,0 0 0 0 0,0-1 0 0 0,0 1 0 0 0,0 0 1 0 0,0 0-1 0 0,0 0 0 0 0,1 1 0 0 0,-1-1 0 0 0,1 0 0 0 0,-1 1 0 0 0,1 0 0 0 0,0-1 0 0 0,0 1 0 0 0,-1 0 0 0 0,1 0 0 0 0,0 1 0 0 0,3-1 0 0 0,-4 1-71 0 0,5 9-147 0 0,21 28 181 0 0,-24-31 56 0 0,-2-1 0 0 0,1 1 0 0 0,0 0 0 0 0,-1 0 0 0 0,0 0 0 0 0,-1 0 0 0 0,1 0 0 0 0,-1 0 0 0 0,0 0 0 0 0,-1 0 1 0 0,1 1-1 0 0,-1-1 0 0 0,-2 11 0 0 0,2 9-35 0 0,30 304 208 0 0,-26-180 412 0 0,-4-91-415 0 0,0-51-152 0 0,-1-1 0 0 0,0 0 0 0 0,0 0 0 0 0,-1 0 0 0 0,1 0 0 0 0,-1-1 0 0 0,-1 1 0 0 0,0 0 0 0 0,0-1-1 0 0,-7 13 1 0 0,5-10-16 0 0,0 0 0 0 0,0 1 0 0 0,1-1 0 0 0,1 1 0 0 0,-1 0 0 0 0,-1 11 0 0 0,3-6-117 0 0,-9 34-25 0 0,11-47 48 0 0,-1 0 0 0 0,0 0 0 0 0,0 0 0 0 0,1-1 0 0 0,-1 1 0 0 0,0 0 0 0 0,0 0-1 0 0,0-1 1 0 0,-1 1 0 0 0,1 0 0 0 0,0-1 0 0 0,-1 1 0 0 0,1-1 0 0 0,-1 0 0 0 0,1 1 0 0 0,-1-1 0 0 0,0 0 0 0 0,-3 2 0 0 0,5-3 28 0 0,0 0 0 0 0,-1 0 0 0 0,1 0 0 0 0,0 0-1 0 0,-1 0 1 0 0,1 0 0 0 0,0 0 0 0 0,-1 0 0 0 0,1 0 0 0 0,0 0 0 0 0,-1-1 0 0 0,1 1 0 0 0,0 0 0 0 0,-1 0 0 0 0,1 0 0 0 0,0 0 0 0 0,0 0 0 0 0,-1-1 0 0 0,1 1 0 0 0,0 0 0 0 0,-1 0 0 0 0,1-1 0 0 0,0 1 0 0 0,0 0 0 0 0,0 0 0 0 0,-1-1 0 0 0,1 1 0 0 0,0 0 0 0 0,0-1-1 0 0,0 1 1 0 0,0 0 0 0 0,-1 0 0 0 0,1-1 0 0 0,0 1 0 0 0,0 0 0 0 0,0-1 0 0 0,0 1 0 0 0,0 0 0 0 0,0-1 0 0 0,0 1 0 0 0,0 0 0 0 0,0-1 0 0 0,0 1 0 0 0,0 0 0 0 0,0-1 0 0 0,0 1 0 0 0,0 0 0 0 0,1-1 0 0 0,-1 1 0 0 0,0-1 0 0 0,3-8-1031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9.131"/>
    </inkml:context>
    <inkml:brush xml:id="br0">
      <inkml:brushProperty name="width" value="0.1" units="cm"/>
      <inkml:brushProperty name="height" value="0.1" units="cm"/>
      <inkml:brushProperty name="color" value="#FF0066"/>
    </inkml:brush>
  </inkml:definitions>
  <inkml:trace contextRef="#ctx0" brushRef="#br0">9 0 2144 0 0,'-3'19'1000'0'0,"0"0"-1"0"0,1 1 1 0 0,2-1-1 0 0,-1 0 1 0 0,5 31-1 0 0,0 31 806 0 0,-3-76-1786 0 0,-1 1 1 0 0,2-1-1 0 0,-1 1 1 0 0,1-1-1 0 0,0 1 1 0 0,0-1 0 0 0,0 0-1 0 0,0 0 1 0 0,7 8-1 0 0,35 47-580 0 0,-43-59 488 0 0,-1 0 0 0 0,0-1 0 0 0,1 1 0 0 0,-1-1-1 0 0,1 1 1 0 0,0-1 0 0 0,-1 0 0 0 0,1 1 0 0 0,-1-1 0 0 0,1 1-1 0 0,0-1 1 0 0,-1 0 0 0 0,1 0 0 0 0,-1 1 0 0 0,1-1 0 0 0,0 0-1 0 0,0 0 1 0 0,-1 0 0 0 0,1 0 0 0 0,0 0 0 0 0,-1 0 0 0 0,1 0-1 0 0,0 0 1 0 0,-1 0 0 0 0,1 0 0 0 0,0 0 0 0 0,0 0 0 0 0,-1 0-1 0 0,1 0 1 0 0,0-1 0 0 0,-1 1 0 0 0,1 0 0 0 0,-1-1 0 0 0,1 1-1 0 0,0 0 1 0 0,-1-1 0 0 0,1 1 0 0 0,-1-1 0 0 0,1 1 0 0 0,-1-1-1 0 0,1 1 1 0 0,-1-1 0 0 0,1 0 0 0 0,16-29-3005 0 0,-15 21 2047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4.629"/>
    </inkml:context>
    <inkml:brush xml:id="br0">
      <inkml:brushProperty name="width" value="0.1" units="cm"/>
      <inkml:brushProperty name="height" value="0.1" units="cm"/>
      <inkml:brushProperty name="color" value="#FF0066"/>
    </inkml:brush>
  </inkml:definitions>
  <inkml:trace contextRef="#ctx0" brushRef="#br0">1 40 2928 0 0,'15'3'1184'0'0,"-6"-1"-264"0"0,-3-2-27 0 0,4 4-181 0 0,-1-4-152 0 0,0 0-52 0 0,-1 0-208 0 0,-6 0-116 0 0,5 0-112 0 0,1-4-204 0 0,-4 2 16 0 0,5-3-820 0 0,-5 7-348 0 0,3-9-5 0 0,1-6 77 0 0,1-6 36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4.975"/>
    </inkml:context>
    <inkml:brush xml:id="br0">
      <inkml:brushProperty name="width" value="0.1" units="cm"/>
      <inkml:brushProperty name="height" value="0.1" units="cm"/>
      <inkml:brushProperty name="color" value="#FF0066"/>
    </inkml:brush>
  </inkml:definitions>
  <inkml:trace contextRef="#ctx0" brushRef="#br0">253 0 2664 0 0,'-57'101'2400'0'0,"-3"7"-1043"0"0,-49 117 1049 0 0,103-204-2004 0 0,0 0 0 0 0,1 0 1 0 0,1 0-1 0 0,1 1 0 0 0,1-1 1 0 0,2 42-1 0 0,8-56-363 0 0,26 19-74 0 0,-33-25 29 0 0,1-1 0 0 0,-1 1 0 0 0,0-1 0 0 0,1 1-1 0 0,-1-1 1 0 0,1 1 0 0 0,-1-1 0 0 0,1 0 0 0 0,-1 0 0 0 0,0 0 0 0 0,1 0-1 0 0,-1 0 1 0 0,1 0 0 0 0,-1 0 0 0 0,1-1 0 0 0,-1 1 0 0 0,0 0 0 0 0,1-1-1 0 0,-1 1 1 0 0,0-1 0 0 0,1 0 0 0 0,-1 1 0 0 0,0-1 0 0 0,0 0 0 0 0,1 0 0 0 0,-1 0-1 0 0,2-1 1 0 0,3-3-34 0 0,11-6-111 0 0,-1-1-1 0 0,-1-1 0 0 0,0 0 1 0 0,-1-1-1 0 0,-1-1 1 0 0,0 0-1 0 0,0-1 1 0 0,-2 0-1 0 0,0-1 1 0 0,-1 0-1 0 0,15-35 1 0 0,-14 22-662 0 0,-1 0 0 0 0,-1-1 1 0 0,-1 0-1 0 0,-2 0 0 0 0,-1-1 0 0 0,-2 0 1 0 0,0-37-1 0 0,-3 30-306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5.399"/>
    </inkml:context>
    <inkml:brush xml:id="br0">
      <inkml:brushProperty name="width" value="0.1" units="cm"/>
      <inkml:brushProperty name="height" value="0.1" units="cm"/>
      <inkml:brushProperty name="color" value="#FF0066"/>
    </inkml:brush>
  </inkml:definitions>
  <inkml:trace contextRef="#ctx0" brushRef="#br0">1 11 2352 0 0,'19'33'826'0'0,"-2"2"1"0"0,-1 0-1 0 0,-1 1 0 0 0,-3 1 1 0 0,0 0-1 0 0,6 43 0 0 0,34 141 939 0 0,-5 4-577 0 0,-17-90-505 0 0,-12-62-229 0 0,-10-44-155 0 0,7 55 0 0 0,-13-77-300 0 0,0 0 1 0 0,0 0-1 0 0,0 0 1 0 0,1 0-1 0 0,0 0 1 0 0,7 9 0 0 0,50-322-985 0 0,-35 156 653 0 0,42-203-425 0 0,-46 255 678 0 0,-20 96 267 0 0,1 9-94 0 0,16 68 130 0 0,-3 0 0 0 0,5 77 0 0 0,-12-81-81 0 0,3 1 0 0 0,2-1 0 0 0,28 81 0 0 0,-28-108-89 0 0,-8-25 3 0 0,1 0 0 0 0,1 0-1 0 0,12 23 1 0 0,-17-38-11 0 0,5 10 27 0 0,-7-14-65 0 0,0 1 0 0 0,0-1 1 0 0,0 0-1 0 0,0 0 0 0 0,1 0 1 0 0,-1 0-1 0 0,0 1 0 0 0,0-1 1 0 0,0 0-1 0 0,1 0 0 0 0,-1 0 1 0 0,0 0-1 0 0,0 0 0 0 0,0 0 0 0 0,1 1 1 0 0,-1-1-1 0 0,0 0 0 0 0,0 0 1 0 0,1 0-1 0 0,-1 0 0 0 0,0 0 1 0 0,0 0-1 0 0,1 0 0 0 0,-1 0 1 0 0,0 0-1 0 0,0 0 0 0 0,1 0 0 0 0,-1 0 1 0 0,0 0-1 0 0,0 0 0 0 0,1-1 1 0 0,-1 1-1 0 0,0 0 0 0 0,0 0 1 0 0,0 0-1 0 0,1 0 0 0 0,-1 0 1 0 0,0 0-1 0 0,0-1 0 0 0,0 1 1 0 0,1 0-1 0 0,-1 0 0 0 0,0 0 0 0 0,0-1 1 0 0,0 1-1 0 0,0 0 0 0 0,0 0 1 0 0,1 0-1 0 0,-1-1 0 0 0,0 1 1 0 0,0 0-1 0 0,0 0 0 0 0,0-1 1 0 0,17-30 45 0 0,-2-1 0 0 0,-1-1 1 0 0,-1 0-1 0 0,-2-1 0 0 0,-2 0 1 0 0,-1-1-1 0 0,6-63 1 0 0,0-268-568 0 0,-14 315 294 0 0,0-150-1339 0 0,0 200 1527 0 0,1 0 0 0 0,-1 0 0 0 0,0-1-1 0 0,0 1 1 0 0,0 0 0 0 0,0 0 0 0 0,0 0-1 0 0,0 0 1 0 0,0 0 0 0 0,0-1 0 0 0,0 1-1 0 0,0 0 1 0 0,-1 0 0 0 0,1 0 0 0 0,-1 0 0 0 0,1 0-1 0 0,0 0 1 0 0,-1 0 0 0 0,0 0 0 0 0,1 0-1 0 0,-1 0 1 0 0,0 0 0 0 0,1 0 0 0 0,-1 0-1 0 0,0 1 1 0 0,0-1 0 0 0,0 0 0 0 0,-1 0-1 0 0,-14-13-756 0 0,-15-29-582 0 0,30 42 1236 0 0,0 0 0 0 0,0-1 0 0 0,0 1 0 0 0,0 0 0 0 0,0 0 0 0 0,0 0 0 0 0,0 0 0 0 0,0 0 1 0 0,0 0-1 0 0,-1 0 0 0 0,1 0 0 0 0,0 0 0 0 0,-1 0 0 0 0,1 1 0 0 0,-1-1 0 0 0,1 1 0 0 0,-1-1 0 0 0,1 1 0 0 0,-1-1 0 0 0,1 1 0 0 0,-1 0 0 0 0,0 0 0 0 0,1 0 0 0 0,-1 0 0 0 0,1 0 0 0 0,-1 0 0 0 0,1 0 1 0 0,-1 0-1 0 0,0 1 0 0 0,1-1 0 0 0,-1 1 0 0 0,1-1 0 0 0,-1 1 0 0 0,1-1 0 0 0,0 1 0 0 0,-1 0 0 0 0,-1 2 0 0 0,0-2-34 0 0,-10 8-1034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5.790"/>
    </inkml:context>
    <inkml:brush xml:id="br0">
      <inkml:brushProperty name="width" value="0.1" units="cm"/>
      <inkml:brushProperty name="height" value="0.1" units="cm"/>
      <inkml:brushProperty name="color" value="#FF0066"/>
    </inkml:brush>
  </inkml:definitions>
  <inkml:trace contextRef="#ctx0" brushRef="#br0">5 652 1824 0 0,'-1'6'389'0'0,"0"0"0"0"0,0-1 1 0 0,0 1-1 0 0,1 0 0 0 0,0 0 0 0 0,1 10 0 0 0,-1-15-293 0 0,0 0-1 0 0,0 0 1 0 0,0 1 0 0 0,1-1-1 0 0,-1 0 1 0 0,1 0 0 0 0,-1 1-1 0 0,1-1 1 0 0,-1 0 0 0 0,1 0-1 0 0,-1 0 1 0 0,1 0 0 0 0,0 0-1 0 0,0 0 1 0 0,1 1 0 0 0,-2-1-55 0 0,1-1 1 0 0,0 0 0 0 0,0 0 0 0 0,-1 1 0 0 0,1-1 0 0 0,0 0 0 0 0,0 0 0 0 0,-1 0-1 0 0,1 0 1 0 0,0 0 0 0 0,0 0 0 0 0,-1 0 0 0 0,1 0 0 0 0,0 0 0 0 0,0-1-1 0 0,-1 1 1 0 0,1 0 0 0 0,0 0 0 0 0,0-1 0 0 0,-1 1 0 0 0,1 0 0 0 0,0-1-1 0 0,-1 1 1 0 0,1-1 0 0 0,-1 1 0 0 0,1-1 0 0 0,0 1 0 0 0,0-1 0 0 0,18-16 468 0 0,-1 0 0 0 0,18-21 0 0 0,9-9-224 0 0,9-6 84 0 0,-3-3-1 0 0,56-78 1 0 0,-4-1-10 0 0,27-39 164 0 0,-125 166-489 0 0,-4 6-17 0 0,1-1 0 0 0,-1 1 0 0 0,1-1 0 0 0,-1 1 0 0 0,1-1 0 0 0,0 1 0 0 0,0 0 1 0 0,0 0-1 0 0,0 0 0 0 0,0 0 0 0 0,0 0 0 0 0,0 0 0 0 0,1 1 0 0 0,-1-1 1 0 0,1 1-1 0 0,0-1 0 0 0,-1 1 0 0 0,5-1 0 0 0,-6 2 294 0 0,3 8-86 0 0,4 17-53 0 0,0 0 0 0 0,-2 0 0 0 0,6 50 0 0 0,0 90 68 0 0,-8-105-156 0 0,-2 136 245 0 0,-3-112-1253 0 0,1-78 587 0 0,3 1-747 0 0,14 22-119 0 0,-17-29 1119 0 0,1 0-1 0 0,-1 0 1 0 0,1 0 0 0 0,-1 0 0 0 0,1 0 0 0 0,-1 0-1 0 0,1 0 1 0 0,-1 0 0 0 0,1 0 0 0 0,-1 0-1 0 0,1-1 1 0 0,-1 1 0 0 0,1 0 0 0 0,-1 0-1 0 0,1 0 1 0 0,-1-1 0 0 0,1 1 0 0 0,-1 0 0 0 0,1 0-1 0 0,-1-1 1 0 0,1 1 0 0 0,-1 0 0 0 0,0-1-1 0 0,1 1 1 0 0,-1-1 0 0 0,0 1 0 0 0,1 0 0 0 0,-1-1-1 0 0,0 1 1 0 0,1-1 0 0 0,-1 1 0 0 0,0-1-1 0 0,0 1 1 0 0,0-1 0 0 0,1 1 0 0 0,-1-1-1 0 0,0 0 1 0 0,11-22-2141 0 0,-9 8 1087 0 0,1 2-126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6.130"/>
    </inkml:context>
    <inkml:brush xml:id="br0">
      <inkml:brushProperty name="width" value="0.1" units="cm"/>
      <inkml:brushProperty name="height" value="0.1" units="cm"/>
      <inkml:brushProperty name="color" value="#FF0066"/>
    </inkml:brush>
  </inkml:definitions>
  <inkml:trace contextRef="#ctx0" brushRef="#br0">284 0 3068 0 0,'-3'6'192'0'0,"-31"41"950"0"0,2 1 0 0 0,3 1 0 0 0,-24 54 1 0 0,11-11-351 0 0,21-51-699 0 0,2 1 0 0 0,3 1 1 0 0,-19 69-1 0 0,49-145-6037 0 0,0-13 4870 0 0</inkml:trace>
  <inkml:trace contextRef="#ctx0" brushRef="#br0" timeOffset="1">241 100 2372 0 0,'1'-1'101'0'0,"-1"0"1"0"0,0 1-1 0 0,0-1 0 0 0,1 0 0 0 0,-1 1 0 0 0,0-1 0 0 0,1 1 0 0 0,-1-1 1 0 0,0 0-1 0 0,1 1 0 0 0,-1-1 0 0 0,1 1 0 0 0,-1-1 0 0 0,1 1 1 0 0,-1 0-1 0 0,1-1 0 0 0,0 1 0 0 0,-1-1 0 0 0,1 1 0 0 0,0 0 1 0 0,-1 0-1 0 0,1-1 0 0 0,0 1 0 0 0,-1 0 0 0 0,1 0 0 0 0,0 0 0 0 0,0-1 1 0 0,1 2 73 0 0,0-1 1 0 0,0 0 0 0 0,-1 1 0 0 0,1-1 0 0 0,0 1-1 0 0,-1-1 1 0 0,1 1 0 0 0,0 0 0 0 0,-1 0 0 0 0,1 0-1 0 0,1 1 1 0 0,37 35 2052 0 0,-36-33-2090 0 0,16 21 128 0 0,16 16 521 0 0,-33-39-1279 0 0,-1 0-1 0 0,0 0 0 0 0,1 0 0 0 0,-1-1 0 0 0,1 1 0 0 0,0-1 1 0 0,-1 1-1 0 0,1-1 0 0 0,0 0 0 0 0,0 0 0 0 0,0 0 0 0 0,0-1 1 0 0,0 1-1 0 0,5 0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6.519"/>
    </inkml:context>
    <inkml:brush xml:id="br0">
      <inkml:brushProperty name="width" value="0.1" units="cm"/>
      <inkml:brushProperty name="height" value="0.1" units="cm"/>
      <inkml:brushProperty name="color" value="#FF0066"/>
    </inkml:brush>
  </inkml:definitions>
  <inkml:trace contextRef="#ctx0" brushRef="#br0">35 18 2584 0 0,'-22'-16'2544'0'0,"10"14"589"0"0,17 27-2462 0 0,1 0 1 0 0,17 39-1 0 0,-13-35-456 0 0,10 37 0 0 0,15 91-654 0 0,-33-139-306 0 0,0 0 0 0 0,0 0 0 0 0,-3 29 0 0 0,1-14-2924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6.890"/>
    </inkml:context>
    <inkml:brush xml:id="br0">
      <inkml:brushProperty name="width" value="0.1" units="cm"/>
      <inkml:brushProperty name="height" value="0.1" units="cm"/>
      <inkml:brushProperty name="color" value="#FF0066"/>
    </inkml:brush>
  </inkml:definitions>
  <inkml:trace contextRef="#ctx0" brushRef="#br0">0 27 2784 0 0,'10'-20'2460'0'0,"-10"19"-2414"0"0,0 1 0 0 0,0 0 0 0 0,0-1 0 0 0,1 1 0 0 0,-1 0 0 0 0,0 0 0 0 0,0-1 0 0 0,0 1 0 0 0,0 0-1 0 0,0-1 1 0 0,1 1 0 0 0,-1 0 0 0 0,0 0 0 0 0,0-1 0 0 0,0 1 0 0 0,1 0 0 0 0,-1 0 0 0 0,0 0 0 0 0,0-1 0 0 0,1 1-1 0 0,-1 0 1 0 0,0 0 0 0 0,1 0 0 0 0,-1 0 0 0 0,0 0 0 0 0,1-1 0 0 0,-1 1 0 0 0,0 0 0 0 0,1 0 0 0 0,-1 0-1 0 0,0 0 1 0 0,0 0 0 0 0,1 0 0 0 0,-1 0 0 0 0,0 0 0 0 0,1 0 0 0 0,-1 0 0 0 0,0 0 0 0 0,1 1 0 0 0,-1-1 0 0 0,0 0-1 0 0,1 0 1 0 0,-1 0 0 0 0,0 0 0 0 0,0 0 0 0 0,1 1 0 0 0,-1-1 0 0 0,0 0 0 0 0,1 0 0 0 0,-1 0 0 0 0,0 1 0 0 0,0-1-1 0 0,0 0 1 0 0,1 0 0 0 0,-1 1 0 0 0,0-1 0 0 0,0 0 0 0 0,0 1 0 0 0,0-1 0 0 0,0 0 0 0 0,1 0 0 0 0,-1 1-1 0 0,0-1 1 0 0,0 0 0 0 0,0 1 0 0 0,0 0 0 0 0,15 48 2148 0 0,-12-35-1922 0 0,1-1 0 0 0,0 0 0 0 0,1 0 0 0 0,1-1 1 0 0,0 1-1 0 0,10 15 0 0 0,-11-20-165 0 0,1-1-1 0 0,-1 0 1 0 0,1 0-1 0 0,9 7 1 0 0,-13-12-88 0 0,1 0 1 0 0,0 0-1 0 0,0-1 1 0 0,0 1-1 0 0,0 0 0 0 0,0-1 1 0 0,0 0-1 0 0,0 0 1 0 0,0 0-1 0 0,0 0 1 0 0,1 0-1 0 0,-1-1 1 0 0,0 1-1 0 0,5-1 1 0 0,1 0-43 0 0,0 0 1 0 0,0-1 0 0 0,0 0-1 0 0,0-1 1 0 0,0 0 0 0 0,-1 0-1 0 0,1-1 1 0 0,-1 0-1 0 0,1 0 1 0 0,-1-1 0 0 0,0 0-1 0 0,-1-1 1 0 0,1 1 0 0 0,12-12-1 0 0,30-16-508 0 0,-20 17 72 0 0,-23 13-160 0 0,-1-1 0 0 0,0 0 0 0 0,0 0 0 0 0,-1 0 0 0 0,8-6-1 0 0,-25 29-4367 0 0,6-9 3907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7.264"/>
    </inkml:context>
    <inkml:brush xml:id="br0">
      <inkml:brushProperty name="width" value="0.1" units="cm"/>
      <inkml:brushProperty name="height" value="0.1" units="cm"/>
      <inkml:brushProperty name="color" value="#FF0066"/>
    </inkml:brush>
  </inkml:definitions>
  <inkml:trace contextRef="#ctx0" brushRef="#br0">50 829 2616 0 0,'-5'5'464'0'0,"0"-1"1"0"0,0 1-1 0 0,0 0 0 0 0,1 1 0 0 0,0-1 0 0 0,0 1 0 0 0,0 0 1 0 0,1 0-1 0 0,0 0 0 0 0,-5 12 0 0 0,18-24 110 0 0,-2 1-1 0 0,1-2 1 0 0,-1 1-1 0 0,14-15 1 0 0,41-42-282 0 0,3-2-847 0 0,-3-3 0 0 0,56-79 1 0 0,-100 118-1034 0 0,-1-1 1 0 0,-1-1 0 0 0,15-41 0 0 0,-24 48 478 0 0</inkml:trace>
  <inkml:trace contextRef="#ctx0" brushRef="#br0" timeOffset="1">499 122 1648 0 0,'0'-5'413'0'0,"0"0"0"0"0,1 1 0 0 0,-1-1 0 0 0,1 0 1 0 0,0 1-1 0 0,0-1 0 0 0,1 1 0 0 0,0-1 0 0 0,-1 1 0 0 0,1 0 0 0 0,1 0 0 0 0,-1-1 0 0 0,1 2 0 0 0,-1-1 0 0 0,6-5 1 0 0,-2 3-138 0 0,-1 1 1 0 0,1 0 0 0 0,1 0-1 0 0,-1 1 1 0 0,1 0 0 0 0,-1 0-1 0 0,1 0 1 0 0,14-4 0 0 0,-18 7-231 0 0,-1 1 1 0 0,1 0 0 0 0,0-1 0 0 0,0 1 0 0 0,0 0-1 0 0,0 0 1 0 0,-1 1 0 0 0,1-1 0 0 0,0 1-1 0 0,0-1 1 0 0,-1 1 0 0 0,1 0 0 0 0,0 0 0 0 0,-1 0-1 0 0,1 0 1 0 0,-1 0 0 0 0,1 1 0 0 0,-1-1 0 0 0,1 1-1 0 0,-1 0 1 0 0,0 0 0 0 0,0 0 0 0 0,3 3-1 0 0,2 2 32 0 0,-1 0 0 0 0,0 0 0 0 0,0 1 0 0 0,0 0 0 0 0,-1 0-1 0 0,6 14 1 0 0,-8-15-101 0 0,0 1 0 0 0,0-1 0 0 0,-1 1 0 0 0,0 0 0 0 0,0 0 0 0 0,-1 0-1 0 0,0 0 1 0 0,0 0 0 0 0,-1 0 0 0 0,0 10 0 0 0,0 85-1162 0 0,0-99 1124 0 0,0-1-1 0 0,-1 0 1 0 0,1 1-1 0 0,0-1 0 0 0,-1 0 1 0 0,0 0-1 0 0,0 1 0 0 0,0-1 1 0 0,-3 5-1 0 0,-54 102-2622 0 0,35-85 721 0 0,22-24 1800 0 0,0 0 0 0 0,0 0 1 0 0,0 0-1 0 0,-1 0 1 0 0,1-1-1 0 0,0 1 1 0 0,-1 0-1 0 0,1-1 1 0 0,0 1-1 0 0,-1-1 1 0 0,1 1-1 0 0,-1-1 0 0 0,1 0 1 0 0,-1 0-1 0 0,1 1 1 0 0,0-1-1 0 0,-1 0 1 0 0,-1-1-1 0 0,-7-4-1033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4:07.620"/>
    </inkml:context>
    <inkml:brush xml:id="br0">
      <inkml:brushProperty name="width" value="0.1" units="cm"/>
      <inkml:brushProperty name="height" value="0.1" units="cm"/>
      <inkml:brushProperty name="color" value="#FF0066"/>
    </inkml:brush>
  </inkml:definitions>
  <inkml:trace contextRef="#ctx0" brushRef="#br0">16 192 1732 0 0,'-8'57'4873'0'0,"5"-48"-4396"0"0,2 0 0 0 0,-1-1 0 0 0,1 1 0 0 0,0 0 0 0 0,2 15 1 0 0,-1-2 177 0 0,0-20-586 0 0,-1 0 1 0 0,1 1-1 0 0,0-1 1 0 0,1 1 0 0 0,-1-1-1 0 0,0 1 1 0 0,1-1-1 0 0,-1 1 1 0 0,1-1-1 0 0,0 0 1 0 0,0 1-1 0 0,0-1 1 0 0,0 0 0 0 0,0 0-1 0 0,2 3 1 0 0,-1-2 8 0 0,1 0 1 0 0,0 0-1 0 0,0 0 1 0 0,0 0-1 0 0,0-1 1 0 0,1 1-1 0 0,-1-1 1 0 0,1 0-1 0 0,-1 0 1 0 0,1 0-1 0 0,0 0 1 0 0,0 0-1 0 0,0-1 1 0 0,0 0-1 0 0,8 1 1 0 0,5 1-146 0 0,0-1 1 0 0,28-1 0 0 0,-45-1 63 0 0,14-1-68 0 0,0 0-1 0 0,-1-1 1 0 0,1 0 0 0 0,-1-1-1 0 0,0 0 1 0 0,0-1 0 0 0,0-1 0 0 0,22-11-1 0 0,-10 6-47 0 0,-1-1-394 0 0,1-1-1 0 0,-2 0 1 0 0,0-2-1 0 0,0-1 1 0 0,-1-1-1 0 0,-1 0 1 0 0,19-20-1 0 0,-18 11-392 0 0,0 0 0 0 0,-2-1 0 0 0,-1-2 0 0 0,30-55 0 0 0,-23 29-265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1.890"/>
    </inkml:context>
    <inkml:brush xml:id="br0">
      <inkml:brushProperty name="width" value="0.1" units="cm"/>
      <inkml:brushProperty name="height" value="0.1" units="cm"/>
      <inkml:brushProperty name="color" value="#FF0066"/>
    </inkml:brush>
  </inkml:definitions>
  <inkml:trace contextRef="#ctx0" brushRef="#br0">643 0 1868 0 0,'0'0'4379'0'0,"-16"6"-3661"0"0,7-3-636 0 0,0 1-1 0 0,0-1 0 0 0,1 1 1 0 0,0 1-1 0 0,-1 0 0 0 0,1 0 1 0 0,1 0-1 0 0,-1 1 0 0 0,1 0 1 0 0,0 1-1 0 0,1 0 0 0 0,0 0 1 0 0,0 0-1 0 0,-6 10 0 0 0,-109 211 1516 0 0,90-172-1199 0 0,-30 75 0 0 0,25-51-123 0 0,-55 135 275 0 0,29-64-231 0 0,38-90-62 0 0,-26 114 0 0 0,30-96-283 0 0,16-56-429 0 0,0 0 0 0 0,2 0 0 0 0,0 43 0 0 0,2-61 286 0 0,0-2-1167 0 0,6-2-1017 0 0,-6-1 2311 0 0,0 0-1 0 0,1 0 0 0 0,-1 0 0 0 0,0 0 1 0 0,0-1-1 0 0,1 1 0 0 0,-1 0 1 0 0,0 0-1 0 0,0 0 0 0 0,1 0 0 0 0,-1-1 1 0 0,0 1-1 0 0,0 0 0 0 0,0 0 0 0 0,0-1 1 0 0,1 1-1 0 0,-1 0 0 0 0,0 0 0 0 0,0 0 1 0 0,0-1-1 0 0,0 1 0 0 0,0 0 1 0 0,0-1-1 0 0,0 1 0 0 0,1 0 0 0 0,-1 0 1 0 0,0-1-1 0 0,0 1 0 0 0,0 0 0 0 0,0 0 1 0 0,0-1-1 0 0,0 1 0 0 0,-1 0 0 0 0,1-1 1 0 0,0 1-1 0 0,0 0 0 0 0,0 0 1 0 0,0-1-1 0 0,2-16-1127 0 0,1-3-10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9.505"/>
    </inkml:context>
    <inkml:brush xml:id="br0">
      <inkml:brushProperty name="width" value="0.1" units="cm"/>
      <inkml:brushProperty name="height" value="0.1" units="cm"/>
      <inkml:brushProperty name="color" value="#FF0066"/>
    </inkml:brush>
  </inkml:definitions>
  <inkml:trace contextRef="#ctx0" brushRef="#br0">0 498 1976 0 0,'9'-6'686'0'0,"-1"-1"-1"0"0,0 0 1 0 0,12-14-1 0 0,-1 1-369 0 0,50-42 1020 0 0,89-63 0 0 0,85-41 252 0 0,-225 155-1480 0 0,-7 4-2 0 0,0 2-1 0 0,0-1 1 0 0,21-6 0 0 0,-21 8 28 0 0,1 0 1 0 0,-1-1-1 0 0,14-9 1 0 0,-1-1 281 0 0,-23 14-289 0 0,1 6 14 0 0,-2-2-129 0 0,1 0 11 0 0,0 0 0 0 0,0 1-1 0 0,-1-1 1 0 0,0 1-1 0 0,1 0 1 0 0,-1-1 0 0 0,0 1-1 0 0,-1-1 1 0 0,1 1-1 0 0,-1-1 1 0 0,1 1 0 0 0,-1-1-1 0 0,0 1 1 0 0,-1-1-1 0 0,-2 6 1 0 0,-37 79 111 0 0,-4-3 0 0 0,-83 119 0 0 0,85-152-92 0 0,29-36-25 0 0,0 1 0 0 0,-12 18 0 0 0,-50 73 56 0 0,69-99-874 0 0,8-18-338 0 0,1-1 970 0 0,12-86-6981 0 0,-15 77 5996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2.275"/>
    </inkml:context>
    <inkml:brush xml:id="br0">
      <inkml:brushProperty name="width" value="0.1" units="cm"/>
      <inkml:brushProperty name="height" value="0.1" units="cm"/>
      <inkml:brushProperty name="color" value="#FF0066"/>
    </inkml:brush>
  </inkml:definitions>
  <inkml:trace contextRef="#ctx0" brushRef="#br0">1 11 2812 0 0,'1'-1'120'0'0,"0"0"0"0"0,0 0 0 0 0,0 0 0 0 0,0 0 0 0 0,0 1 0 0 0,0-1 0 0 0,1 0 0 0 0,-1 1-1 0 0,0-1 1 0 0,0 1 0 0 0,1-1 0 0 0,-1 1 0 0 0,0-1 0 0 0,1 1 0 0 0,-1 0 0 0 0,1 0 0 0 0,-1 0 0 0 0,0 0 0 0 0,1 0 0 0 0,-1 0-1 0 0,1 0 1 0 0,-1 0 0 0 0,0 0 0 0 0,1 1 0 0 0,-1-1 0 0 0,1 0 0 0 0,-1 1 0 0 0,0-1 0 0 0,0 1 0 0 0,1 0 0 0 0,-1-1 0 0 0,0 1-1 0 0,0 0 1 0 0,0 0 0 0 0,0 0 0 0 0,0 0 0 0 0,0 0 0 0 0,0 0 0 0 0,0 0 0 0 0,0 0 0 0 0,0 0 0 0 0,0 1 0 0 0,-1-1-1 0 0,1 0 1 0 0,-1 0 0 0 0,1 1 0 0 0,0 1 0 0 0,10 18 467 0 0,-2 1 0 0 0,14 45-1 0 0,-9-24-248 0 0,22 67 335 0 0,20 54 70 0 0,40 92-2192 0 0,-94-252 841 0 0,-5 3-2699 0 0,3-6 3241 0 0,0-1 0 0 0,-1 1 0 0 0,1-1 1 0 0,0 0-1 0 0,0 1 0 0 0,-1-1 0 0 0,1 0 0 0 0,0 0 0 0 0,-1 1 0 0 0,1-1 0 0 0,-1 0 1 0 0,1 0-1 0 0,0 1 0 0 0,-2-1 0 0 0,2 0-51 0 0,-1-1-1 0 0,0 0 1 0 0,1 1 0 0 0,-1-1 0 0 0,0 0 0 0 0,1 0 0 0 0,-1 1-1 0 0,1-1 1 0 0,-1 0 0 0 0,1 0 0 0 0,-1 0 0 0 0,1 1-1 0 0,0-1 1 0 0,0 0 0 0 0,-1 0 0 0 0,1 0 0 0 0,0-2-1 0 0,-4-14-962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2.676"/>
    </inkml:context>
    <inkml:brush xml:id="br0">
      <inkml:brushProperty name="width" value="0.1" units="cm"/>
      <inkml:brushProperty name="height" value="0.1" units="cm"/>
      <inkml:brushProperty name="color" value="#FF0066"/>
    </inkml:brush>
  </inkml:definitions>
  <inkml:trace contextRef="#ctx0" brushRef="#br0">1 994 2472 0 0,'4'-61'1320'0'0,"19"-101"-1"0"0,-23 162-1316 0 0,10-46 595 0 0,2 1 1 0 0,1 0-1 0 0,27-57 0 0 0,-36 93-420 0 0,1 0-1 0 0,1 0 1 0 0,-1 0-1 0 0,1 1 0 0 0,1 0 1 0 0,0 0-1 0 0,0 0 1 0 0,12-9-1 0 0,-18 16-124 0 0,1 0 1 0 0,0 0-1 0 0,0 0 0 0 0,0 1 0 0 0,0-1 0 0 0,0 0 1 0 0,-1 1-1 0 0,1-1 0 0 0,0 1 0 0 0,0 0 0 0 0,0 0 1 0 0,1 0-1 0 0,-1 0 0 0 0,0 0 0 0 0,0 0 0 0 0,0 0 1 0 0,0 1-1 0 0,0-1 0 0 0,-1 1 0 0 0,1-1 0 0 0,0 1 1 0 0,0 0-1 0 0,0 0 0 0 0,0 0 0 0 0,-1 0 0 0 0,1 0 1 0 0,0 0-1 0 0,-1 0 0 0 0,1 1 0 0 0,-1-1 0 0 0,3 3 1 0 0,2 3-70 0 0,0 0-1 0 0,0 1 1 0 0,-1 0 0 0 0,9 15 0 0 0,-10-15 135 0 0,10 20-41 0 0,-1 1 0 0 0,-2 0 0 0 0,0 1-1 0 0,-2 0 1 0 0,8 52 0 0 0,-8-40-18 0 0,1 28 142 0 0,-2 1-1 0 0,-3 129 0 0 0,-5-185-167 0 0,0 439 574 0 0,0-449-660 0 0,-2-1-6 0 0,-2 7 35 0 0,6-9 3 0 0,18-30-39 0 0,65-116-92 0 0,-66 114 112 0 0,-2 0 0 0 0,-1-2 0 0 0,-1 0 0 0 0,-2 0 1 0 0,-1-2-1 0 0,-2 1 0 0 0,9-51 0 0 0,-15 43-3 0 0,-4 37-23 0 0,0-1 17 0 0,0-103-95 0 0,0 103 140 0 0,0 0 0 0 0,-1 1 0 0 0,1-1-1 0 0,-1 0 1 0 0,0 1 0 0 0,-2-7 0 0 0,-23-62 3 0 0,24 66-2 0 0,0 0 1 0 0,0 0-1 0 0,1 0 0 0 0,-1-12 1 0 0,1-141-144 0 0,2 148 132 0 0,-1 1 0 0 0,2-1 0 0 0,-1 1 0 0 0,1-1 0 0 0,1 1 0 0 0,0 0 0 0 0,1 0 0 0 0,0 0 0 0 0,1 0 0 0 0,7-12 0 0 0,-2 2 3 0 0,42-86-114 0 0,129-196 0 0 0,-173 292 130 0 0,0-1 1 0 0,0 2-1 0 0,2-1 0 0 0,-1 1 1 0 0,1 0-1 0 0,1 1 1 0 0,21-15-1 0 0,-31 24 239 0 0,6 9-108 0 0,-2-2-118 0 0,0-1 1 0 0,-1 0 1 0 0,0 0 0 0 0,0 1-1 0 0,0-1 1 0 0,-1 1-1 0 0,0 0 1 0 0,0 0 0 0 0,-1 0-1 0 0,0 1 1 0 0,0-1-1 0 0,1 13 1 0 0,4 265 157 0 0,-8-184-1197 0 0,1-95 473 0 0,0-2-548 0 0,0 14-309 0 0,0-18 1363 0 0,0 1 1 0 0,0-1 0 0 0,0 0-1 0 0,0 0 1 0 0,0 1-1 0 0,0-1 1 0 0,0 0 0 0 0,0 1-1 0 0,0-1 1 0 0,-1 0 0 0 0,1 0-1 0 0,0 1 1 0 0,0-1-1 0 0,0 0 1 0 0,0 0 0 0 0,0 1-1 0 0,0-1 1 0 0,0 0 0 0 0,-1 0-1 0 0,1 0 1 0 0,0 1-1 0 0,0-1 1 0 0,0 0 0 0 0,-1 0-1 0 0,1 0 1 0 0,0 1 0 0 0,0-1-1 0 0,0 0 1 0 0,-1 0-1 0 0,1 0 1 0 0,0 0 0 0 0,0 0-1 0 0,-1 0 1 0 0,1 1 0 0 0,-4 1-111 0 0,3-1 50 0 0,0 0-1 0 0,0-1 0 0 0,-1 1 1 0 0,1-1-1 0 0,0 1 0 0 0,0 0 0 0 0,0-1 1 0 0,-1 0-1 0 0,1 1 0 0 0,0-1 0 0 0,0 0 1 0 0,-1 0-1 0 0,-1 1 0 0 0,1-2-29 0 0,1 1-1 0 0,-1-1 0 0 0,0 0 1 0 0,0 1-1 0 0,0-1 0 0 0,1 0 1 0 0,-1 0-1 0 0,0 0 0 0 0,1 0 1 0 0,-1-1-1 0 0,1 1 0 0 0,-1 0 1 0 0,1-1-1 0 0,0 1 1 0 0,-2-3-1 0 0,-29-36-922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3.191"/>
    </inkml:context>
    <inkml:brush xml:id="br0">
      <inkml:brushProperty name="width" value="0.1" units="cm"/>
      <inkml:brushProperty name="height" value="0.1" units="cm"/>
      <inkml:brushProperty name="color" value="#FF0066"/>
    </inkml:brush>
  </inkml:definitions>
  <inkml:trace contextRef="#ctx0" brushRef="#br0">162 1 1816 0 0,'-5'9'455'0'0,"0"1"-1"0"0,1 0 1 0 0,0 0 0 0 0,1 0-1 0 0,0 0 1 0 0,0 1-1 0 0,-1 11 1 0 0,-1 4-218 0 0,-50 243 3046 0 0,-6 8-1608 0 0,58-268-1605 0 0,-4 21 508 0 0,7-30-574 0 0,0 0 1 0 0,0 0-1 0 0,0 0 0 0 0,0 0 0 0 0,0 0 0 0 0,0 0 0 0 0,1 0 0 0 0,-1 0 0 0 0,0 0 0 0 0,0 0 0 0 0,0 0 0 0 0,0 0 0 0 0,0 0 0 0 0,0 0 0 0 0,0 0 0 0 0,0-1 0 0 0,0 1 0 0 0,0 0 0 0 0,0 0 0 0 0,0 0 0 0 0,0 0 0 0 0,1 0 0 0 0,-1 0 0 0 0,0 0 0 0 0,0 0 0 0 0,0 0 0 0 0,0 0 1 0 0,0 0-1 0 0,0 0 0 0 0,0 0 0 0 0,0 0 0 0 0,0 0 0 0 0,0 0 0 0 0,1 0 0 0 0,-1 0 0 0 0,0 1 0 0 0,0-1 0 0 0,0 0 0 0 0,0 0 0 0 0,0 0 0 0 0,0 0 0 0 0,0 0 0 0 0,0 0 0 0 0,0 0 0 0 0,0 0 0 0 0,0 0 0 0 0,0 0 0 0 0,0 0 0 0 0,0 0 0 0 0,0 0 0 0 0,0 0 0 0 0,1 0 0 0 0,-1 0 0 0 0,0 1 1 0 0,0-1-1 0 0,0 0 0 0 0,0 0 0 0 0,0 0 0 0 0,0 0 0 0 0,0 0 0 0 0,0 0 0 0 0,0 0 0 0 0,0 0 0 0 0,0 0 0 0 0,0 1 0 0 0,12-18 90 0 0,25-37-57 0 0,3 1 0 0 0,68-71 0 0 0,-93 109-44 0 0,0 1 0 0 0,2 1 0 0 0,0 0 0 0 0,0 1-1 0 0,36-18 1 0 0,-13 24-2 0 0,-37 16 33 0 0,3 31-20 0 0,2 63 0 0 0,-8-83 3 0 0,0 0 0 0 0,-2 0 1 0 0,0 0-1 0 0,-2 0 0 0 0,0 0 0 0 0,-13 36 1 0 0,-13 53 17 0 0,-7 29 84 0 0,12-55-37 0 0,17-57-64 0 0,4-16-3 0 0,1 1 0 0 0,-4 22 0 0 0,7-29 3 0 0,0-1 39 0 0,0 12-6 0 0,0-12 5 0 0,6 3-56 0 0,-1-1 8 0 0,-4-5 3 0 0,1 1 1 0 0,-1 0-1 0 0,0-1 0 0 0,1 1 0 0 0,-1-1 0 0 0,1 0 1 0 0,-1 0-1 0 0,1 1 0 0 0,0-1 0 0 0,0 0 1 0 0,3 1-1 0 0,-3-1-4 0 0,1-1 0 0 0,-1 0 0 0 0,0 0 0 0 0,1 0 1 0 0,-1 0-1 0 0,1-1 0 0 0,-1 1 0 0 0,0 0 0 0 0,1-1 0 0 0,-1 0 1 0 0,0 1-1 0 0,0-1 0 0 0,1 0 0 0 0,-1 0 0 0 0,0-1 0 0 0,2 0 0 0 0,20-16-23 0 0,0 0-1 0 0,-1-1 0 0 0,-1-1 1 0 0,23-28-1 0 0,-24 27-5 0 0,-7 5 25 0 0,-1 0-1 0 0,0-1 1 0 0,-1 0-1 0 0,-1-1 1 0 0,18-38-1 0 0,-25 47 52 0 0,-1-1-1 0 0,0 1 0 0 0,0-1 0 0 0,-1 1 0 0 0,0-1 0 0 0,-1 0 0 0 0,0 0 0 0 0,0 0 0 0 0,-2-14 0 0 0,1 23-24 0 0,0 1-18 0 0,0-1 1 0 0,0 1-1 0 0,0-1 0 0 0,0 1 1 0 0,0-1-1 0 0,0 1 1 0 0,0-1-1 0 0,-1 1 0 0 0,1-1 1 0 0,0 1-1 0 0,0-1 1 0 0,0 1-1 0 0,-1-1 0 0 0,1 1 1 0 0,0 0-1 0 0,-1-1 1 0 0,1 1-1 0 0,0-1 0 0 0,-1 1 1 0 0,1 0-1 0 0,-1-1 1 0 0,1 1-1 0 0,0 0 1 0 0,-1 0-1 0 0,1-1 0 0 0,-1 1 1 0 0,0 0-1 0 0,-34-27 40 0 0,30 25-57 0 0,0 0-1 0 0,0 0 0 0 0,0 0 0 0 0,0 1 1 0 0,0 0-1 0 0,-1 0 0 0 0,1 1 0 0 0,0-1 0 0 0,0 1 1 0 0,-1 0-1 0 0,1 1 0 0 0,0-1 0 0 0,-1 1 0 0 0,1 0 1 0 0,0 0-1 0 0,-6 3 0 0 0,-23 4-830 0 0,30-7-293 0 0,-6 4-325 0 0,6-4 1288 0 0,-22 12-2412 0 0,-34 20 1 0 0,49-28 1467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3.854"/>
    </inkml:context>
    <inkml:brush xml:id="br0">
      <inkml:brushProperty name="width" value="0.1" units="cm"/>
      <inkml:brushProperty name="height" value="0.1" units="cm"/>
      <inkml:brushProperty name="color" value="#FF0066"/>
    </inkml:brush>
  </inkml:definitions>
  <inkml:trace contextRef="#ctx0" brushRef="#br0">1906 2292 2440 0 0,'-189'163'3889'0'0,"146"-132"-3326"0"0,-2-1-1 0 0,-1-3 1 0 0,-1-2-1 0 0,-1-1 1 0 0,-1-3-1 0 0,-61 17 1 0 0,18-12 288 0 0,0-4 1 0 0,-157 17-1 0 0,4-30 372 0 0,230-10-1178 0 0,-1 0 0 0 0,0-1-1 0 0,1-1 1 0 0,0 0 0 0 0,-1-1 0 0 0,1 0 0 0 0,1-2-1 0 0,-18-8 1 0 0,2 2 18 0 0,-5-1 113 0 0,0-3 0 0 0,-63-37 0 0 0,80 41-133 0 0,1-2 0 0 0,0 0 0 0 0,1-1 0 0 0,1 0 0 0 0,-27-35 0 0 0,20 18-14 0 0,1-1 0 0 0,2 0 0 0 0,1-2 0 0 0,2 0 0 0 0,2-1 0 0 0,1-1 0 0 0,1 0 0 0 0,2 0 0 0 0,2-1 0 0 0,2 0-1 0 0,-3-49 1 0 0,8 66-34 0 0,-2-13 33 0 0,1-1 1 0 0,2 0-1 0 0,2 0 1 0 0,8-51-1 0 0,55-199 30 0 0,-39 198-70 0 0,4 1 0 0 0,4 1 1 0 0,46-83-1 0 0,-13 48 76 0 0,108-147 0 0 0,-116 193-79 0 0,113-110 0 0 0,-120 131-49 0 0,3 2 1 0 0,2 3 0 0 0,2 3-1 0 0,111-66 1 0 0,-135 93 32 0 0,2 1-1 0 0,0 3 0 0 0,0 1 1 0 0,1 1-1 0 0,1 2 1 0 0,0 2-1 0 0,0 2 1 0 0,78-3-1 0 0,-101 10 27 0 0,0 0 1 0 0,0 1-1 0 0,0 1 0 0 0,-1 0 0 0 0,1 2 0 0 0,-1-1 1 0 0,0 2-1 0 0,0 0 0 0 0,19 11 0 0 0,-16-8 4 0 0,24 12-25 0 0,-1 3-1 0 0,-1 1 0 0 0,39 32 0 0 0,-37-26-2 0 0,-7-3 14 0 0,-2 0-1 0 0,-1 2 1 0 0,-1 2-1 0 0,-1 1 1 0 0,-3 1-1 0 0,42 64 0 0 0,-41-50-6 0 0,-3 0-1 0 0,-1 2 0 0 0,-2 0 0 0 0,28 104 1 0 0,-37-95 49 0 0,-3 1 0 0 0,-2 0 1 0 0,0 119-1 0 0,-9-152-17 0 0,-1 0 0 0 0,-2 0 0 0 0,0-1 1 0 0,-12 42-1 0 0,6-32 3 0 0,-87 287 142 0 0,83-291-141 0 0,0-2 1 0 0,-34 52-1 0 0,-4 7-20 0 0,32-53 70 0 0,-45 58 0 0 0,-3 5 109 0 0,51-76-265 0 0,14-21 54 0 0,1 1 1 0 0,0-1-1 0 0,0 1 1 0 0,0 0-1 0 0,0 0 1 0 0,0 0-1 0 0,1 0 1 0 0,-1 0 0 0 0,-1 5-1 0 0,-10 10 124 0 0,3-11-1677 0 0,10-11 1224 0 0,0 0 0 0 0,0 0 0 0 0,-1 0 0 0 0,0 0 0 0 0,1 0 0 0 0,-2 1 0 0 0,1-1 0 0 0,0 0 0 0 0,-1 1 0 0 0,1-1-1 0 0,-1 1 1 0 0,0-1 0 0 0,-1 1 0 0 0,-2-4 0 0 0,-8-17-833 0 0,-102-157-2425 0 0,63 106 2537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4.791"/>
    </inkml:context>
    <inkml:brush xml:id="br0">
      <inkml:brushProperty name="width" value="0.1" units="cm"/>
      <inkml:brushProperty name="height" value="0.1" units="cm"/>
      <inkml:brushProperty name="color" value="#FF0066"/>
    </inkml:brush>
  </inkml:definitions>
  <inkml:trace contextRef="#ctx0" brushRef="#br0">1 1 2912 0 0,'0'0'4113'0'0,"7"0"-3522"0"0,14 0-242 0 0,4 0 2322 0 0,-21 0-2642 0 0,-1 0 0 0 0,1 1 0 0 0,-1-1 1 0 0,1 1-1 0 0,-1 0 0 0 0,1 0 0 0 0,-1 1 1 0 0,0-1-1 0 0,1 0 0 0 0,-1 1 0 0 0,0 0 1 0 0,0 0-1 0 0,0 0 0 0 0,0 0 0 0 0,2 3 1 0 0,4 4 35 0 0,-1 0 0 0 0,13 19 0 0 0,-5-8 48 0 0,-15-18-92 0 0,0 0 0 0 0,0-1-1 0 0,1 1 1 0 0,-1-1-1 0 0,1 1 1 0 0,-1-1 0 0 0,1 1-1 0 0,0-1 1 0 0,-1 0-1 0 0,1 0 1 0 0,0 1 0 0 0,0-1-1 0 0,0-1 1 0 0,0 1 0 0 0,0 0-1 0 0,0 0 1 0 0,0-1-1 0 0,0 1 1 0 0,0-1 0 0 0,1 0-1 0 0,-1 0 1 0 0,0 0-1 0 0,0 0 1 0 0,2 0 0 0 0,14 0 141 0 0,96 14 298 0 0,51 4 5 0 0,334-12 491 0 0,-332-7-608 0 0,-122 1-295 0 0,-1-2 1 0 0,1-3-1 0 0,72-16 0 0 0,80-10 12 0 0,277 8 181 0 0,-164 13-156 0 0,29 4 3 0 0,-161 4-394 0 0,-176 2 278 0 0,0 1 0 0 0,0-1 0 0 0,0 0 0 0 0,0 0 0 0 0,0 1 0 0 0,0-1 0 0 0,0 1 0 0 0,0 0 0 0 0,0-1 0 0 0,0 1 1 0 0,-1 0-1 0 0,4 2 0 0 0,-2 5-120 0 0,-14 1-206 0 0,-11 4-220 0 0,17-10 393 0 0,0 1 0 0 0,-1-1 0 0 0,1-1 0 0 0,-1 1 1 0 0,0-1-1 0 0,-6 2 0 0 0,-39 7-1297 0 0,1-3 1 0 0,-1-2-1 0 0,0-2 0 0 0,-57-2 1 0 0,96-2 1246 0 0,0-1 0 0 0,0 0 0 0 0,0 0 0 0 0,-15-5 0 0 0,-105-37-920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5.352"/>
    </inkml:context>
    <inkml:brush xml:id="br0">
      <inkml:brushProperty name="width" value="0.1" units="cm"/>
      <inkml:brushProperty name="height" value="0.1" units="cm"/>
      <inkml:brushProperty name="color" value="#FF0066"/>
    </inkml:brush>
  </inkml:definitions>
  <inkml:trace contextRef="#ctx0" brushRef="#br0">743 86 2572 0 0,'-4'-3'513'0'0,"-1"0"0"0"0,0 0 0 0 0,1 1 1 0 0,-1 0-1 0 0,0 0 0 0 0,-1 0 0 0 0,1 0 0 0 0,-10-1 0 0 0,-15-6 658 0 0,10 3-727 0 0,1 0 0 0 0,-1 2 0 0 0,-23-3-1 0 0,-14-4 67 0 0,9 3 8 0 0,0 2-1 0 0,-83-1 0 0 0,127 7-389 0 0,-2 0 7 0 0,-161 0 1096 0 0,163 1-1219 0 0,1-1 1 0 0,0 1-1 0 0,0 0 0 0 0,0 0 1 0 0,0 1-1 0 0,0-1 1 0 0,1 0-1 0 0,-1 1 0 0 0,0 0 1 0 0,0-1-1 0 0,1 1 1 0 0,-1 0-1 0 0,1 1 0 0 0,0-1 1 0 0,0 0-1 0 0,-3 4 1 0 0,0 0 23 0 0,1 0 0 0 0,-1 0 0 0 0,1 1 0 0 0,0-1 1 0 0,1 1-1 0 0,-5 11 0 0 0,3 2 52 0 0,2-1-1 0 0,0 1 1 0 0,1 0 0 0 0,1 0 0 0 0,3 36 0 0 0,-1-9-5 0 0,-1-38-71 0 0,1 0 0 0 0,0 0 0 0 0,1 0 0 0 0,0 0 0 0 0,0 0 0 0 0,1-1 0 0 0,0 1 0 0 0,0-1 0 0 0,9 15 0 0 0,-3-3 4 0 0,105 206 227 0 0,-103-208-219 0 0,1-1-1 0 0,2-1 1 0 0,-1 0-1 0 0,2 0 0 0 0,0-2 1 0 0,1 0-1 0 0,28 20 1 0 0,-8 2 191 0 0,-10-8 32 0 0,-26-28-238 0 0,1 0-1 0 0,-1 0 1 0 0,1 1-1 0 0,-1-1 1 0 0,0 0-1 0 0,1 1 0 0 0,-1-1 1 0 0,1 0-1 0 0,-1 1 1 0 0,0-1-1 0 0,1 1 1 0 0,-1-1-1 0 0,1 0 1 0 0,-1 1-1 0 0,0-1 0 0 0,0 1 1 0 0,1-1-1 0 0,-1 1 1 0 0,0-1-1 0 0,0 1 1 0 0,0-1-1 0 0,0 1 0 0 0,1-1 1 0 0,-1 1-1 0 0,0 0 1 0 0,0-1-1 0 0,0 1 1 0 0,0-1-1 0 0,0 1 0 0 0,0-1 1 0 0,-1 1-1 0 0,1-1 1 0 0,0 1-1 0 0,0-1 1 0 0,0 1-1 0 0,0-1 0 0 0,-1 2 1 0 0,-15 6 16 0 0,10-6-127 0 0,2 2-1779 0 0,4-3 1808 0 0,0-1-1 0 0,0 0 1 0 0,0 0-1 0 0,0 1 1 0 0,0-1-1 0 0,-1 0 1 0 0,1 0-1 0 0,0 1 1 0 0,0-1-1 0 0,0 0 1 0 0,0 0-1 0 0,-1 0 1 0 0,1 0-1 0 0,0 1 0 0 0,0-1 1 0 0,-1 0-1 0 0,1 0 1 0 0,0 0-1 0 0,0 0 1 0 0,-1 0-1 0 0,1 0 1 0 0,0 1-1 0 0,0-1 1 0 0,-1 0-1 0 0,1 0 1 0 0,0 0-1 0 0,-1 0 1 0 0,1 0-1 0 0,0 0 1 0 0,0 0-1 0 0,-1 0 1 0 0,1 0-1 0 0,0 0 1 0 0,0-1-1 0 0,-1 1 1 0 0,1 0-1 0 0,0 0 1 0 0,0 0-1 0 0,-1 0 1 0 0,1 0-1 0 0,0 0 1 0 0,0-1-1 0 0,-1 1 1 0 0,1 0-1 0 0,0 0 1 0 0,0 0-1 0 0,0 0 1 0 0,-1-1-1 0 0,1 1 1 0 0,0 0-1 0 0,0-1 1 0 0,-9-5-1068 0 0,1-1 1 0 0,-1 0 0 0 0,-8-11-1 0 0,-37-50-512 0 0,40 48 1089 0 0,-24-28-569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5.908"/>
    </inkml:context>
    <inkml:brush xml:id="br0">
      <inkml:brushProperty name="width" value="0.1" units="cm"/>
      <inkml:brushProperty name="height" value="0.1" units="cm"/>
      <inkml:brushProperty name="color" value="#FF0066"/>
    </inkml:brush>
  </inkml:definitions>
  <inkml:trace contextRef="#ctx0" brushRef="#br0">873 9 2200 0 0,'0'-1'69'0'0,"0"1"0"0"0,0 0 0 0 0,0-1 0 0 0,0 1 0 0 0,0 0 0 0 0,0-1 0 0 0,0 1 0 0 0,0 0 0 0 0,0 0 0 0 0,0-1 0 0 0,0 1-1 0 0,-1 0 1 0 0,1-1 0 0 0,0 1 0 0 0,0 0 0 0 0,0 0 0 0 0,0-1 0 0 0,-1 1 0 0 0,1 0 0 0 0,0 0 0 0 0,0-1 0 0 0,-1 1 0 0 0,1 0 0 0 0,0 0 0 0 0,0 0 0 0 0,-1-1 0 0 0,1 1-1 0 0,0 0 1 0 0,0 0 0 0 0,-1 0 0 0 0,1 0 0 0 0,0 0 0 0 0,-1 0 0 0 0,1-1 0 0 0,0 1 0 0 0,-1 0 0 0 0,1 0 0 0 0,0 0 0 0 0,0 0 0 0 0,-1 0 0 0 0,1 0 0 0 0,0 0 0 0 0,-1 1-1 0 0,1-1 1 0 0,0 0 0 0 0,-1 0 0 0 0,1 0 0 0 0,0 0 0 0 0,-1 0 0 0 0,1 0 0 0 0,0 0 0 0 0,0 1 0 0 0,-1-1 0 0 0,1 0 0 0 0,0 0 0 0 0,0 0 0 0 0,-1 1 0 0 0,-5 0 324 0 0,5-1-324 0 0,-164 36 4314 0 0,133-28-3920 0 0,1 2 1 0 0,1 2 0 0 0,-35 17 0 0 0,39-15-203 0 0,0 2 0 0 0,0 1 0 0 0,-26 23 0 0 0,39-29-167 0 0,0 1-1 0 0,1 0 0 0 0,1 1 1 0 0,0 1-1 0 0,1-1 1 0 0,0 2-1 0 0,-8 16 1 0 0,4-2 51 0 0,1 1-1 0 0,1 1 1 0 0,-9 37 0 0 0,14-24-14 0 0,2-1 0 0 0,1 2 1 0 0,5 76-1 0 0,0-41 9 0 0,0-68-130 0 0,0 0 0 0 0,1 1-1 0 0,0-1 1 0 0,0 0 0 0 0,1 0-1 0 0,1-1 1 0 0,0 1-1 0 0,11 20 1 0 0,-2-3 12 0 0,53 169 394 0 0,-27-101-357 0 0,13 10-1014 0 0,-73-113-1963 0 0,-14-24-403 0 0,3 0 2255 0 0,-9-9-347 0 0,-2 1 0 0 0,-2 2 1 0 0,-93-57-1 0 0,62 53 325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6.295"/>
    </inkml:context>
    <inkml:brush xml:id="br0">
      <inkml:brushProperty name="width" value="0.1" units="cm"/>
      <inkml:brushProperty name="height" value="0.1" units="cm"/>
      <inkml:brushProperty name="color" value="#FF0066"/>
    </inkml:brush>
  </inkml:definitions>
  <inkml:trace contextRef="#ctx0" brushRef="#br0">1 29 1948 0 0,'4'-29'6798'0'0,"1"40"-6206"0"0,48 199 1521 0 0,-32-115-1698 0 0,65 176-1 0 0,-57-210-531 0 0,-16-38-279 0 0,-2 1-1 0 0,11 33 1 0 0,-22-55 339 0 0,1 0-12 0 0,-1-1 0 0 0,1 1 1 0 0,-1 0-1 0 0,1-1 0 0 0,0 1 1 0 0,-1 0-1 0 0,1-1 1 0 0,0 1-1 0 0,0-1 0 0 0,0 1 1 0 0,0-1-1 0 0,3 3 0 0 0,-2-54-6333 0 0,-5 18 5324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6.636"/>
    </inkml:context>
    <inkml:brush xml:id="br0">
      <inkml:brushProperty name="width" value="0.1" units="cm"/>
      <inkml:brushProperty name="height" value="0.1" units="cm"/>
      <inkml:brushProperty name="color" value="#FF0066"/>
    </inkml:brush>
  </inkml:definitions>
  <inkml:trace contextRef="#ctx0" brushRef="#br0">1 358 2144 0 0,'-1'-29'573'0'0,"2"-1"-1"0"0,1 1 1 0 0,1 0 0 0 0,1 0-1 0 0,2 0 1 0 0,1 1 0 0 0,1-1-1 0 0,14-30 1 0 0,-20 53-439 0 0,1 1 0 0 0,-1 0 0 0 0,2 0 0 0 0,-1 0 0 0 0,0 1 0 0 0,1-1 1 0 0,0 1-1 0 0,0 0 0 0 0,0 0 0 0 0,1 0 0 0 0,5-4 0 0 0,-7 7-81 0 0,-1 0 0 0 0,0 0 0 0 0,0 0 0 0 0,0 0 0 0 0,1 0 0 0 0,-1 1 0 0 0,0 0 0 0 0,0-1 0 0 0,1 1 0 0 0,-1 0 0 0 0,0 0 0 0 0,1 0 0 0 0,-1 0 0 0 0,1 0 0 0 0,-1 1 0 0 0,0-1 0 0 0,0 1 0 0 0,1-1 0 0 0,-1 1 0 0 0,0 0-1 0 0,0 0 1 0 0,0 0 0 0 0,0 0 0 0 0,0 0 0 0 0,0 1 0 0 0,0-1 0 0 0,0 1 0 0 0,0-1 0 0 0,-1 1 0 0 0,1 0 0 0 0,2 2 0 0 0,6 8 32 0 0,0 0-1 0 0,-1 1 0 0 0,-1 0 1 0 0,0 0-1 0 0,0 1 1 0 0,-2 0-1 0 0,1 1 0 0 0,6 26 1 0 0,2 16 193 0 0,7 61 0 0 0,-16-80-160 0 0,3 34 186 0 0,-2 119 0 0 0,-7-176-275 0 0,0 1-1 0 0,-1-1 1 0 0,-1 0-1 0 0,0 0 0 0 0,-1 0 1 0 0,-1 0-1 0 0,-10 26 0 0 0,4-12 75 0 0,-9 38 0 0 0,6 13 149 0 0,10-53-165 0 0,-14 52 1 0 0,15-107-1857 0 0,4-31 423 0 0,1 6 292 0 0,-2 17-364 0 0,8-52 0 0 0,29-121-1179 0 0,-20 133 1479 0 0,-6 5 202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6.989"/>
    </inkml:context>
    <inkml:brush xml:id="br0">
      <inkml:brushProperty name="width" value="0.1" units="cm"/>
      <inkml:brushProperty name="height" value="0.1" units="cm"/>
      <inkml:brushProperty name="color" value="#FF0066"/>
    </inkml:brush>
  </inkml:definitions>
  <inkml:trace contextRef="#ctx0" brushRef="#br0">1 153 2688 0 0,'2'-20'567'0'0,"1"-1"-1"0"0,1 1 0 0 0,1 0 1 0 0,1 0-1 0 0,10-24 1 0 0,-16 44-521 0 0,0-1 1 0 0,0 1-1 0 0,0 0 1 0 0,1-1-1 0 0,-1 1 0 0 0,0 0 1 0 0,0-1-1 0 0,0 1 1 0 0,0 0-1 0 0,1-1 1 0 0,-1 1-1 0 0,0 0 1 0 0,0-1-1 0 0,0 1 1 0 0,1 0-1 0 0,-1 0 1 0 0,0-1-1 0 0,0 1 1 0 0,1 0-1 0 0,-1 0 1 0 0,0-1-1 0 0,1 1 1 0 0,-1 0-1 0 0,0 0 1 0 0,1 0-1 0 0,-1 0 1 0 0,0 0-1 0 0,1 0 1 0 0,-1-1-1 0 0,1 1 1 0 0,-1 0-1 0 0,0 0 1 0 0,1 0-1 0 0,-1 0 1 0 0,1 0-1 0 0,9 12 847 0 0,1 19 32 0 0,48 302 954 0 0,-33-139-2858 0 0,-25-183 1192 0 0,0-2-648 0 0,0-1 0 0 0,0 0-1 0 0,-1 0 1 0 0,-1 0 0 0 0,1 0 0 0 0,-1 0-1 0 0,0 0 1 0 0,-4 13 0 0 0,-6 8-761 0 0,-1 0-1 0 0,-25 44 1 0 0,26-51 319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49.878"/>
    </inkml:context>
    <inkml:brush xml:id="br0">
      <inkml:brushProperty name="width" value="0.1" units="cm"/>
      <inkml:brushProperty name="height" value="0.1" units="cm"/>
      <inkml:brushProperty name="color" value="#FF0066"/>
    </inkml:brush>
  </inkml:definitions>
  <inkml:trace contextRef="#ctx0" brushRef="#br0">29 53 1240 0 0,'-28'-52'4755'0'0,"34"60"-1927"0"0,5 17-2099 0 0,-10-21-660 0 0,13 46 344 0 0,-3 1-1 0 0,-1 0 1 0 0,-3 0-1 0 0,1 64 1 0 0,-10-77-303 0 0,1-24-81 0 0,0 0 1 0 0,1 0 0 0 0,1 0-1 0 0,0 0 1 0 0,1 0-1 0 0,5 21 1 0 0,5 0-12 0 0,-6-21-25 0 0,-1 0 1 0 0,-1 1-1 0 0,0 0 0 0 0,2 21 1 0 0,-5-24-132 0 0,0 0 0 0 0,2 0 0 0 0,-1 0 0 0 0,1 0 0 0 0,1 0 0 0 0,5 12 0 0 0,-8-23 107 0 0,-1-1-1 0 0,0 0 0 0 0,0 1 0 0 0,0-1 0 0 0,0 1 1 0 0,0-1-1 0 0,1 0 0 0 0,-1 1 0 0 0,0-1 0 0 0,0 0 1 0 0,1 1-1 0 0,-1-1 0 0 0,0 0 0 0 0,1 1 1 0 0,-1-1-1 0 0,0 0 0 0 0,1 0 0 0 0,-1 0 0 0 0,0 1 1 0 0,1-1-1 0 0,-1 0 0 0 0,1 0 0 0 0,-1 0 0 0 0,0 0 1 0 0,1 1-1 0 0,-1-1 0 0 0,1 0 0 0 0,-1 0 1 0 0,0 0-1 0 0,1 0 0 0 0,-1 0 0 0 0,1 0 0 0 0,-1 0 1 0 0,1 0-1 0 0,-1-1 0 0 0,0 1 0 0 0,1 0 0 0 0,0 0 1 0 0,10-17-1902 0 0,1-27-1224 0 0,-8 13 1986 0 0,3-27 71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7.361"/>
    </inkml:context>
    <inkml:brush xml:id="br0">
      <inkml:brushProperty name="width" value="0.1" units="cm"/>
      <inkml:brushProperty name="height" value="0.1" units="cm"/>
      <inkml:brushProperty name="color" value="#FF0066"/>
    </inkml:brush>
  </inkml:definitions>
  <inkml:trace contextRef="#ctx0" brushRef="#br0">56 196 3360 0 0,'-51'46'4513'0'0,"50"-46"-4499"0"0,1 0 0 0 0,0 0 0 0 0,0 0 0 0 0,0 0 0 0 0,0 0 0 0 0,0 0 0 0 0,0 0 0 0 0,0 0 0 0 0,0 0 0 0 0,0 0 0 0 0,0 0 0 0 0,0 0 0 0 0,0 1 0 0 0,-1-1 0 0 0,1 0 0 0 0,0 0 0 0 0,0 0 0 0 0,0 0 0 0 0,0 0 0 0 0,0 0 0 0 0,0 0 0 0 0,0 0 0 0 0,0 0 0 0 0,0 0 0 0 0,0 0 0 0 0,-1 0 0 0 0,1 0 0 0 0,0 0 0 0 0,0 0 0 0 0,0 0 0 0 0,0 0 0 0 0,0-1 0 0 0,0 1 0 0 0,0 0 0 0 0,0 0 0 0 0,0 0 0 0 0,0 0 0 0 0,-1 0 0 0 0,1 0 0 0 0,0 0 0 0 0,0 0 0 0 0,0 0 1 0 0,0 0-1 0 0,0 0 0 0 0,0 0 0 0 0,0 0 0 0 0,0 0 0 0 0,0-1 0 0 0,0 1 0 0 0,0 0 0 0 0,0 0 0 0 0,0 0 0 0 0,0 0 0 0 0,0 0 0 0 0,0 0 0 0 0,0 0 0 0 0,0 0 0 0 0,0 0 0 0 0,0 0 0 0 0,0-1 0 0 0,0 1 0 0 0,0 0 0 0 0,1-10 438 0 0,6-14-13 0 0,-7 23-388 0 0,10-22 132 0 0,1 0 0 0 0,2 0 1 0 0,0 1-1 0 0,1 0 0 0 0,1 1 1 0 0,34-36-1 0 0,-49 56-183 0 0,1 0 0 0 0,-1 0-1 0 0,1 1 1 0 0,-1-1 0 0 0,1 0 0 0 0,0 0-1 0 0,-1 0 1 0 0,1 1 0 0 0,0-1 0 0 0,-1 0-1 0 0,1 1 1 0 0,0-1 0 0 0,0 1 0 0 0,0-1-1 0 0,0 1 1 0 0,0-1 0 0 0,-1 1 0 0 0,1 0-1 0 0,0-1 1 0 0,0 1 0 0 0,0 0 0 0 0,0 0-1 0 0,2 0 1 0 0,-3 0 2 0 0,0 1-1 0 0,1 0 1 0 0,-1 0-1 0 0,1 0 1 0 0,-1 0 0 0 0,0-1-1 0 0,0 1 1 0 0,1 0-1 0 0,-1 0 1 0 0,0 0 0 0 0,0 0-1 0 0,0 0 1 0 0,0 0-1 0 0,0 0 1 0 0,0 0 0 0 0,0 0-1 0 0,-1-1 1 0 0,1 3-1 0 0,-14 48 150 0 0,-29 48 105 0 0,29-72-159 0 0,2 1-1 0 0,0 0 0 0 0,-10 43 1 0 0,2-3 207 0 0,19-66-242 0 0,6 2-37 0 0,-4-3-23 0 0,0 0 1 0 0,0 0-1 0 0,0 0 0 0 0,0 0 1 0 0,0 0-1 0 0,0 0 0 0 0,0-1 1 0 0,0 1-1 0 0,0 0 0 0 0,1-1 0 0 0,-1 1 1 0 0,0-1-1 0 0,0 1 0 0 0,1-1 1 0 0,-1 0-1 0 0,0 1 0 0 0,1-1 1 0 0,-1 0-1 0 0,1 0 0 0 0,-1 0 1 0 0,0 0-1 0 0,1 0 0 0 0,-1 0 0 0 0,0-1 1 0 0,3 1-1 0 0,2-4 16 0 0,1 0 0 0 0,-1 0 0 0 0,1 0 0 0 0,-1-1 0 0 0,6-6 0 0 0,47-44-67 0 0,81-99-1 0 0,-68 72-228 0 0,-49 61-36 0 0,11-13-683 0 0,-33 32 659 0 0,0 1-1 0 0,0-1 1 0 0,0 0 0 0 0,0 1 0 0 0,0-1-1 0 0,-1 0 1 0 0,1 0 0 0 0,-1 1-1 0 0,1-1 1 0 0,-1 0 0 0 0,1 0 0 0 0,-1-2-1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7.721"/>
    </inkml:context>
    <inkml:brush xml:id="br0">
      <inkml:brushProperty name="width" value="0.1" units="cm"/>
      <inkml:brushProperty name="height" value="0.1" units="cm"/>
      <inkml:brushProperty name="color" value="#FF0066"/>
    </inkml:brush>
  </inkml:definitions>
  <inkml:trace contextRef="#ctx0" brushRef="#br0">1720 2232 1988 0 0,'-11'17'441'0'0,"-1"-1"-1"0"0,-1 0 1 0 0,0-1-1 0 0,-1-1 1 0 0,-1 0-1 0 0,0-1 1 0 0,-34 22-1 0 0,23-19 51 0 0,-1-1 0 0 0,-1-1 0 0 0,0-1 0 0 0,-45 13 0 0 0,36-15-122 0 0,1 1 109 0 0,-1-1 1 0 0,0-3-1 0 0,-69 8 1 0 0,-41-15 712 0 0,130-1-1112 0 0,1-2-1 0 0,-1 0 1 0 0,1 0 0 0 0,0-2-1 0 0,0 0 1 0 0,-21-8 0 0 0,-2-1 51 0 0,-17-3 87 0 0,1-3-1 0 0,1-2 0 0 0,0-2 1 0 0,2-3-1 0 0,1-2 0 0 0,2-2 0 0 0,-91-72 1 0 0,114 78-180 0 0,1-1 1 0 0,1-1-1 0 0,1-1 1 0 0,2-1-1 0 0,0-1 1 0 0,2 0-1 0 0,2-2 1 0 0,0 0 0 0 0,2-1-1 0 0,-12-39 1 0 0,8 12-62 0 0,3-2 1 0 0,3 0-1 0 0,3-1 1 0 0,-6-118-1 0 0,14-3-13 0 0,3 150 35 0 0,2 1 1 0 0,1 0-1 0 0,1 0 1 0 0,2 1 0 0 0,11-32-1 0 0,-2 7-1 0 0,48-166-24 0 0,-46 175 8 0 0,1 0-1 0 0,31-51 0 0 0,3 5-13 0 0,71-92-1 0 0,-101 155 21 0 0,1 1 0 0 0,2 1 0 0 0,1 1 0 0 0,0 1 0 0 0,2 2 0 0 0,52-34 0 0 0,-63 48 7 0 0,0 2 1 0 0,1 0-1 0 0,0 1 0 0 0,1 0 0 0 0,0 2 0 0 0,0 0 1 0 0,0 2-1 0 0,0 0 0 0 0,1 1 0 0 0,38 2 0 0 0,-47 0 5 0 0,-1 1-1 0 0,0 1 0 0 0,1 0 1 0 0,-1 1-1 0 0,0 0 0 0 0,0 1 1 0 0,0 0-1 0 0,-1 0 0 0 0,0 1 1 0 0,1 1-1 0 0,-2 0 1 0 0,14 9-1 0 0,-11-7 0 0 0,21 15 2 0 0,-1 2 0 0 0,0 1 0 0 0,-2 1 0 0 0,-1 2-1 0 0,-1 1 1 0 0,-2 1 0 0 0,39 59 0 0 0,-5 11 29 0 0,60 140 0 0 0,-112-224-26 0 0,23 55-3 0 0,-3 2 0 0 0,18 78-1 0 0,25 156-10 0 0,-61-260 20 0 0,2 18 83 0 0,-3 1 0 0 0,1 118 0 0 0,-10-151-46 0 0,1-13-17 0 0,-1 1 0 0 0,-1 0 1 0 0,-5 29-1 0 0,-50 167 200 0 0,43-181-102 0 0,-19 38-1 0 0,17-45-442 0 0,3 0 0 0 0,-10 35 1 0 0,18-56-1165 0 0,3-17-1055 0 0,3-19-386 0 0,27-82-749 0 0,-3 36 2541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8.186"/>
    </inkml:context>
    <inkml:brush xml:id="br0">
      <inkml:brushProperty name="width" value="0.1" units="cm"/>
      <inkml:brushProperty name="height" value="0.1" units="cm"/>
      <inkml:brushProperty name="color" value="#FF0066"/>
    </inkml:brush>
  </inkml:definitions>
  <inkml:trace contextRef="#ctx0" brushRef="#br0">37 758 2436 0 0,'-31'15'5757'0'0,"25"-12"-4149"0"0,12-6-626 0 0,7-24 495 0 0,2 12-1243 0 0,0 1 0 0 0,1 0-1 0 0,1 1 1 0 0,31-18 0 0 0,77-35-24 0 0,69-40 103 0 0,-99 51-262 0 0,79-44-54 0 0,-145 82 20 0 0,30-24 0 0 0,-40 27-49 0 0,1 1 0 0 0,0 0 1 0 0,0 2-1 0 0,24-10 0 0 0,-27 14-50 0 0,-1 0 0 0 0,0-1 1 0 0,-1 0-1 0 0,22-17 1 0 0,-36 25 39 0 0,-1 0 1 0 0,0 0 0 0 0,1-1 0 0 0,-1 1 0 0 0,0 0 0 0 0,1-1 0 0 0,-1 1 0 0 0,0-1 0 0 0,0 1 0 0 0,1 0-1 0 0,-1-1 1 0 0,0 1 0 0 0,0-1 0 0 0,0 1 0 0 0,1-1 0 0 0,-1 1 0 0 0,0-1 0 0 0,0 1 0 0 0,0 0-1 0 0,0-1 1 0 0,0 1 0 0 0,0-1 0 0 0,0 1 0 0 0,0-1 0 0 0,0 1 0 0 0,0-1 0 0 0,0 1 0 0 0,0-1-1 0 0,-1 1 1 0 0,1-1 0 0 0,0 1 0 0 0,0-1 0 0 0,0 1 0 0 0,-1 0 0 0 0,1-1 0 0 0,0 1 0 0 0,0-1 0 0 0,-1 1-1 0 0,1 0 1 0 0,0-1 0 0 0,-1 1 0 0 0,1 0 0 0 0,0-1 0 0 0,-1 1 0 0 0,1 0 0 0 0,-1 0 0 0 0,1-1-1 0 0,-1 1 1 0 0,-131-86-5952 0 0,119 79 5362 0 0,0-1 1 0 0,0 2 0 0 0,-16-6 0 0 0,-1 3-524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8.591"/>
    </inkml:context>
    <inkml:brush xml:id="br0">
      <inkml:brushProperty name="width" value="0.1" units="cm"/>
      <inkml:brushProperty name="height" value="0.1" units="cm"/>
      <inkml:brushProperty name="color" value="#FF0066"/>
    </inkml:brush>
  </inkml:definitions>
  <inkml:trace contextRef="#ctx0" brushRef="#br0">25 39 1676 0 0,'-10'-4'927'0'0,"-3"-3"937"0"0,13 7-1774 0 0,0-1 0 0 0,-1 1 0 0 0,1-1 1 0 0,0 1-1 0 0,0 0 0 0 0,0-1 1 0 0,0 1-1 0 0,0-1 0 0 0,0 1 1 0 0,-1 0-1 0 0,1-1 0 0 0,0 1 0 0 0,0-1 1 0 0,0 1-1 0 0,1-1 0 0 0,-1 1 1 0 0,0 0-1 0 0,0-1 0 0 0,0 1 1 0 0,0-1-1 0 0,0 1 0 0 0,0-1 0 0 0,1 1 1 0 0,-1 0-1 0 0,0-1 0 0 0,0 1 1 0 0,0 0-1 0 0,1-1 0 0 0,-1 1 0 0 0,0 0 1 0 0,1-1-1 0 0,-1 1 0 0 0,1-1 1 0 0,1 0-3 0 0,0-1 0 0 0,0 1 1 0 0,0 0-1 0 0,0-1 0 0 0,0 1 1 0 0,1 0-1 0 0,-1 0 0 0 0,0 1 0 0 0,1-1 1 0 0,-1 0-1 0 0,1 1 0 0 0,-1-1 1 0 0,1 1-1 0 0,-1 0 0 0 0,1 0 1 0 0,-1 0-1 0 0,3 0 0 0 0,45 7 776 0 0,-40-3-733 0 0,0 0 0 0 0,0 0 0 0 0,-1 0 0 0 0,1 2 0 0 0,-1-1 0 0 0,-1 1 0 0 0,1 0 0 0 0,-1 1 0 0 0,0 0 0 0 0,11 12 0 0 0,-3-2-7 0 0,-1 1 0 0 0,0 1 1 0 0,16 29-1 0 0,-23-31-54 0 0,0 0 0 0 0,-2 0 0 0 0,0 0 0 0 0,-1 1 0 0 0,5 29 0 0 0,-10-44-56 0 0,2 9 19 0 0,0-1 0 0 0,-1 1 0 0 0,-1 0 0 0 0,-1 21-1 0 0,-1-1-42 0 0,2 188-1530 0 0,0-212 1352 0 0,-1 0 0 0 0,0 0 1 0 0,0 0-1 0 0,0-1 0 0 0,-1 1 0 0 0,0 0 0 0 0,-1-1 0 0 0,0 0 0 0 0,0 1 0 0 0,-1-1 0 0 0,1-1 0 0 0,-8 10 0 0 0,1 2-239 0 0,5-10 45 0 0,1 0 0 0 0,-1-1 0 0 0,0 1 0 0 0,0-1 0 0 0,-11 10-1 0 0,13-14 142 0 0,0-1-1 0 0,-1 0 1 0 0,1 1-1 0 0,-1-1 1 0 0,0-1-1 0 0,1 1 1 0 0,-1 0-1 0 0,0-1 1 0 0,0 0-1 0 0,0 0 0 0 0,-5 1 1 0 0,-12 0-838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09.769"/>
    </inkml:context>
    <inkml:brush xml:id="br0">
      <inkml:brushProperty name="width" value="0.1" units="cm"/>
      <inkml:brushProperty name="height" value="0.1" units="cm"/>
      <inkml:brushProperty name="color" value="#FF0066"/>
    </inkml:brush>
  </inkml:definitions>
  <inkml:trace contextRef="#ctx0" brushRef="#br0">964 3971 1552 0 0,'0'0'3999'0'0,"-18"5"-3195"0"0,4-1-605 0 0,0 0-1 0 0,0-1 1 0 0,-20 1-1 0 0,32-4-165 0 0,0 0-1 0 0,1 0 0 0 0,-1-1 1 0 0,0 1-1 0 0,0-1 0 0 0,0 1 1 0 0,0-1-1 0 0,1 0 0 0 0,-1 1 1 0 0,0-1-1 0 0,1 0 0 0 0,-1 0 1 0 0,1 0-1 0 0,-1-1 0 0 0,1 1 1 0 0,-1 0-1 0 0,1 0 0 0 0,-2-3 1 0 0,-16-29 410 0 0,9 15-203 0 0,10 18-238 0 0,-8-11 162 0 0,1 0 1 0 0,0 0 0 0 0,1 0-1 0 0,0-1 1 0 0,0 0-1 0 0,2 0 1 0 0,-1-1 0 0 0,2 1-1 0 0,-4-15 1 0 0,-17-108 737 0 0,-24-169 232 0 0,-9-211-169 0 0,43 393-780 0 0,-5-112 103 0 0,8 36-150 0 0,0-18-111 0 0,-17-202-26 0 0,12 243-17 0 0,-36-219-3 0 0,29 255 50 0 0,4 17-29 0 0,-5 1-1 0 0,-46-135 0 0 0,-30 4 14 0 0,95 239-10 0 0,2 0-1 0 0,-1 0 1 0 0,-2-27 0 0 0,4 25-21 0 0,0-1 0 0 0,-7-19 0 0 0,3 12-100 0 0,1 5-33 0 0,4 15 86 0 0,0 5 23 0 0,-10 127 261 0 0,6-87-190 0 0,-24 171 186 0 0,18-151-188 0 0,-86 518 255 0 0,63-388-1380 0 0,33-187 93 0 0,1-15 225 0 0,6-22-704 0 0,-3 22 1147 0 0,0 0 0 0 0,-1 0 0 0 0,1-1 0 0 0,-2 0 0 0 0,0 1 0 0 0,0-1 0 0 0,-1 1 0 0 0,-1-13 1 0 0,0-26-986 0 0,1-87-1143 0 0,0 56 1292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0.139"/>
    </inkml:context>
    <inkml:brush xml:id="br0">
      <inkml:brushProperty name="width" value="0.1" units="cm"/>
      <inkml:brushProperty name="height" value="0.1" units="cm"/>
      <inkml:brushProperty name="color" value="#FF0066"/>
    </inkml:brush>
  </inkml:definitions>
  <inkml:trace contextRef="#ctx0" brushRef="#br0">0 269 1944 0 0,'4'-17'459'0'0,"1"0"0"0"0,0 0 0 0 0,2 0 0 0 0,0 1 0 0 0,0 0 0 0 0,2 0 0 0 0,0 1-1 0 0,0 0 1 0 0,14-15 0 0 0,8-15 736 0 0,-28 41-1085 0 0,1 1 0 0 0,0-1 0 0 0,0 1 0 0 0,0-1 0 0 0,0 1 0 0 0,1 0 0 0 0,-1 1 0 0 0,1-1 0 0 0,0 1 0 0 0,0 0 0 0 0,-1 0 0 0 0,1 0 0 0 0,1 1 0 0 0,-1 0 0 0 0,0 0 0 0 0,9-1 0 0 0,7-2 234 0 0,-18 3-84 0 0,3 1-72 0 0,113 0-275 0 0,-114 0 67 0 0,0 0 0 0 0,0 0 1 0 0,0 1-1 0 0,0 0 0 0 0,0-1 0 0 0,-1 2 1 0 0,1-1-1 0 0,0 0 0 0 0,-1 1 0 0 0,1 0 1 0 0,-1 0-1 0 0,1 1 0 0 0,-1-1 0 0 0,0 1 0 0 0,0 0 1 0 0,6 5-1 0 0,-5-4-154 0 0,0 0-1 0 0,0 0 1 0 0,0-1 0 0 0,0 1 0 0 0,1-1-1 0 0,-1-1 1 0 0,1 1 0 0 0,0-1 0 0 0,0 0 0 0 0,0 0-1 0 0,7 1 1 0 0,4-1-1447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5.190"/>
    </inkml:context>
    <inkml:brush xml:id="br0">
      <inkml:brushProperty name="width" value="0.1" units="cm"/>
      <inkml:brushProperty name="height" value="0.1" units="cm"/>
      <inkml:brushProperty name="color" value="#FF0066"/>
    </inkml:brush>
  </inkml:definitions>
  <inkml:trace contextRef="#ctx0" brushRef="#br0">0 330 1532 0 0,'0'0'11092'0'0,"9"0"-11020"0"0,-2-1-58 0 0,0 0-1 0 0,0-1 0 0 0,0 0 0 0 0,-1 0 1 0 0,1-1-1 0 0,0 1 0 0 0,-1-2 0 0 0,0 1 1 0 0,1-1-1 0 0,-1 0 0 0 0,9-8 0 0 0,2 1 19 0 0,-14 9-20 0 0,1 0-1 0 0,0 0 1 0 0,-1 0 0 0 0,1 1-1 0 0,0 0 1 0 0,0-1 0 0 0,0 2-1 0 0,0-1 1 0 0,0 0-1 0 0,0 1 1 0 0,0 0 0 0 0,0 0-1 0 0,1 0 1 0 0,-1 0 0 0 0,6 2-1 0 0,12-1 32 0 0,-9-1-33 0 0,1-1-1 0 0,-1 0 1 0 0,1-1 0 0 0,-1-1-1 0 0,0 0 1 0 0,0-1 0 0 0,15-6 0 0 0,-11 3 11 0 0,1 1 1 0 0,0 1 0 0 0,36-5 0 0 0,-34 7-11 0 0,30-2 13 0 0,0-3 0 0 0,61-17 0 0 0,305-68 92 0 0,9 35 85 0 0,-217 53 65 0 0,-149 5-168 0 0,-54 0-50 0 0,50 0 6 0 0,-37 0-56 0 0,-13 0 34 0 0,-1 0-16 0 0,76-5 154 0 0,-67 6-217 0 0,1-1 103 0 0,-14 0-55 0 0,0 0 0 0 0,0 0 0 0 0,0 0 0 0 0,0 0 1 0 0,0 0-1 0 0,0 0 0 0 0,0 0 0 0 0,1 0 1 0 0,-1 0-1 0 0,0 0 0 0 0,0-1 0 0 0,0 1 0 0 0,0 0 1 0 0,0 0-1 0 0,0 0 0 0 0,0 0 0 0 0,0 0 1 0 0,0 0-1 0 0,0-1 0 0 0,0 1 0 0 0,0 0 1 0 0,0 0-1 0 0,1 0 0 0 0,-1 0 0 0 0,0 0 0 0 0,0 0 1 0 0,0-1-1 0 0,0 1 0 0 0,0 0 0 0 0,0 0 1 0 0,0 0-1 0 0,-1 0 0 0 0,1 0 0 0 0,0 0 0 0 0,0-1 1 0 0,0 1-1 0 0,0 0 0 0 0,0 0 0 0 0,0 0 1 0 0,0 0-1 0 0,0 0 0 0 0,0 0 0 0 0,0-1 1 0 0,0 1-1 0 0,0 0 0 0 0,0 0 0 0 0,-1 0 0 0 0,1 0 1 0 0,0 0-1 0 0,0 0 0 0 0,0 0 0 0 0,0 0 1 0 0,0 0-1 0 0,0 0 0 0 0,0 0 0 0 0,-1-1 0 0 0,1 1 1 0 0,0 0-1 0 0,0 0 0 0 0,0 0 0 0 0,0 0 1 0 0,0 0-1 0 0,-1 0 0 0 0,1 0 0 0 0,6-4 5 0 0,-7 4-7 0 0,1 0-1 0 0,0 0 0 0 0,0 0 1 0 0,0 0-1 0 0,0 0 1 0 0,0 0-1 0 0,0 0 0 0 0,0 0 1 0 0,0 0-1 0 0,0 0 0 0 0,0 0 1 0 0,-1 0-1 0 0,1 0 1 0 0,0 0-1 0 0,0 0 0 0 0,0 0 1 0 0,0 0-1 0 0,0 0 0 0 0,0 0 1 0 0,0 0-1 0 0,0 0 1 0 0,0 0-1 0 0,0 0 0 0 0,0 0 1 0 0,0 0-1 0 0,-1 0 1 0 0,1 0-1 0 0,0 0 0 0 0,0 0 1 0 0,0 0-1 0 0,0 0 0 0 0,0-1 1 0 0,0 1-1 0 0,0 0 1 0 0,0 0-1 0 0,0 0 0 0 0,0 0 1 0 0,0 0-1 0 0,0 0 1 0 0,0 0-1 0 0,0 0 0 0 0,0 0 1 0 0,0 0-1 0 0,0-1 0 0 0,0 1 1 0 0,0 0-1 0 0,0 0 1 0 0,0 0-1 0 0,-11-2 184 0 0,12 2-143 0 0,2 1-58 0 0,-15 9-1054 0 0,6-4 1078 0 0,5-5-512 0 0,-1 1-1 0 0,1-1 1 0 0,-1 1 0 0 0,0-1 0 0 0,0 1 0 0 0,0-1 0 0 0,0 0 0 0 0,1 0 0 0 0,-2 0 0 0 0,-2 1 0 0 0,3-2 245 0 0,1 0 1 0 0,-1-1-1 0 0,1 1 0 0 0,-1 0 1 0 0,0-1-1 0 0,1 1 1 0 0,-1-1-1 0 0,1 1 1 0 0,-1-1-1 0 0,1 0 1 0 0,0 0-1 0 0,-1 0 1 0 0,1 0-1 0 0,0 0 1 0 0,-1 0-1 0 0,1 0 1 0 0,-2-2-1 0 0,-9-7-836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6.027"/>
    </inkml:context>
    <inkml:brush xml:id="br0">
      <inkml:brushProperty name="width" value="0.1" units="cm"/>
      <inkml:brushProperty name="height" value="0.1" units="cm"/>
      <inkml:brushProperty name="color" value="#FF0066"/>
    </inkml:brush>
  </inkml:definitions>
  <inkml:trace contextRef="#ctx0" brushRef="#br0">451 34 2516 0 0,'0'0'4629'0'0,"0"-8"-3909"0"0,-2-17 919 0 0,-4 42 708 0 0,-5 15-2574 0 0,-4 5 447 0 0,-3 1-1 0 0,-30 48 1 0 0,-15 29 120 0 0,12 0 65 0 0,-40 131 0 0 0,28-83-111 0 0,2-8 38 0 0,57-144-362 0 0,0-2-62 0 0,1 1-1 0 0,0-1 1 0 0,1 1 0 0 0,0-1 0 0 0,-1 14 0 0 0,3-21-147 0 0,4-2-549 0 0,-2 0 670 0 0,0-1-1 0 0,0 1 0 0 0,1-1 1 0 0,-1 1-1 0 0,0-1 1 0 0,0 0-1 0 0,0 0 0 0 0,0 0 1 0 0,0 0-1 0 0,0 0 1 0 0,0 0-1 0 0,0 0 1 0 0,0-1-1 0 0,-1 1 0 0 0,1-1 1 0 0,0 1-1 0 0,-1-1 1 0 0,0 0-1 0 0,1 0 0 0 0,-1 0 1 0 0,0 0-1 0 0,0 0 1 0 0,2-3-1 0 0,3-9-721 0 0,0 0-1 0 0,6-25 1 0 0,-3 8 39 0 0,39-143-2756 0 0,-38 122 2541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6.587"/>
    </inkml:context>
    <inkml:brush xml:id="br0">
      <inkml:brushProperty name="width" value="0.1" units="cm"/>
      <inkml:brushProperty name="height" value="0.1" units="cm"/>
      <inkml:brushProperty name="color" value="#FF0066"/>
    </inkml:brush>
  </inkml:definitions>
  <inkml:trace contextRef="#ctx0" brushRef="#br0">0 860 944 0 0,'45'7'2427'0'0,"-33"-4"-1940"0"0,0-1 0 0 0,0 0 0 0 0,0-1 0 0 0,0-1 0 0 0,1 0 1 0 0,16-2-1 0 0,-9 0-66 0 0,-13 2-281 0 0,1 0-1 0 0,-1-1 1 0 0,0-1-1 0 0,11-2 0 0 0,27-10 301 0 0,-1-2 0 0 0,-1-2 0 0 0,-1-2 0 0 0,74-47 0 0 0,-83 42-118 0 0,-2 0 0 0 0,46-49 0 0 0,-65 62-250 0 0,-1-1 0 0 0,-1 0 1 0 0,0-1-1 0 0,-1-1 0 0 0,0 1 0 0 0,-1-1 0 0 0,-1-1 0 0 0,10-30 0 0 0,-12 21 57 0 0,0-1 0 0 0,-2 1 0 0 0,-1-1 0 0 0,-1-28-1 0 0,-1 50-123 0 0,0 1-1 0 0,0-1 1 0 0,-1 1-1 0 0,1 0 0 0 0,-1-1 1 0 0,0 1-1 0 0,0 0 0 0 0,-2-6 1 0 0,-7-11 19 0 0,0 1 1 0 0,-1 0-1 0 0,-1 0 0 0 0,0 2 1 0 0,-18-20-1 0 0,20 25-3 0 0,-1 1 0 0 0,0 0-1 0 0,0 1 1 0 0,-1 0 0 0 0,0 1 0 0 0,-1 0 0 0 0,0 1-1 0 0,-1 0 1 0 0,-17-6 0 0 0,15 8-9 0 0,0 1 1 0 0,0 1-1 0 0,-22-2 0 0 0,34 6 52 0 0,-2 0-4 0 0,-77 0 71 0 0,79 0-131 0 0,1 0 0 0 0,0 0 0 0 0,0 0 0 0 0,0 1 0 0 0,0 0 0 0 0,0-1 0 0 0,0 1 0 0 0,0 0 0 0 0,0 0 0 0 0,0 1 1 0 0,1-1-1 0 0,-1 1 0 0 0,0-1 0 0 0,1 1 0 0 0,-1 0 0 0 0,1 0 0 0 0,0 0 0 0 0,-1 0 0 0 0,1 0 0 0 0,0 1 0 0 0,-2 2 0 0 0,-18 17 29 0 0,18-18-33 0 0,0 0 0 0 0,1-1 0 0 0,-1 1 0 0 0,1 0 0 0 0,0 1-1 0 0,0-1 1 0 0,1 1 0 0 0,-1-1 0 0 0,1 1 0 0 0,0 0 0 0 0,0 0 0 0 0,0 0 0 0 0,-1 8 0 0 0,1 4 13 0 0,0-1 1 0 0,1 1-1 0 0,2 17 1 0 0,-1-7 56 0 0,1-14-66 0 0,0-1 0 0 0,0 0 1 0 0,2 1-1 0 0,-1-1 0 0 0,1 0 0 0 0,1 0 1 0 0,0-1-1 0 0,11 20 0 0 0,-7-11-2 0 0,74 180 21 0 0,-61-154-96 0 0,2-1 0 0 0,42 59 0 0 0,14 28-92 0 0,-58-89 108 0 0,17 30-173 0 0,-36-71 223 0 0,-1 1 1 0 0,0 0-1 0 0,0-1 1 0 0,0 1-1 0 0,0 0 0 0 0,0 0 1 0 0,-1 0-1 0 0,1 0 0 0 0,0 5 1 0 0,0 6 15 0 0,0-12-25 0 0,-8 3-74 0 0,-21 17 116 0 0,27-22-23 0 0,0 1 1 0 0,0-1 0 0 0,0 0-1 0 0,0 1 1 0 0,0-1 0 0 0,0 0-1 0 0,0 0 1 0 0,0 1 0 0 0,0-1 0 0 0,0 0-1 0 0,0 0 1 0 0,0 0 0 0 0,0 0-1 0 0,0-1 1 0 0,0 1 0 0 0,-1 0-1 0 0,1 0 1 0 0,1-1 0 0 0,-1 1-1 0 0,0 0 1 0 0,0-1 0 0 0,0 1-1 0 0,0-1 1 0 0,0 1 0 0 0,0-1-1 0 0,0 0 1 0 0,1 1 0 0 0,-1-1-1 0 0,-1-1 1 0 0,-6-4 0 0 0,-7-4 0 0 0,1-2-1 0 0,0 0 0 0 0,1 0 1 0 0,1-2-1 0 0,0 1 0 0 0,0-1 1 0 0,2-1-1 0 0,0 0 0 0 0,0-1 1 0 0,1 0-1 0 0,-7-19 0 0 0,3 3 14 0 0,9 21-10 0 0,-1 0 1 0 0,1 0 0 0 0,1 0 0 0 0,0-1-1 0 0,-2-19 1 0 0,0-17-43 0 0,5 44-39 0 0,0-2-67 0 0,0-6 75 0 0,-1 5 27 0 0,1 0-1 0 0,0 0 1 0 0,0 0-1 0 0,1 0 1 0 0,0 0-1 0 0,0 0 1 0 0,1 0-1 0 0,3-9 1 0 0,10-17-673 0 0,2 0 1 0 0,30-45 0 0 0,-36 61-111 0 0,-7 10 500 0 0,0 0-1 0 0,0 1 0 0 0,1-1 1 0 0,0 1-1 0 0,0 0 1 0 0,0 0-1 0 0,1 1 0 0 0,0-1 1 0 0,0 1-1 0 0,1 0 1 0 0,-1 1-1 0 0,1 0 0 0 0,8-4 1 0 0,8 3-786 0 0,-8-4 46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17.274"/>
    </inkml:context>
    <inkml:brush xml:id="br0">
      <inkml:brushProperty name="width" value="0.1" units="cm"/>
      <inkml:brushProperty name="height" value="0.1" units="cm"/>
      <inkml:brushProperty name="color" value="#FF0066"/>
    </inkml:brush>
  </inkml:definitions>
  <inkml:trace contextRef="#ctx0" brushRef="#br0">1837 1851 888 0 0,'-19'24'691'0'0,"0"0"-1"0"0,-2-2 1 0 0,-1 0-1 0 0,-42 31 1 0 0,-110 63 1838 0 0,130-92-1980 0 0,-2-1 1 0 0,0-3 0 0 0,-2-1-1 0 0,-83 20 1 0 0,68-22-115 0 0,34-9-218 0 0,1 0 0 0 0,-1-2-1 0 0,0-1 1 0 0,-51 1 0 0 0,-111-6 637 0 0,174 0-812 0 0,0-2-1 0 0,1 0 1 0 0,0 0 0 0 0,-1-2-1 0 0,1 0 1 0 0,0-1-1 0 0,1-1 1 0 0,-1 0 0 0 0,-25-15-1 0 0,22 12-2 0 0,-23-12 97 0 0,1-2 1 0 0,2-1-1 0 0,-44-35 1 0 0,59 39-77 0 0,0-2 1 0 0,2-1-1 0 0,0-1 0 0 0,2 0 1 0 0,-19-30-1 0 0,18 22-23 0 0,1-1 1 0 0,2 0-1 0 0,1-2 0 0 0,-16-47 1 0 0,15 34-10 0 0,3 0 1 0 0,1 0 0 0 0,3-1-1 0 0,2-1 1 0 0,2 0 0 0 0,0-59-1 0 0,6 76-34 0 0,1 10-1 0 0,0 0 1 0 0,1 1 0 0 0,1-1 0 0 0,6-28 0 0 0,3 3 1 0 0,2 0-1 0 0,2 1 1 0 0,38-81 0 0 0,-8 45 5 0 0,3 2 0 0 0,3 3 1 0 0,4 1-1 0 0,3 3 1 0 0,129-126-1 0 0,-149 165-11 0 0,2 1-1 0 0,1 2 1 0 0,1 2 0 0 0,54-28-1 0 0,-70 44 15 0 0,-1 1-1 0 0,2 2 0 0 0,0 1 1 0 0,0 1-1 0 0,1 1 1 0 0,0 1-1 0 0,0 1 1 0 0,50-2-1 0 0,-69 8-3 0 0,0 0 1 0 0,0 0-1 0 0,0 1 0 0 0,17 4 1 0 0,7 4-16 0 0,-1 1 0 0 0,35 16 1 0 0,-48-18 9 0 0,0 2 0 0 0,-1 0 0 0 0,-1 1-1 0 0,0 1 1 0 0,28 24 0 0 0,-15-5 6 0 0,-2 1 0 0 0,0 2 0 0 0,-3 0 0 0 0,0 2 0 0 0,-3 1 0 0 0,26 56 0 0 0,-17-20 9 0 0,-3 1 0 0 0,30 122 0 0 0,-38-119-3 0 0,-9-36 27 0 0,-1 0 0 0 0,-2 0 0 0 0,4 54 0 0 0,-11-73-27 0 0,8 242 263 0 0,-10-248-248 0 0,0-1 0 0 0,-1 0-1 0 0,-1 0 1 0 0,0-1-1 0 0,-1 1 1 0 0,-1-1 0 0 0,0 1-1 0 0,-7 13 1 0 0,1-1 5 0 0,-16 44 113 0 0,19-45-59 0 0,-2 0 0 0 0,0-1 0 0 0,-2 0-1 0 0,0-1 1 0 0,-2-1 0 0 0,-31 42 0 0 0,31-48 33 0 0,5-5 36 0 0,-1-1-1 0 0,-17 15 1 0 0,11-4 236 0 0,12-18-312 0 0,0 0-1 0 0,-1 1 0 0 0,2-1 1 0 0,-1 1-1 0 0,0 0 0 0 0,1 0 1 0 0,-4 7-1 0 0,-1-7-52 0 0,8-5-22 0 0,-1 0 1 0 0,1 0-1 0 0,-1 0 1 0 0,1 0-1 0 0,-1 0 0 0 0,1 0 1 0 0,0 0-1 0 0,-1 1 1 0 0,1-1-1 0 0,-1 0 0 0 0,1 0 1 0 0,-1 0-1 0 0,1 1 1 0 0,0-1-1 0 0,-1 0 0 0 0,1 1 1 0 0,-1-1-1 0 0,1 0 0 0 0,0 1 1 0 0,-1-1-1 0 0,1 1 1 0 0,0-1-1 0 0,0 0 0 0 0,-1 1 1 0 0,1-1-1 0 0,0 1 1 0 0,0-1-1 0 0,0 1 0 0 0,0-1 1 0 0,-1 1-1 0 0,1-1 1 0 0,0 1-1 0 0,0-1 0 0 0,0 1 1 0 0,0-1-1 0 0,0 1 0 0 0,0-1 1 0 0,0 0-1 0 0,0 1 1 0 0,0-1-1 0 0,1 1 0 0 0,-1 0 1 0 0,0-1-9 0 0,0 0 0 0 0,0 0 1 0 0,0 0-1 0 0,0 0 0 0 0,0 0 0 0 0,-1 0 1 0 0,1 0-1 0 0,0 0 0 0 0,0 0 0 0 0,0 0 1 0 0,0 0-1 0 0,0 0 0 0 0,0 0 0 0 0,0 0 1 0 0,0 0-1 0 0,0 0 0 0 0,0 0 1 0 0,0 0-1 0 0,0 0 0 0 0,0 0 0 0 0,0 0 1 0 0,0 0-1 0 0,0 0 0 0 0,-1 1 0 0 0,1-1 1 0 0,0 0-1 0 0,0 0 0 0 0,0 0 0 0 0,0 0 1 0 0,0 0-1 0 0,0 0 0 0 0,0 0 0 0 0,0 0 1 0 0,0 0-1 0 0,0 0 0 0 0,0 0 0 0 0,0 0 1 0 0,0 0-1 0 0,0 0 0 0 0,0 1 1 0 0,0-1-1 0 0,0 0 0 0 0,0 0 0 0 0,0 0 1 0 0,0 0-1 0 0,0 0 0 0 0,0 0 0 0 0,0 0 1 0 0,0-1-25 0 0,0 1 0 0 0,0-1 0 0 0,0 0 1 0 0,-1 1-1 0 0,1-1 0 0 0,0 0 1 0 0,0 1-1 0 0,0-1 0 0 0,0 0 0 0 0,1 1 1 0 0,-1-1-1 0 0,0 0 0 0 0,0 1 1 0 0,0-1-1 0 0,0 0 0 0 0,1 1 0 0 0,-1-1 1 0 0,0 0-1 0 0,1 1 0 0 0,-1-1 0 0 0,0 1 1 0 0,2-2-1 0 0,6-18-632 0 0,5-8-195 0 0,22-26-1844 0 0,-2-2 0 0 0,-2-1 0 0 0,25-66 0 0 0,-38 82 1594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18.708"/>
    </inkml:context>
    <inkml:brush xml:id="br0">
      <inkml:brushProperty name="width" value="0.1" units="cm"/>
      <inkml:brushProperty name="height" value="0.1" units="cm"/>
      <inkml:brushProperty name="color" value="#FF0066"/>
    </inkml:brush>
  </inkml:definitions>
  <inkml:trace contextRef="#ctx0" brushRef="#br0">302 173 1184 0 0,'0'0'2480'0'0,"-8"-8"-2068"0"0,-31-36 3862 0 0,27 26-4071 0 0,-35-53-9 0 0,29 40 931 0 0,17 31-1100 0 0,3 5 16 0 0,0 0-1 0 0,-1 0 1 0 0,2 0 0 0 0,-1-1-1 0 0,0 1 1 0 0,1 0 0 0 0,0-1-1 0 0,0 0 1 0 0,1 0 0 0 0,5 7-1 0 0,-1-5-33 0 0,0 0-1 0 0,1-1 1 0 0,-1 0-1 0 0,14 5 1 0 0,-12-5-5 0 0,0 0 0 0 0,0 0-1 0 0,15 12 1 0 0,-17-11 7 0 0,1-1-1 0 0,0 0 0 0 0,0 0 1 0 0,1-1-1 0 0,-1-1 0 0 0,1 1 1 0 0,-1-2-1 0 0,13 3 0 0 0,-9-2-30 0 0,1 1 1 0 0,0 0-1 0 0,19 10 0 0 0,15-1-5 0 0,-20-7 211 0 0,-26-4-14 0 0,-10 1 60 0 0,-373 11 856 0 0,304-14-753 0 0,76 0-325 0 0,-1 0 0 0 0,1 0-1 0 0,0-1 1 0 0,0 1 0 0 0,0 0-1 0 0,0 0 1 0 0,0-1-1 0 0,0 1 1 0 0,-1-1 0 0 0,1 1-1 0 0,0-1 1 0 0,0 1 0 0 0,0-1-1 0 0,0 1 1 0 0,0-1-1 0 0,1 0 1 0 0,-1 0 0 0 0,0 0-1 0 0,-1 0 1 0 0,1-1 5 0 0,0 1 0 0 0,-1 0 0 0 0,1 0 0 0 0,0-1 0 0 0,-1 1 0 0 0,1 0 1 0 0,-1 1-1 0 0,1-1 0 0 0,-1 0 0 0 0,0 0 0 0 0,1 1 0 0 0,-1-1 0 0 0,0 1 0 0 0,0-1 0 0 0,-2 1 0 0 0,-4-7-58 0 0,-26-19 9 0 0,24 19 15 0 0,9 7 29 0 0,5 8-21 0 0,7-2-38 0 0,1 0 0 0 0,25 7 0 0 0,-11-3-54 0 0,-10-5 20 0 0,-1 0-1 0 0,33 4 1 0 0,4 2-12 0 0,-38-7 271 0 0,13 1 570 0 0,-8 0-649 0 0,-15-3-91 0 0,-4-2-5 0 0,0 0 0 0 0,0 0 0 0 0,0 0-1 0 0,0 0 1 0 0,0 1 0 0 0,0-1 0 0 0,0 0-1 0 0,0 0 1 0 0,-1 0 0 0 0,1 0 0 0 0,0 0 0 0 0,0 0-1 0 0,0 0 1 0 0,0 0 0 0 0,0 1 0 0 0,0-1 0 0 0,0 0-1 0 0,0 0 1 0 0,0 0 0 0 0,0 0 0 0 0,0 0-1 0 0,0 0 1 0 0,0 0 0 0 0,0 1 0 0 0,0-1 0 0 0,0 0-1 0 0,0 0 1 0 0,0 0 0 0 0,0 0 0 0 0,0 0 0 0 0,0 0-1 0 0,0 0 1 0 0,0 1 0 0 0,1-1 0 0 0,-1 0-1 0 0,0 0 1 0 0,0 0 0 0 0,0 0 0 0 0,0 0 0 0 0,0 0-1 0 0,0 0 1 0 0,0 0 0 0 0,0 0 0 0 0,0 0 0 0 0,0 0-1 0 0,1 1 1 0 0,-1-1 0 0 0,0 0 0 0 0,4 1-136 0 0,-6-5-574 0 0,2 4 697 0 0,0 0 0 0 0,0 0 0 0 0,0 0 0 0 0,0 0 0 0 0,0 0 0 0 0,0 0 0 0 0,0 0 0 0 0,0 0 0 0 0,0 0 0 0 0,0 0 0 0 0,0 0 0 0 0,0 0 0 0 0,0 0 0 0 0,0 1 0 0 0,0-1 0 0 0,0 0 0 0 0,0 0 0 0 0,0 0 0 0 0,0 0 0 0 0,0 0 0 0 0,0 0 0 0 0,-1 0 0 0 0,1 0 0 0 0,0 0 0 0 0,0 0-1 0 0,0 0 1 0 0,0 0 0 0 0,0 0 0 0 0,0 0 0 0 0,0 0 0 0 0,0 0 0 0 0,0 0 0 0 0,0 0 0 0 0,0 0 0 0 0,0 0 0 0 0,0 0 0 0 0,0 0 0 0 0,0 0 0 0 0,-1 0 0 0 0,29 3-1582 0 0,-20 1 1243 0 0,-8-4 331 0 0,0 0 0 0 0,0 0 0 0 0,0 0 0 0 0,0 0 0 0 0,0 0 0 0 0,0 0 0 0 0,0 0 0 0 0,0 0 0 0 0,0 0 0 0 0,0 0 0 0 0,0 0 0 0 0,0 0 0 0 0,0-1 0 0 0,0 1 0 0 0,0 0 0 0 0,0 0 0 0 0,1 0-220 0 0,-1 0 220 0 0,0 0 0 0 0,0 0 0 0 0,0 0-1 0 0,0 0 1 0 0,2-4-742 0 0,0 0-1 0 0,0 0 0 0 0,0 1 0 0 0,0-1 0 0 0,0 1 0 0 0,1 0 0 0 0,4-6 0 0 0,-1 5-393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50.249"/>
    </inkml:context>
    <inkml:brush xml:id="br0">
      <inkml:brushProperty name="width" value="0.1" units="cm"/>
      <inkml:brushProperty name="height" value="0.1" units="cm"/>
      <inkml:brushProperty name="color" value="#FF0066"/>
    </inkml:brush>
  </inkml:definitions>
  <inkml:trace contextRef="#ctx0" brushRef="#br0">438 6 2540 0 0,'0'0'59'0'0,"0"0"0"0"0,0-1 0 0 0,0 1 0 0 0,0 0-1 0 0,0 0 1 0 0,0 0 0 0 0,1-1 0 0 0,-1 1 0 0 0,0 0-1 0 0,0 0 1 0 0,0 0 0 0 0,0-1 0 0 0,0 1 0 0 0,0 0 0 0 0,0 0-1 0 0,0 0 1 0 0,1 0 0 0 0,-1-1 0 0 0,0 1 0 0 0,0 0-1 0 0,0 0 1 0 0,0 0 0 0 0,0 0 0 0 0,1 0 0 0 0,-1-1 0 0 0,0 1-1 0 0,0 0 1 0 0,0 0 0 0 0,1 0 0 0 0,-1 0 0 0 0,0 0-1 0 0,0 0 1 0 0,0 0 0 0 0,1 0 0 0 0,-1 0 0 0 0,0 0 0 0 0,0 0-1 0 0,1 0 1 0 0,-1 0 0 0 0,0 0 0 0 0,0 0 0 0 0,0 0 0 0 0,1 0-1 0 0,-1 0 1 0 0,0 0 0 0 0,0 0 0 0 0,0 0 0 0 0,1 0-1 0 0,-1 1 1 0 0,0-1 0 0 0,0 0 0 0 0,0 0 0 0 0,1 0 0 0 0,2 16 1360 0 0,-3 25-147 0 0,-4 9-599 0 0,-3 0 0 0 0,-15 59 0 0 0,-56 144-60 0 0,-15-47-303 0 0,70-162-231 0 0,-2-2 1 0 0,-38 49-1 0 0,5-29 46 0 0,18-21 302 0 0,29-27-135 0 0,9-11-175 0 0,0 0 0 0 0,-1-1 0 0 0,1 1 0 0 0,-1 0 0 0 0,0-1 0 0 0,1 0 0 0 0,-6 4 1 0 0,25-25 269 0 0,222-191-277 0 0,97-74 56 0 0,-294 256-143 0 0,-26 18-30 0 0,-1-1 0 0 0,0 0 0 0 0,19-18 0 0 0,-26 19 10 0 0,-6 8-22 0 0,0-1 0 0 0,-1 1 0 0 0,1 0 0 0 0,0 0 0 0 0,0 0 0 0 0,1 0 0 0 0,-1 0 0 0 0,0 0 0 0 0,1 1 0 0 0,-1-1 0 0 0,1 1 0 0 0,-1-1 1 0 0,1 1-1 0 0,-1 0 0 0 0,4-1 0 0 0,-5 2-128 0 0,-3 6 81 0 0,0 0-1 0 0,0 0 1 0 0,0 0-1 0 0,-1 0 1 0 0,0-1 0 0 0,0 1-1 0 0,0-1 1 0 0,0 0-1 0 0,-1 0 1 0 0,0 0 0 0 0,-8 7-1 0 0,-119 138-443 0 0,18-20 173 0 0,83-98 261 0 0,11-12 24 0 0,0 0 0 0 0,2 1 1 0 0,-15 24-1 0 0,16-22 6 0 0,-33 36 0 0 0,-2 4-165 0 0,35-43 261 0 0,-27 25 1 0 0,26-26 149 0 0,8-10-161 0 0,1 0 0 0 0,1 1 0 0 0,0 1 0 0 0,0-1-1 0 0,1 1 1 0 0,0 0 0 0 0,1 1 0 0 0,0-1 0 0 0,1 1 0 0 0,0 0 0 0 0,1 0 0 0 0,0 1-1 0 0,1-1 1 0 0,1 0 0 0 0,-1 14 0 0 0,2-23-221 0 0,1 19-669 0 0,-2-19 687 0 0,1-1 1 0 0,0 1-1 0 0,-1 0 1 0 0,2 0-1 0 0,-1 0 1 0 0,0-1-1 0 0,0 1 1 0 0,1 0-1 0 0,-1-1 1 0 0,1 1-1 0 0,0 0 1 0 0,1 2-1 0 0,-1-4 89 0 0,-1 1-1 0 0,1-1 0 0 0,-1 0 1 0 0,1 0-1 0 0,-1 0 1 0 0,1 0-1 0 0,-1 0 0 0 0,1-1 1 0 0,0 1-1 0 0,0 0 0 0 0,-1 0 1 0 0,1 0-1 0 0,0 0 1 0 0,0-1-1 0 0,0 1 0 0 0,0 0 1 0 0,0-1-1 0 0,0 1 1 0 0,0-1-1 0 0,0 1 0 0 0,0-1 1 0 0,0 0-1 0 0,0 1 1 0 0,1-1-1 0 0,-1 0 0 0 0,0 0 1 0 0,0 0-1 0 0,0 0 1 0 0,0 0-1 0 0,0 0 0 0 0,1 0 1 0 0,-1 0-1 0 0,0 0 1 0 0,0 0-1 0 0,0-1 0 0 0,0 1 1 0 0,1-1-1 0 0,4-3-528 0 0,0 0 0 0 0,-1 0 1 0 0,1 0-1 0 0,-1-1 0 0 0,8-10 0 0 0,-12 14 576 0 0,29-31-1082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23.007"/>
    </inkml:context>
    <inkml:brush xml:id="br0">
      <inkml:brushProperty name="width" value="0.1" units="cm"/>
      <inkml:brushProperty name="height" value="0.1" units="cm"/>
      <inkml:brushProperty name="color" value="#FF0066"/>
    </inkml:brush>
  </inkml:definitions>
  <inkml:trace contextRef="#ctx0" brushRef="#br0">1 466 1172 0 0,'0'0'6513'0'0,"0"-9"-6059"0"0,0-33 2103 0 0,8 42-2370 0 0,23 0 2 0 0,-23 0 246 0 0,9-13-256 0 0,56-36-49 0 0,-70 47-119 0 0,-1 1 0 0 0,1-1 0 0 0,0 1 0 0 0,0-1 0 0 0,-1 1 0 0 0,1 0 0 0 0,0 0 0 0 0,0 0 0 0 0,0 1 0 0 0,0-1 0 0 0,0 1 0 0 0,0 0 0 0 0,0-1 0 0 0,0 1-1 0 0,0 1 1 0 0,0-1 0 0 0,4 1 0 0 0,6 0 56 0 0,527 2 442 0 0,-276-5-441 0 0,441 2 142 0 0,-610-1-196 0 0,102-15 1 0 0,12-3-6 0 0,473-48 191 0 0,-416 31-162 0 0,51-7 60 0 0,215-4-48 0 0,-270 25-8 0 0,143 0-26 0 0,-224 15 42 0 0,515 0 58 0 0,-416 9-136 0 0,343-2 68 0 0,-596-1-56 0 0,1 0 1 0 0,-1-2-1 0 0,0-1 1 0 0,0-2-1 0 0,27-8 1 0 0,-28 6 10 0 0,1 2-1 0 0,-1 1 1 0 0,1 1 0 0 0,0 1 0 0 0,28 1 0 0 0,209 2 131 0 0,-260 0-52 0 0,0 0 40 0 0,14 0-19 0 0,-14 0-8 0 0,1 0 13 0 0,41 0 101 0 0,-42 0-62 0 0,0 0-153 0 0,39 0-1390 0 0,-43 0 1373 0 0,1 0 0 0 0,-1 0 1 0 0,0 0-1 0 0,1 0 1 0 0,-1 0-1 0 0,0 0 1 0 0,1 0-1 0 0,-1 0 1 0 0,0 0-1 0 0,1 0 1 0 0,-1 0-1 0 0,0 0 1 0 0,1 1-1 0 0,-1-1 1 0 0,0 0-1 0 0,0 0 0 0 0,1 0 1 0 0,-1 1-1 0 0,0-1 1 0 0,0 0-1 0 0,1 0 1 0 0,-1 1-1 0 0,0-1 1 0 0,0 0-1 0 0,0 1 1 0 0,1-1-1 0 0,-1 0 1 0 0,0 0-1 0 0,0 1 0 0 0,15 21-3090 0 0,-18-23 2818 0 0,-1-1 0 0 0,0 1 0 0 0,0 0 0 0 0,0 0 0 0 0,0 0 0 0 0,0 1 0 0 0,0 0 0 0 0,0-1 0 0 0,1 1 0 0 0,-1 1 0 0 0,0-1 0 0 0,0 0 0 0 0,-6 2 0 0 0,-94 10-2036 0 0,62-11 1229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24.762"/>
    </inkml:context>
    <inkml:brush xml:id="br0">
      <inkml:brushProperty name="width" value="0.1" units="cm"/>
      <inkml:brushProperty name="height" value="0.1" units="cm"/>
      <inkml:brushProperty name="color" value="#FF0066"/>
    </inkml:brush>
  </inkml:definitions>
  <inkml:trace contextRef="#ctx0" brushRef="#br0">759 1373 1580 0 0,'0'0'929'0'0,"0"-9"-62"0"0,0-25-145 0 0,0 26 2244 0 0,0-1-2449 0 0,1 2-456 0 0,0 1-1 0 0,1-1 1 0 0,0 1-1 0 0,0-1 0 0 0,1 1 1 0 0,0-1-1 0 0,0 1 1 0 0,0 0-1 0 0,1 1 1 0 0,0-1-1 0 0,0 0 0 0 0,0 1 1 0 0,10-9-1 0 0,-13 13-47 0 0,0 1 2 0 0,-1 0 0 0 0,0-1 0 0 0,1 1-1 0 0,-1 0 1 0 0,0 0 0 0 0,1-1 0 0 0,-1 1 0 0 0,0 0 0 0 0,1-1 0 0 0,-1 1-1 0 0,0 0 1 0 0,1-1 0 0 0,-1 1 0 0 0,0-1 0 0 0,0 1 0 0 0,0 0-1 0 0,1-1 1 0 0,-1 1 0 0 0,0-1 0 0 0,0 1 0 0 0,0 0 0 0 0,0-1-1 0 0,0 1 1 0 0,0-1 0 0 0,0 1 0 0 0,0-1 0 0 0,0 1 0 0 0,0-1-1 0 0,0 1 1 0 0,0 0 0 0 0,0-1 0 0 0,0 1 0 0 0,0-1 0 0 0,-1 1-1 0 0,1 0 1 0 0,0-1 0 0 0,0 1 0 0 0,0-1 0 0 0,-1 1 0 0 0,1 0 0 0 0,0-1-1 0 0,0 1 1 0 0,-1 0 0 0 0,1-1 0 0 0,0 1 0 0 0,-1 0 0 0 0,1 0-1 0 0,0-1 1 0 0,-1 1 0 0 0,1 0 0 0 0,-1 0 0 0 0,1-1 0 0 0,0 1-1 0 0,-1 0 1 0 0,0 0 0 0 0,-22-4 360 0 0,21 4-283 0 0,-4 0-8 0 0,0 0 1 0 0,0 0-1 0 0,0 1 1 0 0,0-1 0 0 0,1 1-1 0 0,-1 1 1 0 0,0-1-1 0 0,1 1 1 0 0,-1 0-1 0 0,-5 3 1 0 0,-54 29 263 0 0,53-27-292 0 0,-27 19 123 0 0,0 1 0 0 0,2 2 0 0 0,-38 38 0 0 0,-18 15 111 0 0,-69 59 297 0 0,136-120-428 0 0,2 2 1 0 0,1 0-1 0 0,1 2 0 0 0,1 0 0 0 0,-29 45 1 0 0,46-62-126 0 0,1-1 0 0 0,-1 1 0 0 0,1 0 0 0 0,1 0 1 0 0,-1 0-1 0 0,1 0 0 0 0,1 0 0 0 0,-2 11 0 0 0,2 71 257 0 0,2-47-183 0 0,0-32-91 0 0,-1 1 0 0 0,2 0 1 0 0,0 0-1 0 0,0-1 0 0 0,1 1 1 0 0,0-1-1 0 0,1 0 1 0 0,0 0-1 0 0,1 0 0 0 0,0 0 1 0 0,10 14-1 0 0,11 23 90 0 0,83 143 256 0 0,-100-175-339 0 0,0-1 1 0 0,0 0-1 0 0,1 0 0 0 0,1-1 1 0 0,25 24-1 0 0,-6-10 47 0 0,50 34 0 0 0,-49-41-35 0 0,1-2 0 0 0,1-1 0 0 0,1-1-1 0 0,1-2 1 0 0,0-2 0 0 0,37 9-1 0 0,-8-6 53 0 0,0-3-1 0 0,98 7 0 0 0,112-17 271 0 0,-154-5-246 0 0,387 2 174 0 0,-454 0-273 0 0,1-2 1 0 0,104-20 0 0 0,13-4 57 0 0,228-36 319 0 0,-248 36-279 0 0,584-99-138 0 0,-440 74 30 0 0,546-101 177 0 0,-127-8-18 0 0,-508 118-56 0 0,-84 19-100 0 0,230-29-101 0 0,-55 10 234 0 0,2 1-89 0 0,-83 16-38 0 0,-127 16-20 0 0,22-1-1 0 0,-20 2 16 0 0,-1-3 1 0 0,132-34 0 0 0,-48 0 73 0 0,51-15-131 0 0,54-19 134 0 0,-204 56-29 0 0,-1-2 0 0 0,73-38 0 0 0,-54 23-33 0 0,163-62-34 0 0,85-37-8 0 0,-276 110 96 0 0,465-224 12 0 0,-376 181-27 0 0,-23 13 113 0 0,386-216-199 0 0,-493 261 39 0 0,-1-1 0 0 0,0-2 0 0 0,-1 0 0 0 0,-1-1 0 0 0,-1-1 0 0 0,0-1 0 0 0,-1-1 0 0 0,-2-1 0 0 0,0 0 0 0 0,-1-1 0 0 0,20-40 0 0 0,-26 37-38 0 0,-1 0-1 0 0,-2 0 0 0 0,-1 0 1 0 0,6-54-1 0 0,-2 19 112 0 0,4 14-658 0 0,-5 25-586 0 0,-9 22 1105 0 0,0 0 0 0 0,0-1 1 0 0,0 1-1 0 0,0 0 0 0 0,0 0 1 0 0,0-1-1 0 0,0 1 0 0 0,0 0 1 0 0,0 0-1 0 0,0-1 0 0 0,0 1 1 0 0,0 0-1 0 0,0 0 0 0 0,0-1 1 0 0,0 1-1 0 0,0 0 1 0 0,-1 0-1 0 0,1-1 0 0 0,0 1 1 0 0,0 0-1 0 0,0 0 0 0 0,0 0 1 0 0,0-1-1 0 0,-1 1 0 0 0,1 0 1 0 0,0 0-1 0 0,0 0 0 0 0,0 0 1 0 0,-1-1-1 0 0,1 1 0 0 0,0 0 1 0 0,0 0-1 0 0,0 0 1 0 0,-1 0-1 0 0,1 0 0 0 0,0 0 1 0 0,0 0-1 0 0,-1 0 0 0 0,1 0 1 0 0,0-1-1 0 0,0 1 0 0 0,-1 0 1 0 0,1 0-1 0 0,0 0 0 0 0,-1 0 1 0 0,1 1-1 0 0,0-1 1 0 0,0 0-1 0 0,-1 0 0 0 0,1 0 1 0 0,-21 2-971 0 0,10 0-323 0 0,-60 4-3163 0 0,-34 1 1695 0 0,35-2 1597 0 0,-69 21 126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5:27.038"/>
    </inkml:context>
    <inkml:brush xml:id="br0">
      <inkml:brushProperty name="width" value="0.1" units="cm"/>
      <inkml:brushProperty name="height" value="0.1" units="cm"/>
      <inkml:brushProperty name="color" value="#FF0066"/>
    </inkml:brush>
  </inkml:definitions>
  <inkml:trace contextRef="#ctx0" brushRef="#br0">0 2297 2156 0 0,'0'0'4055'0'0,"9"0"-3711"0"0,31 0 268 0 0,-28-7-314 0 0,37-23-35 0 0,-47 29-230 0 0,-1 0 0 0 0,1 0 0 0 0,0 1 1 0 0,0-1-1 0 0,0 0 0 0 0,0 1 0 0 0,0-1 0 0 0,0 1 0 0 0,0 0 1 0 0,0 0-1 0 0,0-1 0 0 0,0 1 0 0 0,0 0 0 0 0,0 1 0 0 0,0-1 0 0 0,0 0 1 0 0,0 1-1 0 0,0-1 0 0 0,0 1 0 0 0,0-1 0 0 0,-1 1 0 0 0,4 1 0 0 0,2 1 131 0 0,1-1 13 0 0,0-1-1 0 0,-1 0 1 0 0,1 0-1 0 0,0-1 1 0 0,13 0-1 0 0,-12-1-74 0 0,0 1 1 0 0,0 0-1 0 0,-1 0 0 0 0,1 1 0 0 0,0 0 0 0 0,9 3 0 0 0,8 4 29 0 0,0-2-1 0 0,0 0 1 0 0,1-2-1 0 0,31 1 1 0 0,103 7 482 0 0,-15-2-189 0 0,348-9 615 0 0,-456-2-986 0 0,0-1 1 0 0,0-2 0 0 0,63-14 0 0 0,-46 7-9 0 0,56-5 1 0 0,375-17 375 0 0,-15 1-220 0 0,45-13 75 0 0,-266 27-209 0 0,92-11 62 0 0,-104 6-93 0 0,-91 9 26 0 0,109-15-26 0 0,121-17 217 0 0,-211 19-238 0 0,-143 25-12 0 0,66-6-2 0 0,104-23 1 0 0,-68 3 58 0 0,327-85 42 0 0,-218 54-7 0 0,51-36-128 0 0,-256 82 30 0 0,37-21 1 0 0,-16 7-13 0 0,92-34-31 0 0,59-21 36 0 0,-133 55 68 0 0,80-21-1 0 0,-90 31-65 0 0,0-3 1 0 0,72-35-1 0 0,-23 8-45 0 0,-33 15 81 0 0,70-40 8 0 0,-112 56-66 0 0,45-16 0 0 0,17-6 111 0 0,-92 37-82 0 0,37-17 43 0 0,-1-2-1 0 0,-1-1 1 0 0,52-40 0 0 0,-78 51-49 0 0,-6 6-6 0 0,0-1-1 0 0,1 1 1 0 0,-1-1 0 0 0,1 2-1 0 0,-1-1 1 0 0,13-5 0 0 0,-4 2 14 0 0,-1 0 1 0 0,0 0 0 0 0,0-1-1 0 0,22-19 1 0 0,25-15-62 0 0,-4 10 127 0 0,64-49 0 0 0,7-2-31 0 0,50-23 10 0 0,-100 62-33 0 0,132-100 1 0 0,-150 101 64 0 0,-44 34 3 0 0,-1-1 0 0 0,0 0 0 0 0,-1-1 0 0 0,0-1 1 0 0,18-20-1 0 0,-18 17 81 0 0,-11 13-141 0 0,0 0 0 0 0,1 0-1 0 0,-1-1 1 0 0,0 1 0 0 0,0-1 0 0 0,-1 0 0 0 0,1 1-1 0 0,1-5 1 0 0,10-11 40 0 0,-12 17-52 0 0,1 0 0 0 0,-1 0-1 0 0,0-1 1 0 0,0 1-1 0 0,0 0 1 0 0,0-1-1 0 0,0 1 1 0 0,0-1 0 0 0,-1 1-1 0 0,1-1 1 0 0,0 0-1 0 0,0-2 1 0 0,1-1 70 0 0,-1 2-54 0 0,0 0 0 0 0,0 0 0 0 0,0 0 0 0 0,0 1 0 0 0,0-1 0 0 0,1 0 0 0 0,-1 1 0 0 0,1-1 0 0 0,0 1 0 0 0,0 0 0 0 0,3-3 0 0 0,-5 0 1051 0 0,0 5-1078 0 0,0-1 0 0 0,0 1 0 0 0,0-1 0 0 0,0 1 0 0 0,0 0 0 0 0,0-1 1 0 0,0 1-1 0 0,0-1 0 0 0,0 1 0 0 0,0 0 0 0 0,0-1 0 0 0,0 1 0 0 0,0 0 0 0 0,0-1 0 0 0,1 1 0 0 0,-1 0 1 0 0,0-1-1 0 0,0 1 0 0 0,0 0 0 0 0,1-1 0 0 0,-1 1 0 0 0,0 0 0 0 0,0-1 0 0 0,1 1 0 0 0,-1 0 0 0 0,0 0 1 0 0,1-1-1 0 0,-1 1 0 0 0,0 0 0 0 0,0 0 0 0 0,1 0 0 0 0,-1-1 0 0 0,1 1 0 0 0,-1 0 0 0 0,0 0 0 0 0,1 0 1 0 0,-1 0-1 0 0,0 0 0 0 0,1 0 0 0 0,-1 0 0 0 0,1 0 0 0 0,-1 0 0 0 0,0 0 0 0 0,1 0 0 0 0,0 8 69 0 0,-1-8-70 0 0,-9 3-375 0 0,6-3 212 0 0,3-13-216 0 0,1 11 621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0.876"/>
    </inkml:context>
    <inkml:brush xml:id="br0">
      <inkml:brushProperty name="width" value="0.1" units="cm"/>
      <inkml:brushProperty name="height" value="0.1" units="cm"/>
      <inkml:brushProperty name="color" value="#FF0066"/>
    </inkml:brush>
  </inkml:definitions>
  <inkml:trace contextRef="#ctx0" brushRef="#br0">11494 4995 1256 0 0,'0'0'988'0'0,"-8"0"-157"0"0,1-1-739 0 0,1 0 0 0 0,-1 0-1 0 0,0-1 1 0 0,1 0 0 0 0,0 0 0 0 0,-1-1 0 0 0,1 0-1 0 0,0 0 1 0 0,0 0 0 0 0,-8-6 0 0 0,-25-12 193 0 0,26 17-135 0 0,0 1-1 0 0,0 1 1 0 0,0 0 0 0 0,-1 1 0 0 0,1 0 0 0 0,-1 1 0 0 0,-13 2-1 0 0,-9-2 266 0 0,-11-1-6 0 0,26 0-215 0 0,-1 0 0 0 0,1 2 1 0 0,0 0-1 0 0,-33 7 0 0 0,7 4-17 0 0,14-4 4 0 0,-1 0 1 0 0,-46 3-1 0 0,-95 4 867 0 0,-209 45-1 0 0,223-16-742 0 0,73-19-176 0 0,-137 45 176 0 0,71-20-80 0 0,-34 10 36 0 0,-139 39 157 0 0,115-43-170 0 0,-146 32 122 0 0,128-52-67 0 0,-323 7 0 0 0,-18-40 43 0 0,305-5-238 0 0,192 4-82 0 0,-118 16 1 0 0,-32 2 95 0 0,-536-18 233 0 0,401-4-252 0 0,-26 2-57 0 0,329 0-24 0 0,0-3 0 0 0,0-2 0 0 0,-55-12 0 0 0,-123-14 57 0 0,51 16-38 0 0,-170-9 89 0 0,-382-41 18 0 0,45-38-8 0 0,10-47 91 0 0,538 106-159 0 0,2-7-1 0 0,-169-88 1 0 0,211 88-15 0 0,3-5 0 0 0,3-3 1 0 0,-99-85-1 0 0,122 85-11 0 0,3-3 0 0 0,2-2-1 0 0,-80-108 1 0 0,102 114-57 0 0,3-2 0 0 0,2-2 0 0 0,3-2 0 0 0,-48-125 0 0 0,49 98 0 0 0,5-1 1 0 0,-28-154-1 0 0,39 98-63 0 0,3-201-1 0 0,15 308 60 0 0,2 0 0 0 0,2 0-1 0 0,2 1 1 0 0,19-66-1 0 0,-15 66 13 0 0,93-302 11 0 0,-72 260-18 0 0,76-137 0 0 0,-51 118 17 0 0,5 2 1 0 0,5 3 0 0 0,113-126-1 0 0,-90 127-24 0 0,3 4 0 0 0,5 4 0 0 0,4 4 0 0 0,169-104-1 0 0,-131 105 41 0 0,4 7-1 0 0,4 6 1 0 0,184-60-1 0 0,203-18-14 0 0,-266 86-9 0 0,185-36-71 0 0,824-75 59 0 0,-753 143-36 0 0,-8 7 128 0 0,-16-3-79 0 0,-132 4 16 0 0,-102 9 29 0 0,991-27-147 0 0,-792 39 46 0 0,-376 3 65 0 0,-1 4-1 0 0,103 21 1 0 0,-120-16-13 0 0,-23-4 6 0 0,513 89-111 0 0,-402-61 82 0 0,204 73 0 0 0,-253-70 17 0 0,143 55-62 0 0,-193-67 70 0 0,-1 1 0 0 0,57 38 0 0 0,47 34 70 0 0,107 72-114 0 0,219 192-52 0 0,-455-337 97 0 0,187 156 47 0 0,96 143-84 0 0,-242-238 9 0 0,122 188 1 0 0,-142-185 111 0 0,85 188 0 0 0,-95-169-64 0 0,13 30-2 0 0,53 194-1 0 0,-106-311-19 0 0,14 51 4 0 0,-4 2-1 0 0,11 111 1 0 0,-16 118 220 0 0,-12-288-217 0 0,0 0 0 0 0,-1-1 0 0 0,-1 1 0 0 0,-1-1 0 0 0,0 1-1 0 0,-1-1 1 0 0,-1 0 0 0 0,-8 17 0 0 0,0-1-2 0 0,-15 38 77 0 0,-4-1 1 0 0,-3-1-1 0 0,-3-2 1 0 0,-71 92-1 0 0,-212 204 8 0 0,204-247-274 0 0,-5-6 0 0 0,-4-5 0 0 0,-5-6 0 0 0,-4-5 0 0 0,-208 104 0 0 0,277-164-681 0 0,-1-2 1 0 0,-1-4-1 0 0,-2-2 0 0 0,0-4 1 0 0,-1-3-1 0 0,-132 16 0 0 0,-169-13-2520 0 0,121-9 1720 0 0,73 2 538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2.699"/>
    </inkml:context>
    <inkml:brush xml:id="br0">
      <inkml:brushProperty name="width" value="0.1" units="cm"/>
      <inkml:brushProperty name="height" value="0.1" units="cm"/>
      <inkml:brushProperty name="color" value="#FF0066"/>
    </inkml:brush>
  </inkml:definitions>
  <inkml:trace contextRef="#ctx0" brushRef="#br0">713 287 2200 0 0,'0'-45'758'0'0,"0"36"-8"0"0,0 1-54 0 0,0-26-42 0 0,0 33-624 0 0,0 0-1 0 0,0 0 1 0 0,0-1 0 0 0,0 1 0 0 0,0 0 0 0 0,1 0-1 0 0,-1 0 1 0 0,1-1 0 0 0,-1 1 0 0 0,1 0 0 0 0,-1 0-1 0 0,1 0 1 0 0,-1 0 0 0 0,1 0 0 0 0,0 0 0 0 0,0 0-1 0 0,0 0 1 0 0,-1 0 0 0 0,3-1 0 0 0,39-57 566 0 0,-41 57-540 0 0,0 0 1 0 0,0 0-1 0 0,0 0 1 0 0,0 0-1 0 0,-1 0 1 0 0,1 0-1 0 0,-1-1 1 0 0,0 1-1 0 0,1 0 1 0 0,-1 0-1 0 0,0 0 0 0 0,0 0 1 0 0,0 0-1 0 0,-1-1 1 0 0,1 1-1 0 0,0 0 1 0 0,-1 0-1 0 0,0 0 1 0 0,1 0-1 0 0,-1 0 1 0 0,0 0-1 0 0,0 0 1 0 0,0 0-1 0 0,0 0 1 0 0,0 1-1 0 0,-1-1 0 0 0,1 0 1 0 0,-2-1-1 0 0,-4-8 419 0 0,5 8-387 0 0,1 1 0 0 0,0-1 1 0 0,-1 0-1 0 0,0 1 0 0 0,0-1 0 0 0,0 1 0 0 0,0 0 0 0 0,0-1 1 0 0,0 1-1 0 0,0 0 0 0 0,-1 0 0 0 0,1 0 0 0 0,-6-2 0 0 0,6 3-53 0 0,0 0-1 0 0,0 1 1 0 0,-1 0-1 0 0,1-1 1 0 0,0 1-1 0 0,0 0 1 0 0,-1 0-1 0 0,1 0 1 0 0,0 1-1 0 0,0-1 1 0 0,0 0-1 0 0,0 1 1 0 0,-1-1-1 0 0,1 1 0 0 0,0 0 1 0 0,0 0-1 0 0,0 0 1 0 0,0 0-1 0 0,0 0 1 0 0,0 0-1 0 0,1 0 1 0 0,-1 1-1 0 0,-2 1 1 0 0,-26 23 109 0 0,1 0 0 0 0,2 2 1 0 0,-33 41-1 0 0,-68 108 245 0 0,24-33-153 0 0,32-47-527 0 0,-69 121 0 0 0,114-185-1720 0 0,19-49-2355 0 0,-15-44 2388 0 0,7-1 901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3.053"/>
    </inkml:context>
    <inkml:brush xml:id="br0">
      <inkml:brushProperty name="width" value="0.1" units="cm"/>
      <inkml:brushProperty name="height" value="0.1" units="cm"/>
      <inkml:brushProperty name="color" value="#FF0066"/>
    </inkml:brush>
  </inkml:definitions>
  <inkml:trace contextRef="#ctx0" brushRef="#br0">0 59 1388 0 0,'0'-3'354'0'0,"1"-29"1895"0"0,-1 31-2124 0 0,0-1-1 0 0,0 1 1 0 0,0 0 0 0 0,0-1 0 0 0,1 1-1 0 0,-1 0 1 0 0,0-1 0 0 0,1 1 0 0 0,-1 0-1 0 0,1-1 1 0 0,-1 1 0 0 0,1 0 0 0 0,-1 0 0 0 0,1 0-1 0 0,0 0 1 0 0,0-1 0 0 0,0 0 0 0 0,1 3-41 0 0,-1-1 0 0 0,0 0 0 0 0,1 1 1 0 0,-1 0-1 0 0,0-1 0 0 0,0 1 0 0 0,1 0 1 0 0,-1-1-1 0 0,0 1 0 0 0,0 0 0 0 0,0 0 1 0 0,0 0-1 0 0,0 0 0 0 0,0 0 0 0 0,-1 0 1 0 0,1 0-1 0 0,0 1 0 0 0,0-1 1 0 0,-1 0-1 0 0,1 0 0 0 0,-1 1 0 0 0,1 1 1 0 0,2 1 151 0 0,34 52 392 0 0,3-2-1 0 0,90 95 0 0 0,-40-51-322 0 0,-5-9-389 0 0,5-3-1 0 0,109 79 1 0 0,85 79-3168 0 0,-80-42-556 0 0,-141-141 2659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5.352"/>
    </inkml:context>
    <inkml:brush xml:id="br0">
      <inkml:brushProperty name="width" value="0.1" units="cm"/>
      <inkml:brushProperty name="height" value="0.1" units="cm"/>
      <inkml:brushProperty name="color" value="#FF0066"/>
    </inkml:brush>
  </inkml:definitions>
  <inkml:trace contextRef="#ctx0" brushRef="#br0">1638 1 2672 0 0,'0'0'7428'0'0,"1"8"-7170"0"0,0-1-215 0 0,-1 1 1 0 0,0 0-1 0 0,0-1 1 0 0,0 1 0 0 0,-1-1-1 0 0,-1 1 1 0 0,1-1-1 0 0,-1 1 1 0 0,0-1 0 0 0,-6 11-1 0 0,-41 82 304 0 0,30-64-243 0 0,-113 237 476 0 0,-22 41-38 0 0,33-57-159 0 0,50-100-199 0 0,-228 440 384 0 0,192-392-391 0 0,-50 87 2 0 0,-96 147 134 0 0,139-225-298 0 0,86-159-297 0 0,15-28-3828 0 0,8-37 2541 0 0,-53-135-2391 0 0,38 75 2818 0 0,-3-3 56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5.767"/>
    </inkml:context>
    <inkml:brush xml:id="br0">
      <inkml:brushProperty name="width" value="0.1" units="cm"/>
      <inkml:brushProperty name="height" value="0.1" units="cm"/>
      <inkml:brushProperty name="color" value="#FF0066"/>
    </inkml:brush>
  </inkml:definitions>
  <inkml:trace contextRef="#ctx0" brushRef="#br0">11 155 2116 0 0,'-1'-8'385'0'0,"-2"-5"337"0"0,0-1 0 0 0,1 1-1 0 0,1 0 1 0 0,0-1 0 0 0,2-17 0 0 0,-1 28-647 0 0,1 1 1 0 0,-1 0 0 0 0,0 0 0 0 0,1 0 0 0 0,-1 0 0 0 0,1 0 0 0 0,0 0 0 0 0,0 0 0 0 0,0 0 0 0 0,0 0 0 0 0,0 0 0 0 0,0 0 0 0 0,0 0-1 0 0,1 1 1 0 0,-1-1 0 0 0,0 1 0 0 0,1-1 0 0 0,0 1 0 0 0,-1-1 0 0 0,1 1 0 0 0,0 0 0 0 0,0 0 0 0 0,0 0 0 0 0,0 0 0 0 0,0 0 0 0 0,0 0-1 0 0,0 0 1 0 0,0 1 0 0 0,0-1 0 0 0,0 1 0 0 0,0-1 0 0 0,0 1 0 0 0,0 0 0 0 0,0 0 0 0 0,1 0 0 0 0,-1 0 0 0 0,0 0 0 0 0,0 0 0 0 0,0 1-1 0 0,0-1 1 0 0,0 1 0 0 0,3 1 0 0 0,6 1 48 0 0,1 0-1 0 0,-1 1 0 0 0,0 0 1 0 0,0 1-1 0 0,0 0 1 0 0,-1 1-1 0 0,13 9 0 0 0,63 56 332 0 0,-78-64-410 0 0,143 148 540 0 0,-33-30-228 0 0,541 569 951 0 0,-64-62-588 0 0,-141-186-28 0 0,-188-198-529 0 0,-264-246-323 0 0,24 25-612 0 0,-25-25 425 0 0,0-1 1 0 0,0 1-1 0 0,0 0 0 0 0,-1-1 1 0 0,1 1-1 0 0,0-1 0 0 0,-1 1 1 0 0,0 0-1 0 0,1 0 1 0 0,-1-1-1 0 0,0 3 0 0 0,-6-5-2234 0 0,4 1 2322 0 0,1-1 0 0 0,-1 0 0 0 0,1 1 0 0 0,-1-1 0 0 0,1 0 1 0 0,-1 0-1 0 0,1 0 0 0 0,0 0 0 0 0,0 0 0 0 0,-1 0 0 0 0,1 0 0 0 0,0-1 1 0 0,0 1-1 0 0,0 0 0 0 0,-1-3 0 0 0,-4-7-842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08.780"/>
    </inkml:context>
    <inkml:brush xml:id="br0">
      <inkml:brushProperty name="width" value="0.1" units="cm"/>
      <inkml:brushProperty name="height" value="0.1" units="cm"/>
      <inkml:brushProperty name="color" value="#FF0066"/>
    </inkml:brush>
  </inkml:definitions>
  <inkml:trace contextRef="#ctx0" brushRef="#br0">518 80 2252 0 0,'0'0'1628'0'0,"-8"0"-912"0"0,-31 0 1917 0 0,25 5-2265 0 0,-45 14-59 0 0,36-13 272 0 0,23-6-571 0 0,0 0 0 0 0,0 0 0 0 0,0 0 0 0 0,0 1 0 0 0,0-1 0 0 0,0 0 1 0 0,0 0-1 0 0,0 0 0 0 0,0 0 0 0 0,0 0 0 0 0,0 0 0 0 0,0 0 0 0 0,0 0 0 0 0,0 0 0 0 0,0 0 0 0 0,0 0 0 0 0,0 1 0 0 0,0-1 0 0 0,0 0 0 0 0,0 0 0 0 0,0 0 0 0 0,0 0 0 0 0,0 0 0 0 0,0 0 0 0 0,0 0 0 0 0,0 0 0 0 0,0 0 0 0 0,0 0 0 0 0,-1 0 0 0 0,1 0 0 0 0,0 0 0 0 0,0 0 0 0 0,0 0 0 0 0,0 0 0 0 0,0 1 0 0 0,0-1 0 0 0,0 0 0 0 0,0 0 0 0 0,0 0 1 0 0,0 0-1 0 0,0 0 0 0 0,0 0 0 0 0,-1 0 0 0 0,6 3 228 0 0,0-1-134 0 0,0 0 1 0 0,0-1-1 0 0,0 1 0 0 0,0-1 1 0 0,0 0-1 0 0,0 0 0 0 0,0-1 1 0 0,1 0-1 0 0,-1 0 0 0 0,0 0 1 0 0,9-2-1 0 0,37 3 232 0 0,-13 2-229 0 0,337-3 516 0 0,-320-2-563 0 0,0-1 1 0 0,82-17-1 0 0,28-3 80 0 0,13 5-93 0 0,478-31 97 0 0,-87 36-56 0 0,-541 14-84 0 0,0 1 1 0 0,0 2-1 0 0,-1 0 0 0 0,48 15 0 0 0,-37-9 5 0 0,-21-6 11 0 0,1 0 1 0 0,0-2-1 0 0,18 1 1 0 0,-26-3 0 0 0,-1 1 1 0 0,1 0-1 0 0,0 1 1 0 0,11 3-1 0 0,20 6 30 0 0,-24-7-81 0 0,0 1 0 0 0,-1 0-1 0 0,0 1 1 0 0,28 15 0 0 0,-43-21 29 0 0,0 1 0 0 0,0-1-1 0 0,-1 1 1 0 0,1 0 0 0 0,-1-1 0 0 0,1 1 0 0 0,0 0 0 0 0,-1-1 0 0 0,1 1 0 0 0,-1 0 0 0 0,1-1 0 0 0,-1 1 0 0 0,0 0-1 0 0,1 0 1 0 0,-1 0 0 0 0,0 0 0 0 0,0-1 0 0 0,1 1 0 0 0,-1 0 0 0 0,0 0 0 0 0,0 0 0 0 0,0 0 0 0 0,0 0-1 0 0,0-1 1 0 0,0 1 0 0 0,0 0 0 0 0,0 0 0 0 0,-1 0 0 0 0,1 0 0 0 0,0 0 0 0 0,0-1 0 0 0,-1 1 0 0 0,1 0 0 0 0,-1 0-1 0 0,1 0 1 0 0,0-1 0 0 0,-1 1 0 0 0,0 0 0 0 0,1-1 0 0 0,-1 1 0 0 0,1 0 0 0 0,-1-1 0 0 0,0 1 0 0 0,1-1-1 0 0,-1 1 1 0 0,-1 0 0 0 0,-3 4-15 0 0,-1-1-1 0 0,1 0 1 0 0,-1 0 0 0 0,0 0-1 0 0,-11 5 1 0 0,-245 87-54 0 0,92-54 42 0 0,42-13-18 0 0,-144 34-78 0 0,85-22 72 0 0,-220 47-61 0 0,-4-18 0 0 0,-473 20-1 0 0,567-88 217 0 0,172-3 47 0 0,140-6-176 0 0,1 3 14 0 0,3 3 12 0 0,0 0 0 0 0,0 0 0 0 0,0 0 0 0 0,0 0 0 0 0,0-1 0 0 0,0 1-1 0 0,0 0 1 0 0,1 0 0 0 0,-1-1 0 0 0,0 1 0 0 0,1 0 0 0 0,-1-1 0 0 0,1 1 0 0 0,0-1 0 0 0,-1 1 0 0 0,1-2 0 0 0,1 1 1 0 0,-1 0 0 0 0,1 0 1 0 0,0 0-1 0 0,0 1 0 0 0,1-1 1 0 0,-1 0-1 0 0,0 1 0 0 0,0-1 1 0 0,1 0-1 0 0,-1 1 0 0 0,1 0 1 0 0,0-1-1 0 0,-1 1 0 0 0,1 0 1 0 0,0 0-1 0 0,0 0 0 0 0,3-2 1 0 0,19-10-8 0 0,1 0 0 0 0,1 2 0 0 0,0 1 0 0 0,50-13 1 0 0,120-14-14 0 0,-135 27-8 0 0,491-52 122 0 0,-232 44-71 0 0,424-11-82 0 0,-271 29 36 0 0,-403 1 9 0 0,1 3 1 0 0,93 16-1 0 0,34 7 9 0 0,26-11-26 0 0,65 9-39 0 0,-48 1-106 0 0,-237-25 172 0 0,-1-1 1 0 0,1 1 0 0 0,-1 0 0 0 0,1 0-1 0 0,-1 0 1 0 0,0 0 0 0 0,0 0-1 0 0,1 1 1 0 0,3 2 0 0 0,-6-4 1 0 0,-1 1 0 0 0,0-1 1 0 0,1 0-1 0 0,-1 1 0 0 0,0-1 0 0 0,1 0 1 0 0,-1 1-1 0 0,0-1 0 0 0,0 1 0 0 0,1-1 1 0 0,-1 0-1 0 0,0 1 0 0 0,0-1 1 0 0,0 1-1 0 0,1-1 0 0 0,-1 1 0 0 0,0-1 1 0 0,0 1-1 0 0,0-1 0 0 0,0 0 0 0 0,0 1 1 0 0,0-1-1 0 0,0 1 0 0 0,0-1 0 0 0,0 1 1 0 0,0-1-1 0 0,-1 1 0 0 0,1 1 1 0 0,-1-1 0 0 0,0 0-1 0 0,0 1 1 0 0,0-1 0 0 0,0 0 0 0 0,0 0-1 0 0,0 0 1 0 0,0 0 0 0 0,0 0-1 0 0,-1 0 1 0 0,1 0 0 0 0,0 0 0 0 0,-2 0-1 0 0,-12 7 10 0 0,-1 0-1 0 0,0-1 1 0 0,0-1-1 0 0,-28 7 0 0 0,-72 9 50 0 0,67-14-67 0 0,-29 2-172 0 0,76-10-11 0 0,-2 0-820 0 0,0 1 408 0 0,0-2 1 0 0,0 1-1 0 0,0 0 0 0 0,0-1 0 0 0,0 0 0 0 0,0 0 1 0 0,-5-2-1 0 0,5 1 464 0 0,1 0 0 0 0,-1 0 0 0 0,1-1 1 0 0,-1 1-1 0 0,1-1 0 0 0,0 0 0 0 0,0 0 0 0 0,0 0 0 0 0,-2-3 1 0 0,-9-12-1019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4.913"/>
    </inkml:context>
    <inkml:brush xml:id="br0">
      <inkml:brushProperty name="width" value="0.1" units="cm"/>
      <inkml:brushProperty name="height" value="0.1" units="cm"/>
      <inkml:brushProperty name="color" value="#FF0066"/>
    </inkml:brush>
  </inkml:definitions>
  <inkml:trace contextRef="#ctx0" brushRef="#br0">76 51 1944 0 0,'0'0'2297'0'0,"0"-8"-1678"0"0,0-26-75 0 0,0 25 3131 0 0,-13 11-3510 0 0,6-2-128 0 0,-28 6 51 0 0,34-5-80 0 0,0-1-1 0 0,0 1 0 0 0,-1-1 1 0 0,1 1-1 0 0,0 0 0 0 0,0-1 1 0 0,0 1-1 0 0,0 0 0 0 0,0 0 1 0 0,0 0-1 0 0,0 0 0 0 0,1 0 0 0 0,-1 0 1 0 0,0 0-1 0 0,0 0 0 0 0,1 0 1 0 0,-1 0-1 0 0,0 0 0 0 0,1 0 1 0 0,-1 0-1 0 0,1 1 0 0 0,0-1 1 0 0,-1 0-1 0 0,1 0 0 0 0,0 1 1 0 0,0-1-1 0 0,0 0 0 0 0,0 3 1 0 0,5 442 1160 0 0,-5-406-1132 0 0,0-36-209 0 0,0 0-168 0 0,12 24-1425 0 0,-4-19 320 0 0,-8-9 1413 0 0,0 0 1 0 0,1 0-1 0 0,-1 0 1 0 0,0 0 0 0 0,0 0-1 0 0,1 0 1 0 0,-1 0-1 0 0,0-1 1 0 0,0 1-1 0 0,1 0 1 0 0,-1 0 0 0 0,0 0-1 0 0,0 0 1 0 0,0-1-1 0 0,1 1 1 0 0,-1 0 0 0 0,0 0-1 0 0,0 0 1 0 0,0-1-1 0 0,1 1 1 0 0,-1 0 0 0 0,0 0-1 0 0,0-1 1 0 0,0 1-1 0 0,0 0 1 0 0,0 0 0 0 0,0-1-1 0 0,0 1 1 0 0,0 0-1 0 0,0 0 1 0 0,0-1-1 0 0,0 1 1 0 0,0 0 0 0 0,0-1-1 0 0,0 1 1 0 0,0 0-1 0 0,0 0 1 0 0,0-1 0 0 0,0 1-1 0 0,3-58-2477 0 0,1-7 1325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50.636"/>
    </inkml:context>
    <inkml:brush xml:id="br0">
      <inkml:brushProperty name="width" value="0.1" units="cm"/>
      <inkml:brushProperty name="height" value="0.1" units="cm"/>
      <inkml:brushProperty name="color" value="#FF0066"/>
    </inkml:brush>
  </inkml:definitions>
  <inkml:trace contextRef="#ctx0" brushRef="#br0">1 343 1720 0 0,'1'1'208'0'0,"0"-1"0"0"0,0 1 0 0 0,0 0 0 0 0,0 0 0 0 0,0 0 0 0 0,0 1 0 0 0,0-1 0 0 0,0 0 0 0 0,0 0 0 0 0,0 0 0 0 0,-1 1 0 0 0,1-1 0 0 0,0 0 0 0 0,-1 1 0 0 0,1-1 0 0 0,-1 1 0 0 0,0-1 0 0 0,1 3 0 0 0,6 38 1659 0 0,-3-15-953 0 0,-2-17-606 0 0,1-1 0 0 0,0 1 0 0 0,1-1 0 0 0,8 17 1 0 0,-11-24-318 0 0,0 0 0 0 0,0 0 0 0 0,0-1 0 0 0,0 1 0 0 0,1 0 0 0 0,-1-1 0 0 0,0 1 0 0 0,1-1 0 0 0,-1 1 0 0 0,1-1 0 0 0,-1 0 0 0 0,1 0 0 0 0,0 1 0 0 0,-1-1 0 0 0,1 0 0 0 0,0 0 0 0 0,0-1 0 0 0,0 1 0 0 0,0 0 0 0 0,0-1 0 0 0,0 1 0 0 0,0-1 0 0 0,0 0 0 0 0,0 1 0 0 0,0-1 0 0 0,0 0 0 0 0,0 0 0 0 0,0 0 0 0 0,0-1 0 0 0,3 0 0 0 0,-4 1-5 0 0,1-1 0 0 0,0 0 0 0 0,-1 0 0 0 0,1-1 0 0 0,-1 1 0 0 0,1 0 0 0 0,-1 0 0 0 0,1-1 0 0 0,-1 1 0 0 0,0-1 1 0 0,0 1-1 0 0,0-1 0 0 0,0 0 0 0 0,0 1 0 0 0,0-1 0 0 0,0 0 0 0 0,0-1 0 0 0,12-39 105 0 0,-8 24-8 0 0,10-24-3 0 0,3 1 1 0 0,1 0 0 0 0,2 2-1 0 0,46-66 1 0 0,-51 81-34 0 0,-4 7-10 0 0,2 1 0 0 0,0 1 0 0 0,1 0 0 0 0,1 0 0 0 0,0 2 0 0 0,1 0 0 0 0,21-13 0 0 0,-33 23-4 0 0,0 0 1 0 0,0 1 0 0 0,0 0 0 0 0,0 0 0 0 0,0 0 0 0 0,0 1 0 0 0,0-1 0 0 0,1 1-1 0 0,6 0 1 0 0,-9 1 469 0 0,4 7-379 0 0,25 27 3 0 0,-30-30-114 0 0,1 1 0 0 0,-1 0 0 0 0,1-1 0 0 0,-1 1 0 0 0,0 0 0 0 0,-1 0 0 0 0,0 0 0 0 0,1 0 0 0 0,-2 1 0 0 0,1-1 1 0 0,0 0-1 0 0,-1 0 0 0 0,0 0 0 0 0,-1 7 0 0 0,1 6-45 0 0,2 134-4211 0 0,-2-105 691 0 0,-6-35 2454 0 0,-20 24 99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5.844"/>
    </inkml:context>
    <inkml:brush xml:id="br0">
      <inkml:brushProperty name="width" value="0.1" units="cm"/>
      <inkml:brushProperty name="height" value="0.1" units="cm"/>
      <inkml:brushProperty name="color" value="#FF0066"/>
    </inkml:brush>
  </inkml:definitions>
  <inkml:trace contextRef="#ctx0" brushRef="#br0">283 209 2008 0 0,'0'-42'796'0'0,"0"33"1722"0"0,0 1-1995 0 0,0-27-21 0 0,0 27-20 0 0,14-5-44 0 0,44-40 0 0 0,-42 34 45 0 0,-17 10-124 0 0,0 3-72 0 0,1 6-268 0 0,0 1 0 0 0,0-1 0 0 0,-1 0 0 0 0,1 0 0 0 0,0 1 0 0 0,0-1 0 0 0,-1 0 0 0 0,1 0 0 0 0,0 0 0 0 0,0 0 0 0 0,-1 0 0 0 0,1 1 0 0 0,0-1 0 0 0,-1 0 0 0 0,1 0 0 0 0,0 0 0 0 0,-1 0 0 0 0,1 0 0 0 0,0 0 0 0 0,-1 0 0 0 0,1 0 0 0 0,0 0 0 0 0,0 0 0 0 0,-1 0 0 0 0,1 0 0 0 0,0 0 0 0 0,-1-1 0 0 0,1 1 0 0 0,0 0 0 0 0,-1 0 0 0 0,1 0 0 0 0,0 0 0 0 0,0 0 0 0 0,-1-1 0 0 0,1 1 0 0 0,0 0 0 0 0,0 0 0 0 0,-1 0 0 0 0,1-1 0 0 0,0 1 0 0 0,0 0 0 0 0,0 0 0 0 0,0-1 0 0 0,-1 1 0 0 0,1 0 0 0 0,0-1 0 0 0,0 1 0 0 0,0 0 0 0 0,0 0 0 0 0,0-1 0 0 0,0 1 0 0 0,0 0 0 0 0,0-1 0 0 0,0 1 0 0 0,0 0 0 0 0,0-1 0 0 0,0 1 0 0 0,0 0 0 0 0,0-1 0 0 0,0 1 0 0 0,0-1 0 0 0,-19 21 371 0 0,-4 17-100 0 0,-33 78 0 0 0,37-73-157 0 0,-146 336 467 0 0,153-343-507 0 0,1-1 0 0 0,-10 63-1 0 0,14-65-14 0 0,-4 7-62 0 0,-1 7-412 0 0,11-44 172 0 0,1 2-951 0 0,6 28-1211 0 0,2-21 430 0 0,-8-11 1869 0 0,1-1-1 0 0,0 1 1 0 0,-1 0 0 0 0,1 0-1 0 0,-1-1 1 0 0,1 1-1 0 0,-1-1 1 0 0,1 1 0 0 0,-1 0-1 0 0,1-1 1 0 0,-1 1-1 0 0,1-1 1 0 0,-1 1-1 0 0,1-1 1 0 0,-1 0 0 0 0,0 1-1 0 0,1-1 1 0 0,-1 1-1 0 0,0-1 1 0 0,1 0 0 0 0,-1 1-1 0 0,0-1 1 0 0,0 0-1 0 0,0 0 1 0 0,4-15-1151 0 0,-4-8 47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6.216"/>
    </inkml:context>
    <inkml:brush xml:id="br0">
      <inkml:brushProperty name="width" value="0.1" units="cm"/>
      <inkml:brushProperty name="height" value="0.1" units="cm"/>
      <inkml:brushProperty name="color" value="#FF0066"/>
    </inkml:brush>
  </inkml:definitions>
  <inkml:trace contextRef="#ctx0" brushRef="#br0">304 1 1592 0 0,'-2'21'745'0'0,"-1"0"-1"0"0,0 0 1 0 0,-2 0 0 0 0,-1-1-1 0 0,-15 37 1 0 0,14-38-584 0 0,-25 72 484 0 0,-34 86 268 0 0,38-104-541 0 0,-6 14 72 0 0,-17 49-123 0 0,34-90-423 0 0,13-33 36 0 0,1-1-1 0 0,0 1 1 0 0,1 0-1 0 0,-1 13 1 0 0,2-15-696 0 0,-1 1 0 0 0,-6 23 1 0 0,6-31 499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6.586"/>
    </inkml:context>
    <inkml:brush xml:id="br0">
      <inkml:brushProperty name="width" value="0.1" units="cm"/>
      <inkml:brushProperty name="height" value="0.1" units="cm"/>
      <inkml:brushProperty name="color" value="#FF0066"/>
    </inkml:brush>
  </inkml:definitions>
  <inkml:trace contextRef="#ctx0" brushRef="#br0">46 3 1908 0 0,'2'0'932'0'0,"-4"0"-128"0"0,-4 0-92 0 0,4-2-36 0 0,2 4-167 0 0,-1-2-33 0 0,-2 0-56 0 0,6-2-60 0 0,-3 6-92 0 0,-4 4-140 0 0,5-3-48 0 0,-2 2-124 0 0,-1 1 8 0 0,-4 5-796 0 0,-3-5-553 0 0,7 0 109 0 0,-3 2 48 0 0,-4-5-4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6.943"/>
    </inkml:context>
    <inkml:brush xml:id="br0">
      <inkml:brushProperty name="width" value="0.1" units="cm"/>
      <inkml:brushProperty name="height" value="0.1" units="cm"/>
      <inkml:brushProperty name="color" value="#FF0066"/>
    </inkml:brush>
  </inkml:definitions>
  <inkml:trace contextRef="#ctx0" brushRef="#br0">1 0 1036 0 0,'13'1'6304'0'0,"-11"0"-5933"0"0,4 11 1600 0 0,-6 19-3615 0 0,-1-21 2131 0 0,4 7-1744 0 0,5-14-140 0 0,4-11-1102 0 0,-8 3 1355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17.315"/>
    </inkml:context>
    <inkml:brush xml:id="br0">
      <inkml:brushProperty name="width" value="0.1" units="cm"/>
      <inkml:brushProperty name="height" value="0.1" units="cm"/>
      <inkml:brushProperty name="color" value="#FF0066"/>
    </inkml:brush>
  </inkml:definitions>
  <inkml:trace contextRef="#ctx0" brushRef="#br0">27 1 2500 0 0,'-13'29'1952'0'0,"12"-26"-1785"0"0,-1-1 0 0 0,0 1 0 0 0,1 0 1 0 0,0 0-1 0 0,-1 0 0 0 0,1 0 1 0 0,0 0-1 0 0,1 0 0 0 0,-1 0 0 0 0,0 0 1 0 0,1 0-1 0 0,0 0 0 0 0,-1 0 1 0 0,1 0-1 0 0,1 1 0 0 0,-1-1 0 0 0,1 4 1 0 0,1-1-71 0 0,-1-2-385 0 0,0 0-1 0 0,1 0 1 0 0,-1 0 0 0 0,1 0 0 0 0,0 0 0 0 0,0 0 0 0 0,1 0-1 0 0,-1-1 1 0 0,1 1 0 0 0,-1-1 0 0 0,1 0 0 0 0,5 5 0 0 0,-7-5-855 0 0,-3 5 4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40.919"/>
    </inkml:context>
    <inkml:brush xml:id="br0">
      <inkml:brushProperty name="width" value="0.1" units="cm"/>
      <inkml:brushProperty name="height" value="0.1" units="cm"/>
      <inkml:brushProperty name="color" value="#FF0066"/>
    </inkml:brush>
  </inkml:definitions>
  <inkml:trace contextRef="#ctx0" brushRef="#br0">4421 333 1908 0 0,'0'0'4164'0'0,"-13"2"-3632"0"0,-42 4-29 0 0,51-5-400 0 0,1-1 1 0 0,-1 0-1 0 0,0-1 1 0 0,0 1-1 0 0,0-1 1 0 0,1 1-1 0 0,-1-1 1 0 0,0 0 0 0 0,1 0-1 0 0,-1-1 1 0 0,1 1-1 0 0,-1-1 1 0 0,1 0-1 0 0,-6-4 1 0 0,-13-5 506 0 0,-21-4 214 0 0,27 9-585 0 0,0 0 0 0 0,-1 1 0 0 0,0 1 0 0 0,-30-3 0 0 0,-125-3 504 0 0,-40-7-147 0 0,-651 12 639 0 0,536 6-909 0 0,323-1-325 0 0,-1 0 0 0 0,1 0-1 0 0,0-1 1 0 0,0 1 0 0 0,0-1-1 0 0,0 0 1 0 0,0 0 0 0 0,0-1-1 0 0,-8-3 1 0 0,-18-12 9 0 0,23 12-3 0 0,0 0-1 0 0,-1 0 1 0 0,0 1 0 0 0,0 1 0 0 0,0-1 0 0 0,0 1-1 0 0,-1 0 1 0 0,1 1 0 0 0,-1 0 0 0 0,-15-1 0 0 0,-337-30 171 0 0,-118 16 8 0 0,233 17-250 0 0,243 0 66 0 0,0 0-1 0 0,0 0 0 0 0,0 0 1 0 0,-1 1-1 0 0,1 0 0 0 0,0 0 1 0 0,0-1-1 0 0,0 2 0 0 0,-4 1 1 0 0,-58 31 14 0 0,62-32-15 0 0,0-1 0 0 0,-1 1 0 0 0,1-1 0 0 0,0 0 1 0 0,-1 0-1 0 0,1 0 0 0 0,-1 0 0 0 0,0-1 0 0 0,1 1 1 0 0,-1-1-1 0 0,1 0 0 0 0,-1 0 0 0 0,-6-1 0 0 0,-6-1-9 0 0,-5 2 3 0 0,10-1 3 0 0,-1 1 1 0 0,0 1-1 0 0,0 0 0 0 0,-22 4 0 0 0,-129 40 28 0 0,80-23 31 0 0,18-6-59 0 0,0 3 0 0 0,-62 27 0 0 0,-39 18 65 0 0,146-56-61 0 0,1 0 29 0 0,1 1-1 0 0,0 1 0 0 0,-21 14 0 0 0,25-14-26 0 0,-3 1-24 0 0,1 1 1 0 0,1 1-1 0 0,0 1 1 0 0,-16 18 0 0 0,21-19 3 0 0,0 2 1 0 0,1-1-1 0 0,0 1 1 0 0,1 1 0 0 0,1-1-1 0 0,0 1 1 0 0,-5 24-1 0 0,2-3-1 0 0,3 0 0 0 0,-5 49 0 0 0,6 89 348 0 0,6-170-324 0 0,1-1 0 0 0,-1 1 0 0 0,1-1 0 0 0,0 0 0 0 0,1 0 0 0 0,-1 1 0 0 0,1-1 0 0 0,0 0 0 0 0,0 0 0 0 0,0 0 0 0 0,5 6 0 0 0,-2-3 9 0 0,-1 0 0 0 0,0 1 1 0 0,-1-1-1 0 0,6 17 0 0 0,-3-11-9 0 0,0 0 0 0 0,1 0 0 0 0,0 0 0 0 0,1-1 1 0 0,1 0-1 0 0,0 0 0 0 0,0-1 0 0 0,16 14 0 0 0,6 4 58 0 0,2 0-1 0 0,37 23 0 0 0,-24-18-70 0 0,-28-20 35 0 0,-10-7-30 0 0,1 0 1 0 0,0 0-1 0 0,0-1 0 0 0,0 0 0 0 0,1-1 0 0 0,0 0 0 0 0,14 5 0 0 0,88 31 183 0 0,-76-29-143 0 0,-2 0 1 0 0,-1-2 1 0 0,1-1 0 0 0,1-1 0 0 0,37 2-1 0 0,279 2 267 0 0,-2-12-100 0 0,-338 0-192 0 0,0-1-1 0 0,-1 0 0 0 0,1 0 0 0 0,0-1 0 0 0,-1-1 0 0 0,19-6 0 0 0,-20 6-21 0 0,1-1 1 0 0,0 2-1 0 0,0 0 1 0 0,1 0 0 0 0,-1 0-1 0 0,18 1 1 0 0,186-17-20 0 0,-114 7 135 0 0,-8 2-35 0 0,130-7-140 0 0,1464 16 374 0 0,-1674-1-300 0 0,0 0-1 0 0,0-1 1 0 0,0 0 0 0 0,19-6-1 0 0,-21 5-3 0 0,2 0-1 0 0,-1 1 1 0 0,0 0 0 0 0,19-1-1 0 0,-17 3 4 0 0,0-1-1 0 0,0 0 0 0 0,1-2 1 0 0,-1 1-1 0 0,0-2 0 0 0,-1 1 1 0 0,16-8-1 0 0,-11 5-35 0 0,1 0-1 0 0,-1 1 0 0 0,23-4 1 0 0,25-1 99 0 0,0-2 0 0 0,78-27 1 0 0,-114 27-73 0 0,-1-2 0 0 0,50-31 1 0 0,-13 5 9 0 0,-18 13 34 0 0,57-45 1 0 0,-86 58-51 0 0,29-19 127 0 0,-41 29-122 0 0,0-1-1 0 0,0 0 1 0 0,0 0 0 0 0,-1 0-1 0 0,0-1 1 0 0,0 0 0 0 0,5-6-1 0 0,2-4 14 0 0,-7 8 13 0 0,0 0-1 0 0,0 0 0 0 0,-1-1 1 0 0,0 0-1 0 0,-1 0 1 0 0,0 0-1 0 0,0 0 0 0 0,-1-1 1 0 0,0 1-1 0 0,-1-1 0 0 0,0 1 1 0 0,-1-1-1 0 0,0-14 1 0 0,0 21-77 0 0,0-3-14 0 0,0-8 27 0 0,1 6 29 0 0,0 1 0 0 0,-1 0-1 0 0,0-1 1 0 0,-1 1 0 0 0,0 0 0 0 0,0 0 0 0 0,0-1 0 0 0,-5-12 0 0 0,-11-16 18 0 0,-25-61 86 0 0,30 65-111 0 0,-1 0-1 0 0,-2 1 1 0 0,-36-55 0 0 0,-72-75 232 0 0,111 148-187 0 0,-1 0 1 0 0,0 2 0 0 0,-17-13 0 0 0,-26-24 10 0 0,40 33-11 0 0,0 1 0 0 0,-1 0 1 0 0,0 2-1 0 0,-1 0 1 0 0,0 0-1 0 0,-1 2 1 0 0,-36-15-1 0 0,-114-44 147 0 0,151 63-239 0 0,12 3-59 0 0,-1 1 0 0 0,1 0 0 0 0,0 0 1 0 0,-1 1-1 0 0,-10-2 0 0 0,14 3-433 0 0,-2 0-116 0 0,2-1 405 0 0,2 1 183 0 0,0-1 0 0 0,0 1-1 0 0,-1 0 1 0 0,1-1 0 0 0,0 1 0 0 0,0 0 0 0 0,-1 0 0 0 0,1 0-1 0 0,0 0 1 0 0,0 0 0 0 0,-1 1 0 0 0,1-1 0 0 0,0 0 0 0 0,0 0 0 0 0,0 1-1 0 0,-1-1 1 0 0,1 1 0 0 0,0-1 0 0 0,0 1 0 0 0,0 0 0 0 0,0-1-1 0 0,0 1 1 0 0,0 0 0 0 0,0 0 0 0 0,-1 1 0 0 0,-16 8-718 0 0,0 0 0 0 0,-1-1 0 0 0,0-1 0 0 0,0-1 0 0 0,-24 5 0 0 0,-34-6-807 0 0,20-3 615 0 0,27 1 498 0 0,-54 1-1294 0 0,32-5 727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29.408"/>
    </inkml:context>
    <inkml:brush xml:id="br0">
      <inkml:brushProperty name="width" value="0.1" units="cm"/>
      <inkml:brushProperty name="height" value="0.1" units="cm"/>
      <inkml:brushProperty name="color" value="#FF0066"/>
    </inkml:brush>
  </inkml:definitions>
  <inkml:trace contextRef="#ctx0" brushRef="#br0">2002 3151 1348 0 0,'8'0'1036'0'0,"27"0"-110"0"0,-27 0 1409 0 0,-8-9-1675 0 0,0 8-631 0 0,0-1-1 0 0,-1 1 1 0 0,1 0-1 0 0,0-1 1 0 0,0 1-1 0 0,0-1 1 0 0,1 1-1 0 0,-1-1 1 0 0,0 1-1 0 0,0-1 1 0 0,1 1-1 0 0,-1-1 1 0 0,1 1 0 0 0,-1 0-1 0 0,1-1 1 0 0,0 1-1 0 0,0 0 1 0 0,-1 0-1 0 0,1-1 1 0 0,0 1-1 0 0,0 0 1 0 0,0 0-1 0 0,0 0 1 0 0,0 0-1 0 0,1 0 1 0 0,-1 0-1 0 0,0 0 1 0 0,0 1-1 0 0,1-1 1 0 0,-1 0-1 0 0,0 1 1 0 0,3-1-1 0 0,20-14 297 0 0,-17 9-218 0 0,-1 0-1 0 0,1 0 1 0 0,-1-1-1 0 0,10-13 0 0 0,1-10 1379 0 0,-16 28-1364 0 0,0 0 0 0 0,0 1 0 0 0,0-1 0 0 0,0 0 0 0 0,0 1 0 0 0,0-1 1 0 0,0 0-1 0 0,-1 0 0 0 0,1 0 0 0 0,0 0 0 0 0,-1 0 0 0 0,0 0 1 0 0,0 0-1 0 0,1-3 0 0 0,-1 4-101 0 0,0 1 1 0 0,0-1-1 0 0,0 0 1 0 0,0 0 0 0 0,0 1-1 0 0,0-1 1 0 0,0 0-1 0 0,0 1 1 0 0,0-1-1 0 0,0 0 1 0 0,-1 1-1 0 0,1-1 1 0 0,0 1-1 0 0,0-1 1 0 0,-1 0-1 0 0,1 1 1 0 0,0-1 0 0 0,-1 1-1 0 0,1-1 1 0 0,-1 0-1 0 0,1 1 1 0 0,-1-1-1 0 0,1 1 1 0 0,-1 0-1 0 0,1-1 1 0 0,-1 1-1 0 0,1-1 1 0 0,-1 1-1 0 0,1 0 1 0 0,-1-1-1 0 0,0 1 1 0 0,1 0 0 0 0,-1 0-1 0 0,0-1 1 0 0,1 1-1 0 0,-1 0 1 0 0,1 0-1 0 0,-1 0 1 0 0,0 0-1 0 0,0 0 1 0 0,1 0-1 0 0,-1 0 1 0 0,0 0-1 0 0,1 0 1 0 0,-1 0 0 0 0,0 0-1 0 0,1 1 1 0 0,-2-1-1 0 0,-234 71 600 0 0,-40 9-382 0 0,117-35-139 0 0,96-31-103 0 0,0-3 0 0 0,-129 6 1 0 0,-56-17 179 0 0,233 0-161 0 0,0-2 0 0 0,1 1 0 0 0,-1-2 0 0 0,1 0 0 0 0,0 0 0 0 0,-1-1 0 0 0,2-1 0 0 0,-25-12 0 0 0,8 4 4 0 0,16 7-19 0 0,-130-58 55 0 0,124 53-28 0 0,1-1-1 0 0,1 0 1 0 0,0-1-1 0 0,-27-27 1 0 0,-25-17 51 0 0,52 45-77 0 0,1-2 1 0 0,1 1-1 0 0,0-2 0 0 0,-19-22 0 0 0,31 31-2 0 0,-44-56 17 0 0,-66-115 1 0 0,103 156 0 0 0,-3-3-4 0 0,2-1 0 0 0,0 0 0 0 0,1-1 0 0 0,-10-41 0 0 0,10 23 13 0 0,6 25-16 0 0,0-1 0 0 0,1 0 0 0 0,2-1 0 0 0,-2-25 0 0 0,4 23-8 0 0,-1 9-8 0 0,1 0-1 0 0,1 0 1 0 0,0 0-1 0 0,1 0 1 0 0,3-14-1 0 0,50-162 11 0 0,-38 128 3 0 0,2 1 0 0 0,3 0 1 0 0,2 2-1 0 0,3 1 0 0 0,3 2 0 0 0,38-57 1 0 0,407-478-84 0 0,-436 545 72 0 0,1 4 1 0 0,1 1 1 0 0,55-42-1 0 0,101-62-66 0 0,-193 143 69 0 0,79-54-11 0 0,2 4-1 0 0,3 4 1 0 0,180-70-1 0 0,-131 72 20 0 0,2 5 0 0 0,155-24-1 0 0,-203 48 4 0 0,299-41 14 0 0,-99 50-17 0 0,-239 8 7 0 0,-11-2-1 0 0,0 3 0 0 0,64 9 1 0 0,117 38-34 0 0,-121-24 12 0 0,435 135 31 0 0,-484-139-25 0 0,-1 2 1 0 0,-1 2-1 0 0,-2 2 1 0 0,0 2 0 0 0,-2 2-1 0 0,78 67 1 0 0,-93-69 5 0 0,-1 1 1 0 0,-2 1 0 0 0,38 52-1 0 0,-52-62 1 0 0,-1 1-1 0 0,-1 1 1 0 0,-1 0 0 0 0,-1 0-1 0 0,-2 1 1 0 0,0 0 0 0 0,7 34-1 0 0,-8-13 23 0 0,3 88 0 0 0,-10-120-16 0 0,0 0-1 0 0,-1 0 0 0 0,0-1 1 0 0,-4 16-1 0 0,-14 48 12 0 0,-3-1 0 0 0,-3-1-1 0 0,-67 135 1 0 0,37-121 24 0 0,-3-3 0 0 0,-4-2 0 0 0,-75 76 0 0 0,-122 96 225 0 0,177-178-255 0 0,-438 352 226 0 0,451-375-247 0 0,-88 65-101 0 0,-118 95-595 0 0,203-153-799 0 0,-155 96 0 0 0,194-137 836 0 0,-1-2 0 0 0,-1 0-1 0 0,0-3 1 0 0,-1-1 0 0 0,-1-2 0 0 0,0-1-1 0 0,-58 8 1 0 0,62-15-48 0 0,-36-2 1 0 0,28-2-169 0 0,-21 1-387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31.084"/>
    </inkml:context>
    <inkml:brush xml:id="br0">
      <inkml:brushProperty name="width" value="0.1" units="cm"/>
      <inkml:brushProperty name="height" value="0.1" units="cm"/>
      <inkml:brushProperty name="color" value="#FF0066"/>
    </inkml:brush>
  </inkml:definitions>
  <inkml:trace contextRef="#ctx0" brushRef="#br0">756 1496 2500 0 0,'15'9'4959'0'0,"19"-2"-2982"0"0,-3-1-1337 0 0,46 17-158 0 0,0-4 0 0 0,1-3 0 0 0,88 5 0 0 0,-130-18-428 0 0,346 34 501 0 0,-117 7-61 0 0,-105-14-346 0 0,-81-22-52 0 0,0-3 1 0 0,80-5-1 0 0,-70-1-94 0 0,332 1 145 0 0,-407 1-148 0 0,-1-2 0 0 0,1 0 0 0 0,-1-1 0 0 0,1 0 0 0 0,-1-1 0 0 0,0 0 0 0 0,0-1 0 0 0,15-7 0 0 0,-13 5 8 0 0,0 0-1 0 0,0 2 1 0 0,1 0-1 0 0,0 0 0 0 0,-1 1 1 0 0,19 0-1 0 0,91-11 50 0 0,-65 6-66 0 0,66-1 0 0 0,506 4 224 0 0,-597 4-229 0 0,-21 0 6 0 0,-1 0 0 0 0,1 1-1 0 0,-1 1 1 0 0,0 0-1 0 0,1 0 1 0 0,17 6 0 0 0,0 6 2 0 0,-25-10 7 0 0,0 0 0 0 0,-1 0 0 0 0,1-1 1 0 0,1 0-1 0 0,-1 0 0 0 0,0 0 0 0 0,0-1 0 0 0,1 0 0 0 0,-1 0 0 0 0,13-1 0 0 0,526 0 214 0 0,-535 1-212 0 0,-1-2 0 0 0,1 1-1 0 0,-1-1 1 0 0,1-1 0 0 0,-1 0-1 0 0,0 0 1 0 0,0-1 0 0 0,1 0-1 0 0,-2 0 1 0 0,16-9 0 0 0,-10 6-10 0 0,-1-1 0 0 0,2 2 1 0 0,-1 0-1 0 0,0 0 0 0 0,19-2 0 0 0,61-13 53 0 0,-1-4 0 0 0,100-40 0 0 0,-107 34 21 0 0,-44 17-50 0 0,58-28 1 0 0,-60 24-6 0 0,60-18-1 0 0,29-12-55 0 0,-115 40 53 0 0,0 0 1 0 0,0 0 0 0 0,0-2 0 0 0,-1 0-1 0 0,-1 0 1 0 0,17-17 0 0 0,-19 16 21 0 0,0-1 1 0 0,-2 0-1 0 0,1 0 0 0 0,-1-1 0 0 0,-1 0 1 0 0,0-1-1 0 0,-1 0 0 0 0,0 0 0 0 0,4-16 1 0 0,20-89 117 0 0,-21 79-147 0 0,-3 8 57 0 0,0 0 0 0 0,1-35-1 0 0,-6 37-3 0 0,0 20-39 0 0,0 0-1 0 0,-1 0 0 0 0,0-1 0 0 0,-1 1 1 0 0,0 0-1 0 0,-3-15 0 0 0,-6-6-12 0 0,0 0-1 0 0,-2 0 0 0 0,-23-38 0 0 0,25 49 11 0 0,-2 0 0 0 0,0 1 0 0 0,-1 0 0 0 0,-1 1 0 0 0,-1 1 0 0 0,-24-22 0 0 0,2 11 16 0 0,-1 1 0 0 0,0 2 0 0 0,-69-30-1 0 0,-134-37-96 0 0,79 45 96 0 0,-2 7-1 0 0,-2 6 1 0 0,-2 9 0 0 0,-249-6-1 0 0,304 23 4 0 0,-31 1-54 0 0,71 4-7 0 0,31 0 34 0 0,0 2-1 0 0,0 1 1 0 0,-55 11 0 0 0,-213 52 18 0 0,-140 44-42 0 0,228-51-49 0 0,-579 154 209 0 0,249-63-163 0 0,-132 49-31 0 0,533-152 106 0 0,-421 111 90 0 0,447-125-21 0 0,68-14-52 0 0,55-16-71 0 0,-1-1 0 0 0,1 0 0 0 0,-1 1 0 0 0,1-1 0 0 0,-1 1 0 0 0,1 0 0 0 0,-1 0 0 0 0,1 0 0 0 0,0 0 0 0 0,-1 0 0 0 0,1 0 0 0 0,0 1 0 0 0,0-1 0 0 0,0 1 0 0 0,0-1 0 0 0,0 1-1 0 0,0 0 1 0 0,1 0 0 0 0,-1 0 0 0 0,0 0 0 0 0,1 0 0 0 0,0 0 0 0 0,-1 0 0 0 0,1 1 0 0 0,0-1 0 0 0,0 0 0 0 0,0 1 0 0 0,0-1 0 0 0,1 1 0 0 0,-1-1 0 0 0,1 1 0 0 0,0-1 0 0 0,-1 1 0 0 0,1-1-1 0 0,1 5 1 0 0,-1 48 23 0 0,6-38-30 0 0,12 18 39 0 0,16 46 0 0 0,-17-42 25 0 0,1 0-1 0 0,29 46 0 0 0,-42-78-55 0 0,0 0-1 0 0,0-1 0 0 0,1 1 0 0 0,10 8 0 0 0,16 20 60 0 0,-30-33-58 0 0,-1 0 0 0 0,1 0 0 0 0,0-1 1 0 0,0 1-1 0 0,0-1 0 0 0,0 1 0 0 0,0-1 0 0 0,0 0 0 0 0,0 1 0 0 0,4 0 0 0 0,14 11-18 0 0,-18-10 7 0 0,1-1-1 0 0,-1 0 1 0 0,1 0 0 0 0,0 0-1 0 0,-1 0 1 0 0,1-1 0 0 0,5 3 0 0 0,-4-2-299 0 0,-1-1 0 0 0,1 1 0 0 0,0-1 0 0 0,0 0 0 0 0,0-1 0 0 0,0 1 0 0 0,0 0 0 0 0,0-1 0 0 0,0 0 0 0 0,0 0 0 0 0,-1 0 0 0 0,1-1 0 0 0,0 1 0 0 0,0-1 0 0 0,0 0 0 0 0,0 0 0 0 0,0 0 0 0 0,0-1 0 0 0,-1 1 0 0 0,7-4 0 0 0,5-8-397 0 0,26-26 0 0 0,-28 25-23 0 0,0 1 0 0 0,1 0-1 0 0,1 1 1 0 0,0 1 0 0 0,0 0 0 0 0,24-12 0 0 0,-14 14-399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33.990"/>
    </inkml:context>
    <inkml:brush xml:id="br0">
      <inkml:brushProperty name="width" value="0.1" units="cm"/>
      <inkml:brushProperty name="height" value="0.1" units="cm"/>
      <inkml:brushProperty name="color" value="#FF0066"/>
    </inkml:brush>
  </inkml:definitions>
  <inkml:trace contextRef="#ctx0" brushRef="#br0">1 393 1336 0 0,'0'0'3162'0'0,"7"0"-2807"0"0,32 0 1053 0 0,-27-17-1203 0 0,4-3-154 0 0,-7 9-8 0 0,-1 0 0 0 0,0-1 0 0 0,-1 0 0 0 0,7-15 0 0 0,-10 21 91 0 0,1 0 0 0 0,-1-1 0 0 0,1 1-1 0 0,1 1 1 0 0,-1-1 0 0 0,1 1 0 0 0,0 0 0 0 0,0 0 0 0 0,0 1 0 0 0,1-1-1 0 0,0 2 1 0 0,-1-1 0 0 0,1 1 0 0 0,1 0 0 0 0,-1 0 0 0 0,11-2-1 0 0,96-35 695 0 0,-66 23-654 0 0,80-20 1 0 0,135 0 481 0 0,-58 34-178 0 0,-107 5-288 0 0,-77-1-141 0 0,-13 0-36 0 0,0-1 0 0 0,0 0 0 0 0,-1 0-1 0 0,1-1 1 0 0,0 0 0 0 0,0-1 0 0 0,13-3 0 0 0,10-10 6 0 0,-24 11-8 0 0,0 0 0 0 0,1 1 0 0 0,0-1-1 0 0,0 2 1 0 0,0-1 0 0 0,0 1 0 0 0,14-2 0 0 0,39-7 122 0 0,-43 8-95 0 0,0-1 0 0 0,32 0 1 0 0,250 4 137 0 0,568 0 150 0 0,-721 0-48 0 0,-8 0-59 0 0,-129 4-207 0 0,-7 0-10 0 0,-1-3 0 0 0,0 1-1 0 0,0 0 1 0 0,0 0-1 0 0,1-1 0 0 0,-1 1 1 0 0,0-1-1 0 0,0 0 1 0 0,1 0-1 0 0,-1 0 1 0 0,1 0-1 0 0,-1 0 0 0 0,1 0 1 0 0,0-1-1 0 0,-1 1 1 0 0,1-1-1 0 0,-1 0 1 0 0,1 1-1 0 0,3-2 1 0 0,103 1 62 0 0,-106 1-67 0 0,-1 0 1 0 0,1 0 0 0 0,0-1 0 0 0,-1 2-1 0 0,1-1 1 0 0,-1 0 0 0 0,1 0 0 0 0,-1 1 0 0 0,0-1-1 0 0,0 1 1 0 0,0 0 0 0 0,1 0 0 0 0,-1 0-1 0 0,-1 0 1 0 0,1 0 0 0 0,0 0 0 0 0,0 0 0 0 0,-1 1-1 0 0,0-1 1 0 0,2 4 0 0 0,1 0-4 0 0,2 3-11 0 0,14-9 11 0 0,-16 0 0 0 0,1 0 15 0 0,86 0 176 0 0,-87 0-128 0 0,1 0 11 0 0,168 0 295 0 0,-168 0-352 0 0,0 0-26 0 0,13 0 9 0 0,32 0 122 0 0,-41 4-84 0 0,11 13-12 0 0,-17-16-19 0 0,1 0 1 0 0,-1 0-1 0 0,0 0 0 0 0,0 0 0 0 0,1 0 0 0 0,-1-1 1 0 0,1 1-1 0 0,-1-1 0 0 0,0 0 0 0 0,1 0 0 0 0,-1-1 1 0 0,1 1-1 0 0,5-2 0 0 0,1387 2 1235 0 0,-1387 1-1241 0 0,0 0-1 0 0,0 0 1 0 0,0 1 0 0 0,-1 0 0 0 0,12 4-1 0 0,-11-2 7 0 0,0-2 0 0 0,0 1 0 0 0,0-1 1 0 0,1-1-1 0 0,12 1 0 0 0,1232-2 499 0 0,-1216 4-458 0 0,-34-4-40 0 0,0 1-1 0 0,1-1 1 0 0,-1 0-1 0 0,0 0 1 0 0,1 0 0 0 0,-1-1-1 0 0,0 1 1 0 0,1-1 0 0 0,-1 0-1 0 0,5-2 1 0 0,14-2 33 0 0,0 1 0 0 0,31 0 0 0 0,26-4-71 0 0,9 0 168 0 0,145 6-1 0 0,-114 4-174 0 0,682-2-41 0 0,-792 4 39 0 0,9 14 41 0 0,-9-14 36 0 0,93-4-46 0 0,-99 0 9 0 0,1 0 36 0 0,13 0-30 0 0,-14 0-20 0 0,0 0 92 0 0,63 0 25 0 0,-63 0-185 0 0,0 0-16 0 0,64 0-2252 0 0,-64 0 1635 0 0,0 0-657 0 0,57 0-3127 0 0,-54 0 4297 0 0,0 0 1 0 0,0-1-1 0 0,0 0 1 0 0,0 0-1 0 0,0-1 1 0 0,0 1-1 0 0,0-1 0 0 0,-1-1 1 0 0,1 0-1 0 0,-1 0 1 0 0,0 0-1 0 0,0 0 0 0 0,0-1 1 0 0,0 0-1 0 0,0 0 1 0 0,-1-1-1 0 0,7-7 1 0 0,27-26-912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6:35.971"/>
    </inkml:context>
    <inkml:brush xml:id="br0">
      <inkml:brushProperty name="width" value="0.1" units="cm"/>
      <inkml:brushProperty name="height" value="0.1" units="cm"/>
      <inkml:brushProperty name="color" value="#FF0066"/>
    </inkml:brush>
  </inkml:definitions>
  <inkml:trace contextRef="#ctx0" brushRef="#br0">1 142 2128 0 0,'0'0'8184'0'0,"17"-16"-7897"0"0,54-47-43 0 0,-68 60-213 0 0,0 0 0 0 0,0 1 1 0 0,1-1-1 0 0,-1 1 0 0 0,1 0 0 0 0,0 0 0 0 0,-1 0 0 0 0,1 1 1 0 0,0-1-1 0 0,0 1 0 0 0,0 0 0 0 0,0 0 0 0 0,0 1 0 0 0,0-1 1 0 0,6 0-1 0 0,4 0 72 0 0,360-30 1015 0 0,2 28-566 0 0,-277 3-452 0 0,-76 0-85 0 0,0 1 1 0 0,1 2-1 0 0,-1 0 1 0 0,-1 1-1 0 0,32 11 1 0 0,-16-5 2 0 0,42 7 1 0 0,317 36 174 0 0,-329-49-156 0 0,81-4 0 0 0,-53-2-47 0 0,-64 1 29 0 0,-15 0-11 0 0,0 1 0 0 0,-1 0 0 0 0,1 2 0 0 0,27 5 0 0 0,0 7 11 0 0,-33-10-16 0 0,0 0 0 0 0,0 0-1 0 0,1-1 1 0 0,-1-1 0 0 0,1 0 0 0 0,20 1 0 0 0,13-1 34 0 0,61 9 0 0 0,12-4 57 0 0,-37-6-89 0 0,-77-1-20 0 0,0 1 0 0 0,-1-1 0 0 0,1 1 1 0 0,0 0-1 0 0,-1 1 0 0 0,1-1 0 0 0,-1 0 1 0 0,1 1-1 0 0,-1 0 0 0 0,0 0 0 0 0,1 0 1 0 0,-1 0-1 0 0,3 3 0 0 0,12 12-1672 0 0,-27-41-6940 0 0,-12-24 7459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55.355"/>
    </inkml:context>
    <inkml:brush xml:id="br0">
      <inkml:brushProperty name="width" value="0.1" units="cm"/>
      <inkml:brushProperty name="height" value="0.1" units="cm"/>
      <inkml:brushProperty name="color" value="#FF0066"/>
    </inkml:brush>
  </inkml:definitions>
  <inkml:trace contextRef="#ctx0" brushRef="#br0">1 866 2076 0 0,'0'-33'638'0'0,"0"6"4400"0"0,0 23-4992 0 0,0 1 0 0 0,1-1 0 0 0,0 0 0 0 0,-1 1 0 0 0,1-1 0 0 0,1 1 1 0 0,-1-1-1 0 0,0 1 0 0 0,1 0 0 0 0,0 0 0 0 0,0-1 0 0 0,0 1 0 0 0,0 0 0 0 0,4-4 0 0 0,0 1 44 0 0,1 0 1 0 0,-1 0-1 0 0,1 1 0 0 0,9-7 0 0 0,-15 11-42 0 0,0 0 0 0 0,1 0 1 0 0,-1 0-1 0 0,0 1 0 0 0,0-1 0 0 0,1 0 0 0 0,-1 0 0 0 0,0 1 0 0 0,1-1 1 0 0,-1 1-1 0 0,0-1 0 0 0,1 1 0 0 0,-1 0 0 0 0,1 0 0 0 0,-1-1 1 0 0,1 1-1 0 0,-1 0 0 0 0,1 0 0 0 0,-1 0 0 0 0,1 1 0 0 0,-1-1 0 0 0,1 0 1 0 0,-1 0-1 0 0,2 1 0 0 0,4 1 306 0 0,-3-1-232 0 0,0 0 0 0 0,0 0 0 0 0,-1 1 0 0 0,1-1 0 0 0,-1 1 0 0 0,1-1 0 0 0,-1 1 0 0 0,0 0 0 0 0,1 0 0 0 0,-1 1 0 0 0,0-1 0 0 0,0 1 0 0 0,-1 0 0 0 0,4 2 0 0 0,36 51 608 0 0,-20-26-495 0 0,9 9 44 0 0,-2 1 1 0 0,30 56-1 0 0,55 86 337 0 0,-34-57-208 0 0,93 141 362 0 0,-168-259-744 0 0,0 1 0 0 0,1-1 0 0 0,0-1 0 0 0,0 1 0 0 0,1-1 0 0 0,7 7 0 0 0,-10-10 10 0 0,0 0 0 0 0,0 1 1 0 0,-1 0-1 0 0,1 0 0 0 0,3 7 1 0 0,-4-7 4 0 0,0 0 0 0 0,0 0 1 0 0,0-1-1 0 0,0 1 0 0 0,1-1 0 0 0,0 0 1 0 0,6 6-1 0 0,26 11-8 0 0,-35-20 9 0 0,4 0-4 0 0,-3 0-34 0 0,0 0 0 0 0,0 0-1 0 0,0-1 1 0 0,0 1 0 0 0,0-1-1 0 0,-1 1 1 0 0,1-1 0 0 0,0 0-1 0 0,0 1 1 0 0,0-1 0 0 0,-1 0-1 0 0,1 0 1 0 0,2-2 0 0 0,25-21 90 0 0,37-40 0 0 0,-6 6 71 0 0,153-158-292 0 0,-112 110-710 0 0,-46 50-214 0 0,-3-3 0 0 0,-3-2 0 0 0,-2-2 0 0 0,64-116 0 0 0,-47 54-1651 0 0,92-253 0 0 0,-79 164 403 0 0,-44 116 1174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19.758"/>
    </inkml:context>
    <inkml:brush xml:id="br0">
      <inkml:brushProperty name="width" value="0.1" units="cm"/>
      <inkml:brushProperty name="height" value="0.1" units="cm"/>
      <inkml:brushProperty name="color" value="#FF0066"/>
    </inkml:brush>
  </inkml:definitions>
  <inkml:trace contextRef="#ctx0" brushRef="#br0">3603 2071 2284 0 0,'0'0'4406'0'0,"-11"14"-4117"0"0,-35 37-49 0 0,44-50-206 0 0,1 0 1 0 0,-1 0-1 0 0,1 0 1 0 0,-1-1-1 0 0,0 1 1 0 0,1 0-1 0 0,-1-1 1 0 0,0 1-1 0 0,0-1 1 0 0,0 0-1 0 0,1 0 1 0 0,-1 1-1 0 0,0-1 1 0 0,0 0-1 0 0,0-1 1 0 0,0 1-1 0 0,1 0 1 0 0,-1 0 0 0 0,0-1-1 0 0,0 1 1 0 0,1-1-1 0 0,-1 0 1 0 0,0 1-1 0 0,1-1 1 0 0,-1 0-1 0 0,0 0 1 0 0,1 0-1 0 0,-1 0 1 0 0,1 0-1 0 0,0-1 1 0 0,-1 1-1 0 0,-1-2 1 0 0,-6-3 146 0 0,-6-1 12 0 0,-1 1-1 0 0,0 1 0 0 0,0 0 0 0 0,-1 1 1 0 0,-20-1-1 0 0,34 4-140 0 0,-3 1 37 0 0,-22-1-13 0 0,16 0-59 0 0,0 0 0 0 0,0 1 1 0 0,0 1-1 0 0,0 0 0 0 0,0 0 0 0 0,0 1 0 0 0,-14 5 0 0 0,-124 49 106 0 0,-224 62 95 0 0,248-74-180 0 0,89-29-24 0 0,-1-1-1 0 0,0-2 0 0 0,-61 10 1 0 0,-38-1 89 0 0,46-6 97 0 0,-160 6 1 0 0,12-21 85 0 0,232 0-281 0 0,1 0-1 0 0,0-1 1 0 0,0 0 0 0 0,0 0 0 0 0,0 0 0 0 0,0-1-1 0 0,0 0 1 0 0,0 0 0 0 0,1-1 0 0 0,-1 1 0 0 0,-8-6-1 0 0,6 3 11 0 0,0 1 0 0 0,0 0 0 0 0,0 1-1 0 0,0 0 1 0 0,-17-4 0 0 0,-65-8 111 0 0,83 14-123 0 0,0 0-1 0 0,0 0 1 0 0,0 1-1 0 0,0 0 0 0 0,-10 1 1 0 0,-4 0-6 0 0,-221-1 243 0 0,237 0-235 0 0,0 0 1 0 0,0-1-1 0 0,1 0 0 0 0,-1 0 0 0 0,0 0 0 0 0,1-1 0 0 0,-1 1 0 0 0,1-1 0 0 0,-1 0 0 0 0,1 0 0 0 0,0-1 0 0 0,-4-2 0 0 0,-16-8 6 0 0,-23-5 38 0 0,-1 3 0 0 0,-66-13-1 0 0,90 23-33 0 0,-19-4 54 0 0,1-1 0 0 0,1-2-1 0 0,0-2 1 0 0,-61-31 0 0 0,77 29-44 0 0,0-2 0 0 0,2 0 0 0 0,0-2 0 0 0,1-1 0 0 0,2 0 0 0 0,-29-38 0 0 0,26 32-12 0 0,-43-67 0 0 0,45 64-7 0 0,-84-146 77 0 0,96 160-88 0 0,1 0-1 0 0,1-1 0 0 0,0 1 0 0 0,1-1 1 0 0,-3-19-1 0 0,-10-26-16 0 0,14 42 35 0 0,0-1 0 0 0,1-1 0 0 0,1 1 1 0 0,0-32-1 0 0,-1 4-15 0 0,0-119-56 0 0,4 76 76 0 0,-1 72-23 0 0,1 13 5 0 0,-1 0-1 0 0,1-1 0 0 0,0 1 0 0 0,1 0 0 0 0,0 0 0 0 0,0 0 1 0 0,0 0-1 0 0,4-10 0 0 0,9-16-17 0 0,-6 14 5 0 0,0 1 1 0 0,6-26-1 0 0,-1-1 0 0 0,2 1 1 0 0,2 1-1 0 0,1 0 1 0 0,3 2 0 0 0,34-53-1 0 0,-40 74 21 0 0,1 0 0 0 0,0 2 0 0 0,1 0 0 0 0,1 0 0 0 0,40-28 0 0 0,111-60-69 0 0,-144 91 45 0 0,-3 4 26 0 0,38-15 0 0 0,8-4-26 0 0,-48 20 17 0 0,-1 1 0 0 0,1 1 0 0 0,1 1 0 0 0,0 1 0 0 0,23-5 0 0 0,-35 9-8 0 0,1 0 0 0 0,-1-1 0 0 0,1-1 0 0 0,-1 0 0 0 0,10-5 0 0 0,28-12-9 0 0,361-77-63 0 0,-342 90 91 0 0,-1 2 0 0 0,80 5 1 0 0,-80 2 25 0 0,-58-1-38 0 0,-1 0 0 0 0,0 0 0 0 0,0 1-1 0 0,1-1 1 0 0,-1 2 0 0 0,0-1 0 0 0,0 1-1 0 0,0 0 1 0 0,0 0 0 0 0,0 0 0 0 0,-1 1-1 0 0,1 0 1 0 0,-1 0 0 0 0,8 6 0 0 0,-2-1-1 0 0,0-1 0 0 0,0-1 0 0 0,1 0 0 0 0,13 4 0 0 0,41 7-9 0 0,-44-13-12 0 0,35 11 1 0 0,30 10 52 0 0,107 16 1 0 0,-91-28 25 0 0,0-5 0 0 0,157-7 0 0 0,-122-2-10 0 0,1 1-28 0 0,-132 0-19 0 0,-1-1 0 0 0,0 1-1 0 0,1-1 1 0 0,-1 0 0 0 0,0 0-1 0 0,0-1 1 0 0,1 0 0 0 0,-1 0-1 0 0,0 0 1 0 0,-1-1 0 0 0,1 0-1 0 0,0 0 1 0 0,5-4 0 0 0,-5 3-3 0 0,0 0 1 0 0,1 0 0 0 0,0 1-1 0 0,0 0 1 0 0,0 0 0 0 0,0 1-1 0 0,0 0 1 0 0,1 0 0 0 0,-1 0-1 0 0,10 0 1 0 0,371-37-109 0 0,-307 36 100 0 0,-18 4 51 0 0,150-1 7 0 0,-212 0-46 0 0,0 0 0 0 0,-1 0 0 0 0,1 0 0 0 0,0 1 0 0 0,0-1 0 0 0,0 0 0 0 0,-1 0 0 0 0,1 1 0 0 0,0-1 0 0 0,0 1 0 0 0,-1-1 0 0 0,1 1 0 0 0,0-1 0 0 0,-1 1 0 0 0,1-1 0 0 0,0 1 0 0 0,-1-1 0 0 0,2 2 0 0 0,11 10 12 0 0,1-2 0 0 0,1 0 0 0 0,0 0 1 0 0,1-2-1 0 0,18 9 0 0 0,-8-6-25 0 0,-1 2 0 0 0,0 1-1 0 0,-1 1 1 0 0,30 24 0 0 0,-26-19 5 0 0,-2-1 4 0 0,-1 1 0 0 0,0 1-1 0 0,-1 2 1 0 0,-2 0-1 0 0,0 1 1 0 0,-2 1 0 0 0,0 1-1 0 0,-2 1 1 0 0,24 47-1 0 0,-38-58 15 0 0,-1 1-1 0 0,0 0 0 0 0,-1 0 1 0 0,-1 0-1 0 0,0 0 0 0 0,-4 30 1 0 0,2-10-32 0 0,0-22 20 0 0,0 1 0 0 0,-1 0-1 0 0,-1 0 1 0 0,0-1-1 0 0,-2 0 1 0 0,0 1-1 0 0,-9 19 1 0 0,3-8 2 0 0,-12 36 14 0 0,7-16-13 0 0,-44 87 0 0 0,-14 16-43 0 0,46-90 28 0 0,-60 97 0 0 0,36-77-5 0 0,24-33 8 0 0,-3-2 1 0 0,-39 45-1 0 0,33-53 86 0 0,-2-1 0 0 0,-2-2 0 0 0,0-1 0 0 0,-50 28 0 0 0,55-40-7 0 0,-1-2 0 0 0,-68 27-1 0 0,-104 20 168 0 0,177-57-204 0 0,0-2 4 0 0,-1 0 0 0 0,-48 2 0 0 0,58-8-192 0 0,0 1 0 0 0,0 1 0 0 0,0 2 1 0 0,1 0-1 0 0,-1 1 0 0 0,1 1 0 0 0,-25 12 0 0 0,21-4 89 0 0,15-8-667 0 0,-1 0 1 0 0,0 0-1 0 0,-1-1 0 0 0,-12 4 1 0 0,20-9 496 0 0,1 0 0 0 0,-1 0 0 0 0,0 0 0 0 0,0 0 0 0 0,1-1 0 0 0,-1 0 0 0 0,0 0 0 0 0,0 0 0 0 0,0 0 1 0 0,1-1-1 0 0,-1 0 0 0 0,0 0 0 0 0,1 0 0 0 0,-1-1 0 0 0,1 1 0 0 0,-9-5 0 0 0,-4-5-353 0 0,-30-24-1 0 0,-3-12-467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3.991"/>
    </inkml:context>
    <inkml:brush xml:id="br0">
      <inkml:brushProperty name="width" value="0.1" units="cm"/>
      <inkml:brushProperty name="height" value="0.1" units="cm"/>
      <inkml:brushProperty name="color" value="#FF0066"/>
    </inkml:brush>
  </inkml:definitions>
  <inkml:trace contextRef="#ctx0" brushRef="#br0">47 1 840 0 0,'0'0'4783'0'0,"-8"0"-4085"0"0,-31 0 3719 0 0,42 10-4313 0 0,-1-6-94 0 0,-1 1-1 0 0,0-1 1 0 0,1 0 0 0 0,0-1-1 0 0,0 1 1 0 0,0 0-1 0 0,1-1 1 0 0,-1 1-1 0 0,1-1 1 0 0,0 1 0 0 0,-1-1-1 0 0,2 0 1 0 0,-1 0-1 0 0,0-1 1 0 0,0 1-1 0 0,1-1 1 0 0,0 0 0 0 0,-1 1-1 0 0,1-1 1 0 0,0-1-1 0 0,0 1 1 0 0,7 1-1 0 0,35 17 71 0 0,-1 2-1 0 0,0 1 0 0 0,-2 3 0 0 0,0 1 0 0 0,65 57 1 0 0,-96-74-105 0 0,-1 0 0 0 0,0 1 0 0 0,-1 1 0 0 0,0 0 0 0 0,-1 0 0 0 0,-1 1 0 0 0,1 0 0 0 0,-2 0 0 0 0,10 24 0 0 0,-6-7-196 0 0,-2-1 1 0 0,-1 2-1 0 0,6 45 1 0 0,-13-66 39 0 0,0 0 1 0 0,-1 0 0 0 0,0 0-1 0 0,-1 0 1 0 0,0 0 0 0 0,0 0-1 0 0,-1 0 1 0 0,-1-1-1 0 0,0 1 1 0 0,0 0 0 0 0,0-1-1 0 0,-1 0 1 0 0,-1 0 0 0 0,0 0-1 0 0,0 0 1 0 0,0-1 0 0 0,-13 14-1 0 0,18-22 173 0 0,-9 13-538 0 0,0-1-1 0 0,-17 17 0 0 0,22-26 327 0 0,-1 0 1 0 0,1 1-1 0 0,0-1 1 0 0,-1-1-1 0 0,0 1 0 0 0,0-1 1 0 0,0 0-1 0 0,0 0 1 0 0,-6 2-1 0 0,-17 5-919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4.331"/>
    </inkml:context>
    <inkml:brush xml:id="br0">
      <inkml:brushProperty name="width" value="0.1" units="cm"/>
      <inkml:brushProperty name="height" value="0.1" units="cm"/>
      <inkml:brushProperty name="color" value="#FF0066"/>
    </inkml:brush>
  </inkml:definitions>
  <inkml:trace contextRef="#ctx0" brushRef="#br0">69 197 2872 0 0,'-25'-2'1767'0'0,"20"2"-1441"0"0,1 0 0 0 0,0-1 0 0 0,0 1 0 0 0,0-1 0 0 0,-1 0 0 0 0,1 0 0 0 0,0 0 0 0 0,-5-3 0 0 0,57-10 1584 0 0,256-83-1127 0 0,-251 76-820 0 0,-38 15-27 0 0,1 0 1 0 0,-1 1 0 0 0,18-3 0 0 0,15-4-238 0 0,-31 8-750 0 0,1 0 1 0 0,-1 0-1 0 0,31-1 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4.716"/>
    </inkml:context>
    <inkml:brush xml:id="br0">
      <inkml:brushProperty name="width" value="0.1" units="cm"/>
      <inkml:brushProperty name="height" value="0.1" units="cm"/>
      <inkml:brushProperty name="color" value="#FF0066"/>
    </inkml:brush>
  </inkml:definitions>
  <inkml:trace contextRef="#ctx0" brushRef="#br0">13 288 2440 0 0,'-13'6'2288'0'0,"38"-20"-1078"0"0,57-46-329 0 0,96-55-1 0 0,-157 104-726 0 0,1 1 0 0 0,0 1 0 0 0,0 0-1 0 0,1 2 1 0 0,0 1 0 0 0,42-7-1 0 0,-62 13-83 0 0,-2 0-58 0 0,0 1 0 0 0,1-1-1 0 0,-1 0 1 0 0,0 0 0 0 0,1 1-1 0 0,-1-1 1 0 0,0 0-1 0 0,1 0 1 0 0,-1 0 0 0 0,0-1-1 0 0,1 1 1 0 0,1-1 0 0 0,0 1 26 0 0,1 0 100 0 0,6 7 31 0 0,29 25-14 0 0,-36-29-129 0 0,-1 0 1 0 0,0 0-1 0 0,0 0 1 0 0,0 0-1 0 0,-1 0 1 0 0,1 0-1 0 0,-1 0 0 0 0,0 1 1 0 0,1-1-1 0 0,-1 0 1 0 0,-1 1-1 0 0,1-1 1 0 0,-1 1-1 0 0,1-1 1 0 0,-1 1-1 0 0,0 5 0 0 0,0 5 87 0 0,3 28 305 0 0,-4 51 0 0 0,-1-32-143 0 0,2-60-273 0 0,0 0-1 0 0,0-1 1 0 0,0 1-1 0 0,0 0 1 0 0,1-1 0 0 0,-1 1-1 0 0,0-1 1 0 0,0 1-1 0 0,0 0 1 0 0,1-1-1 0 0,-1 1 1 0 0,0-1-1 0 0,1 1 1 0 0,-1-1-1 0 0,0 1 1 0 0,1-1-1 0 0,-1 1 1 0 0,1-1 0 0 0,-1 1-1 0 0,1-1 1 0 0,-1 1-1 0 0,1 0 1 0 0,31 31-52 0 0,-30-31 28 0 0,0 0 1 0 0,0 1-1 0 0,0-1 0 0 0,0 0 1 0 0,0 0-1 0 0,1-1 1 0 0,-1 1-1 0 0,0 0 1 0 0,1-1-1 0 0,-1 1 1 0 0,0-1-1 0 0,1 0 1 0 0,-1 0-1 0 0,0 0 0 0 0,1 0 1 0 0,-1 0-1 0 0,0 0 1 0 0,1-1-1 0 0,3-1 1 0 0,36-14-248 0 0,-39 14 236 0 0,13-6-255 0 0,-1-1-1 0 0,0-1 1 0 0,-1-1-1 0 0,0 0 1 0 0,0 0-1 0 0,16-20 1 0 0,62-86-2708 0 0,-72 91 2518 0 0,25-46-756 0 0,-9-6 34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5.073"/>
    </inkml:context>
    <inkml:brush xml:id="br0">
      <inkml:brushProperty name="width" value="0.1" units="cm"/>
      <inkml:brushProperty name="height" value="0.1" units="cm"/>
      <inkml:brushProperty name="color" value="#FF0066"/>
    </inkml:brush>
  </inkml:definitions>
  <inkml:trace contextRef="#ctx0" brushRef="#br0">200 0 2452 0 0,'-1'14'1052'0'0,"0"-1"-1"0"0,-2 0 1 0 0,-6 21-1 0 0,-79 399 882 0 0,60-279-1589 0 0,-21 196-627 0 0,49-340 110 0 0,-2 0 0 0 0,1-1 0 0 0,-2 1 0 0 0,-4 14-1 0 0,1-5-1021 0 0,5-16-112 0 0,8 2-1195 0 0,-1-13 1320 0 0</inkml:trace>
  <inkml:trace contextRef="#ctx0" brushRef="#br0" timeOffset="1">176 580 908 0 0,'21'34'3010'0'0,"14"25"-937"0"0,-13-19-1438 0 0,2-2 0 0 0,39 50 0 0 0,-14-22-902 0 0,-48-65 82 0 0,-1 0 0 0 0,1 0 1 0 0,0 0-1 0 0,-1 0 1 0 0,1 0-1 0 0,0 0 0 0 0,0-1 1 0 0,0 1-1 0 0,0 0 1 0 0,-1 0-1 0 0,1-1 0 0 0,0 1 1 0 0,0-1-1 0 0,0 1 1 0 0,0-1-1 0 0,0 1 0 0 0,1-1 1 0 0,-1 1-1 0 0,0-1 1 0 0,0 0-1 0 0,0 0 0 0 0,0 0 1 0 0,0 1-1 0 0,3-1 1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5.465"/>
    </inkml:context>
    <inkml:brush xml:id="br0">
      <inkml:brushProperty name="width" value="0.1" units="cm"/>
      <inkml:brushProperty name="height" value="0.1" units="cm"/>
      <inkml:brushProperty name="color" value="#FF0066"/>
    </inkml:brush>
  </inkml:definitions>
  <inkml:trace contextRef="#ctx0" brushRef="#br0">16 0 2008 0 0,'-4'14'402'0'0,"1"0"-1"0"0,0 0 1 0 0,1 0-1 0 0,1 0 1 0 0,0 15 0 0 0,1-18-248 0 0,-2 394 3141 0 0,4-196-2357 0 0,-2 225 323 0 0,0-429-1281 0 0,0-1-3 0 0,0-1 23 0 0,1 0-1 0 0,-1 0 1 0 0,1 0 0 0 0,0 0 0 0 0,0 0-1 0 0,0 0 1 0 0,0 0 0 0 0,0 0 0 0 0,1-1-1 0 0,-1 1 1 0 0,1 0 0 0 0,3 4 0 0 0,-3-10-2 0 0,0 0-1 0 0,0 0 1 0 0,-1 0 0 0 0,1-1 0 0 0,-1 1 0 0 0,0 0 0 0 0,0-1 0 0 0,-1 1 0 0 0,2-6 0 0 0,-2 7 10 0 0,4-7-6 0 0,1 0 0 0 0,0 1 0 0 0,0 0 0 0 0,1 0 0 0 0,0 0 0 0 0,11-10 0 0 0,-9 8-27 0 0,84-78-255 0 0,-82 78 120 0 0,0 1 0 0 0,19-13 0 0 0,-21 17-461 0 0,0-2 1 0 0,0 1-1 0 0,0-1 1 0 0,0 0-1 0 0,-1 0 1 0 0,10-14-1 0 0,-8 6-567 0 0,1-2-52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5.837"/>
    </inkml:context>
    <inkml:brush xml:id="br0">
      <inkml:brushProperty name="width" value="0.1" units="cm"/>
      <inkml:brushProperty name="height" value="0.1" units="cm"/>
      <inkml:brushProperty name="color" value="#FF0066"/>
    </inkml:brush>
  </inkml:definitions>
  <inkml:trace contextRef="#ctx0" brushRef="#br0">1 483 2256 0 0,'3'-12'559'0'0,"1"1"-1"0"0,0 0 0 0 0,0 0 1 0 0,1 1-1 0 0,1 0 1 0 0,0-1-1 0 0,0 2 1 0 0,8-11-1 0 0,-9 14-321 0 0,-5 5-209 0 0,1 1-1 0 0,-1-1 1 0 0,1 0-1 0 0,-1 1 1 0 0,1-1-1 0 0,-1 1 1 0 0,1 0-1 0 0,-1-1 1 0 0,1 1-1 0 0,0-1 1 0 0,-1 1-1 0 0,1 0 1 0 0,-1-1-1 0 0,1 1 0 0 0,0 0 1 0 0,-1 0-1 0 0,1 0 1 0 0,0-1-1 0 0,-1 1 1 0 0,1 0-1 0 0,0 0 1 0 0,-1 0-1 0 0,1 0 1 0 0,0 0-1 0 0,0 0 1 0 0,-1 0-1 0 0,1 0 1 0 0,0 1-1 0 0,-1-1 1 0 0,1 0-1 0 0,0 0 1 0 0,-1 0-1 0 0,1 1 0 0 0,0-1 1 0 0,-1 0-1 0 0,1 1 1 0 0,-1-1-1 0 0,1 1 1 0 0,-1-1-1 0 0,1 1 1 0 0,-1-1-1 0 0,1 1 1 0 0,-1-1-1 0 0,1 1 1 0 0,0 0-1 0 0,19 29 462 0 0,-19-29-470 0 0,4 12 67 0 0,0 1 1 0 0,0 0 0 0 0,-1 1-1 0 0,-1-1 1 0 0,0 1 0 0 0,-1-1-1 0 0,-1 1 1 0 0,0 21 0 0 0,3 27 42 0 0,13 116 179 0 0,-17-179-311 0 0,5 19 57 0 0,-4-19-54 0 0,-1 1 0 0 0,0-1 1 0 0,0 0-1 0 0,1 1 1 0 0,-1-1-1 0 0,0 0 0 0 0,1 0 1 0 0,-1 0-1 0 0,1 1 0 0 0,-1-1 1 0 0,0 0-1 0 0,1 0 0 0 0,-1 0 1 0 0,0 0-1 0 0,1 0 1 0 0,-1 0-1 0 0,1 0 0 0 0,-1 0 1 0 0,1 0-1 0 0,-1 0 0 0 0,0 0 1 0 0,1 0-1 0 0,-1 0 0 0 0,1 0 1 0 0,-1 0-1 0 0,0 0 0 0 0,1 0 1 0 0,20-16-62 0 0,3-12 40 0 0,-2 0-1 0 0,-1-2 0 0 0,-1-1 0 0 0,-1 0 0 0 0,26-63 1 0 0,-14 18 1 0 0,48-142 14 0 0,-68 179 59 0 0,-2 10 102 0 0,-1 0 0 0 0,-2-1 0 0 0,4-38 0 0 0,-9 56-52 0 0,0 0 0 0 0,1 0 0 0 0,5-18 0 0 0,-6 27-105 0 0,4 10 215 0 0,33 139-229 0 0,-19-75-259 0 0,-1-5-537 0 0,-2 0 0 0 0,8 94 0 0 0,-23-82-5531 0 0,-1-73 5177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6.213"/>
    </inkml:context>
    <inkml:brush xml:id="br0">
      <inkml:brushProperty name="width" value="0.1" units="cm"/>
      <inkml:brushProperty name="height" value="0.1" units="cm"/>
      <inkml:brushProperty name="color" value="#FF0066"/>
    </inkml:brush>
  </inkml:definitions>
  <inkml:trace contextRef="#ctx0" brushRef="#br0">6 1 1860 0 0,'-2'12'485'0'0,"0"1"1"0"0,1 0-1 0 0,1-1 0 0 0,0 1 0 0 0,1 0 1 0 0,0-1-1 0 0,1 1 0 0 0,0-1 0 0 0,6 18 1 0 0,-7-27-422 0 0,0 0 1 0 0,0 0 0 0 0,0 0 0 0 0,1 0 0 0 0,-1 0-1 0 0,1 0 1 0 0,0 0 0 0 0,0 0 0 0 0,0 0 0 0 0,0-1 0 0 0,0 1-1 0 0,1-1 1 0 0,-1 0 0 0 0,5 3 0 0 0,-5-4-84 0 0,0 1-1 0 0,0-2 1 0 0,1 1 0 0 0,-1 0-1 0 0,0 0 1 0 0,1-1 0 0 0,-1 1 0 0 0,1-1-1 0 0,-1 0 1 0 0,1 0 0 0 0,-1 0-1 0 0,1 0 1 0 0,-1 0 0 0 0,1 0 0 0 0,-1-1-1 0 0,0 1 1 0 0,1-1 0 0 0,-1 0-1 0 0,1 1 1 0 0,-1-1 0 0 0,0 0 0 0 0,0-1-1 0 0,3-1 1 0 0,16-9-604 0 0,-1-2 1 0 0,0-1-1 0 0,-2 0 1 0 0,1-1-1 0 0,17-21 0 0 0,6-16-631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6.584"/>
    </inkml:context>
    <inkml:brush xml:id="br0">
      <inkml:brushProperty name="width" value="0.1" units="cm"/>
      <inkml:brushProperty name="height" value="0.1" units="cm"/>
      <inkml:brushProperty name="color" value="#FF0066"/>
    </inkml:brush>
  </inkml:definitions>
  <inkml:trace contextRef="#ctx0" brushRef="#br0">264 1 2752 0 0,'-4'1'283'0'0,"0"0"0"0"0,0 0 0 0 0,-1 0-1 0 0,1 0 1 0 0,0 1 0 0 0,0 0 0 0 0,1 0 0 0 0,-1 0 0 0 0,0 0-1 0 0,1 1 1 0 0,-1-1 0 0 0,1 1 0 0 0,0 0 0 0 0,0 0-1 0 0,-4 4 1 0 0,-4 6-20 0 0,0 1 0 0 0,-13 19-1 0 0,5 4 60 0 0,1 1-1 0 0,1 1 0 0 0,2 0 1 0 0,-16 69-1 0 0,14-32 37 0 0,2 1 1 0 0,4 1-1 0 0,4 0 0 0 0,2 105 0 0 0,5-175-344 0 0,0 0 1 0 0,1 1-1 0 0,0-1 0 0 0,1 0 0 0 0,-1 0 1 0 0,1 0-1 0 0,1-1 0 0 0,0 1 1 0 0,0 0-1 0 0,0-1 0 0 0,5 8 0 0 0,4 8 2 0 0,-3-3-77 0 0,1 0-1 0 0,0-1 1 0 0,2 0-1 0 0,0-1 1 0 0,24 27-1 0 0,-33-42-30 0 0,0 0 0 0 0,-1 0 0 0 0,1-1 0 0 0,1 0-1 0 0,-1 1 1 0 0,0-1 0 0 0,0 0 0 0 0,1-1 0 0 0,-1 1 0 0 0,1 0 0 0 0,0-1-1 0 0,-1 0 1 0 0,1 0 0 0 0,0 0 0 0 0,0-1 0 0 0,0 1 0 0 0,0-1 0 0 0,-1 0 0 0 0,1 0-1 0 0,0 0 1 0 0,0 0 0 0 0,0-1 0 0 0,0 1 0 0 0,0-1 0 0 0,-1 0 0 0 0,1-1 0 0 0,6-2-1 0 0,1-1-235 0 0,0 0-1 0 0,-1-1 0 0 0,0-1 1 0 0,0 0-1 0 0,0 0 0 0 0,13-13 1 0 0,10-13-893 0 0,-1-1 1 0 0,45-62 0 0 0,-31 30 128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6.913"/>
    </inkml:context>
    <inkml:brush xml:id="br0">
      <inkml:brushProperty name="width" value="0.1" units="cm"/>
      <inkml:brushProperty name="height" value="0.1" units="cm"/>
      <inkml:brushProperty name="color" value="#FF0066"/>
    </inkml:brush>
  </inkml:definitions>
  <inkml:trace contextRef="#ctx0" brushRef="#br0">226 280 1140 0 0,'-59'101'4107'0'0,"-65"145"-1178"0"0,115-223-2631 0 0,1 1 1 0 0,1 0-1 0 0,1 0 0 0 0,2 0 1 0 0,0 1-1 0 0,1-1 0 0 0,2 1 1 0 0,1 26-1 0 0,0-51-294 0 0,0 1 1 0 0,0 0-1 0 0,0-1 1 0 0,0 1-1 0 0,0 0 0 0 0,0-1 1 0 0,1 1-1 0 0,-1-1 1 0 0,0 1-1 0 0,0-1 1 0 0,1 1-1 0 0,-1 0 0 0 0,0-1 1 0 0,1 1-1 0 0,-1-1 1 0 0,1 0-1 0 0,-1 1 0 0 0,0-1 1 0 0,1 1-1 0 0,-1-1 1 0 0,1 1-1 0 0,-1-1 1 0 0,2 1-1 0 0,33 32 80 0 0,-33-31-73 0 0,1-1 0 0 0,-1 1 0 0 0,0-1 0 0 0,1 1 0 0 0,-1-1 0 0 0,1 0 0 0 0,0 0 0 0 0,-1 0 0 0 0,1-1 0 0 0,0 1 0 0 0,0-1 0 0 0,-1 1 0 0 0,1-1 0 0 0,0 0 0 0 0,0 0 0 0 0,-1 0 0 0 0,1 0 0 0 0,0-1-1 0 0,0 1 1 0 0,0-1 0 0 0,3-1 0 0 0,4-1 0 0 0,0-1 0 0 0,0-1 0 0 0,16-9 0 0 0,-11 6-24 0 0,12-6 3 0 0,0 0-1 0 0,-1-2 1 0 0,-1-1 0 0 0,0-1-1 0 0,-2-1 1 0 0,32-31-1 0 0,-49 42 9 0 0,1 0 0 0 0,-1 0 0 0 0,-1-1 0 0 0,0 1 0 0 0,0-1 0 0 0,0 0 0 0 0,-1-1 0 0 0,-1 1 0 0 0,4-13 0 0 0,-6 18 9 0 0,-1 2 1 0 0,1 0 0 0 0,-1 0 0 0 0,0 1 0 0 0,0-1 0 0 0,1 0 0 0 0,-1 0 0 0 0,-1 0 0 0 0,1 0 0 0 0,0 0 0 0 0,-1-2 0 0 0,2-15-43 0 0,-1 16 35 0 0,1 0 0 0 0,-1 1-1 0 0,0-1 1 0 0,0 0-1 0 0,0 0 1 0 0,0 1 0 0 0,-1-1-1 0 0,1 0 1 0 0,-1 1-1 0 0,1-1 1 0 0,-1 0 0 0 0,0 1-1 0 0,0-1 1 0 0,-3-4-1 0 0,-11-13 45 0 0,-32-34-1 0 0,27 33-166 0 0,1-1-1 0 0,-19-28 1 0 0,37 48 18 0 0,1-3-117 0 0,-1-7 186 0 0,1 7 13 0 0,-1-1 0 0 0,1 1 0 0 0,0-1 0 0 0,0 0 0 0 0,0 1 0 0 0,1-1 0 0 0,0 1 0 0 0,0 0 0 0 0,0-1 0 0 0,1 1 0 0 0,4-10 0 0 0,-5 13 19 0 0,3-6-7 0 0,0 0 0 0 0,1 1-1 0 0,0 0 1 0 0,0 0-1 0 0,1 0 1 0 0,-1 1-1 0 0,1-1 1 0 0,1 1-1 0 0,-1 1 1 0 0,1-1-1 0 0,0 1 1 0 0,9-5 0 0 0,36-26-67 0 0,-38 26 65 0 0,0 0-1 0 0,0 1 0 0 0,24-12 0 0 0,-35 20 68 0 0,3 8 55 0 0,2 3-82 0 0,-1-1 0 0 0,0 1 0 0 0,-1 0-1 0 0,0 1 1 0 0,-1-1 0 0 0,0 1 0 0 0,-1 1-1 0 0,4 11 1 0 0,23 108 194 0 0,-21-83-149 0 0,14 71 107 0 0,16 63 151 0 0,-33-155-263 0 0,2-1 0 0 0,1 0 0 0 0,0 0 0 0 0,26 40 0 0 0,-34-62-49 0 0,0-1 0 0 0,1 1 0 0 0,-1-1-1 0 0,1 0 1 0 0,0 0 0 0 0,0 0-1 0 0,0-1 1 0 0,6 4 0 0 0,-8-5 42 0 0,8-12-45 0 0,3-6-10 0 0,-1 0 1 0 0,0-1-1 0 0,-1 0 0 0 0,-2-1 1 0 0,0 0-1 0 0,10-34 0 0 0,24-89-51 0 0,18-74 41 0 0,-48 155 11 0 0,26-101 5 0 0,-32 139-309 0 0,-1 0 0 0 0,3-36 0 0 0,-8 57-128 0 0,9-44-6882 0 0,-6 41 6128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07.365"/>
    </inkml:context>
    <inkml:brush xml:id="br0">
      <inkml:brushProperty name="width" value="0.1" units="cm"/>
      <inkml:brushProperty name="height" value="0.1" units="cm"/>
      <inkml:brushProperty name="color" value="#FF0066"/>
    </inkml:brush>
  </inkml:definitions>
  <inkml:trace contextRef="#ctx0" brushRef="#br0">2206 5431 2176 0 0,'-42'46'842'0'0,"42"-46"-813"0"0,-1 1-1 0 0,1 0 0 0 0,0-1 1 0 0,-1 1-1 0 0,1-1 1 0 0,-1 1-1 0 0,1-1 0 0 0,-1 1 1 0 0,1-1-1 0 0,-1 1 0 0 0,1-1 1 0 0,-1 0-1 0 0,0 1 0 0 0,1-1 1 0 0,-1 0-1 0 0,0 1 1 0 0,1-1-1 0 0,-1 0 0 0 0,0 0 1 0 0,1 1-1 0 0,-1-1 0 0 0,0 0 1 0 0,0 0-1 0 0,1 0 1 0 0,-1 0-1 0 0,-1 0 0 0 0,-6 1 65 0 0,1 0 0 0 0,-1 1 0 0 0,0 0 0 0 0,1 0 0 0 0,-1 1 0 0 0,1 0 0 0 0,0 1 0 0 0,0-1 0 0 0,0 1 0 0 0,-7 6 0 0 0,-6 2 104 0 0,17-11-122 0 0,-1 1 0 0 0,1-1 1 0 0,-1 0-1 0 0,0 0 0 0 0,0 0 1 0 0,1 0-1 0 0,-1-1 0 0 0,0 1 1 0 0,0-1-1 0 0,1 0 0 0 0,-1 0 0 0 0,0-1 1 0 0,0 1-1 0 0,0-1 0 0 0,-4-1 1 0 0,-18-1 405 0 0,16 2-388 0 0,1 0 0 0 0,0 0 0 0 0,0-1 0 0 0,0 0 0 0 0,0 0 0 0 0,0-1 0 0 0,1-1 0 0 0,-13-5 0 0 0,7 3 13 0 0,-124-63 1076 0 0,38 17-213 0 0,79 41-633 0 0,-31-21-1 0 0,-2-2 128 0 0,39 24-331 0 0,0 0 1 0 0,-14-14-1 0 0,-31-22 317 0 0,1 10-107 0 0,-183-124 653 0 0,112 44-499 0 0,95 84-334 0 0,-31-37 186 0 0,-93-123 1 0 0,98 115-200 0 0,-18-11-86 0 0,10 12 8 0 0,40 43-26 0 0,9 12-6 0 0,-25-38-1 0 0,-145-236 388 0 0,170 255-393 0 0,1 0 0 0 0,2-1 1 0 0,2-1-1 0 0,-15-65 0 0 0,10 38 16 0 0,6 12-1 0 0,2 0 0 0 0,2-1 0 0 0,-1-59 0 0 0,5-179 104 0 0,6 230-132 0 0,0-221 63 0 0,1 265-97 0 0,1 0 1 0 0,0 0-1 0 0,2 0 1 0 0,0 0-1 0 0,2 0 1 0 0,8-23-1 0 0,6-21 3 0 0,18-104 1 0 0,68-427-88 0 0,-79 453 157 0 0,25-102 34 0 0,-31 172-68 0 0,-2 8-39 0 0,40-98 0 0 0,-26 95-1 0 0,3 2-1 0 0,2 1 1 0 0,4 2-1 0 0,2 2 1 0 0,88-94-1 0 0,-63 85 6 0 0,3 3 0 0 0,101-73-1 0 0,-134 114 5 0 0,1 3 0 0 0,1 0 0 0 0,2 3 0 0 0,0 2 0 0 0,1 1 0 0 0,73-18-1 0 0,-48 21-35 0 0,0 2-1 0 0,1 4 0 0 0,126-1 1 0 0,-182 10 39 0 0,0 1 0 0 0,0 1 1 0 0,1 0-1 0 0,-1 1 0 0 0,0 1 1 0 0,-1 0-1 0 0,22 9 1 0 0,-13-4 5 0 0,22 8-4 0 0,-2 2 0 0 0,0 2 0 0 0,-1 1 0 0 0,-1 3 0 0 0,-1 1 0 0 0,-2 2 0 0 0,0 1 0 0 0,-2 2 1 0 0,-2 2-1 0 0,51 62 0 0 0,-26-20-59 0 0,94 159 1 0 0,-43-40 7 0 0,105 182 173 0 0,-76-123-37 0 0,-40-69-86 0 0,-8-20-13 0 0,-8 4 0 0 0,-8 4 0 0 0,95 323 0 0 0,-147-400-11 0 0,-5 1 0 0 0,7 119 0 0 0,-13 201 109 0 0,-13-367-90 0 0,-1 0 0 0 0,-3-1 0 0 0,-14 58 0 0 0,15-83 2 0 0,-10 42-4 0 0,-4-1-1 0 0,-3-2 0 0 0,-2 0 0 0 0,-40 74 0 0 0,45-97 32 0 0,-30 55 26 0 0,-3-3-1 0 0,-110 144 1 0 0,-161 138 118 0 0,72-125-179 0 0,198-201 50 0 0,21-17 43 0 0,-2-1-1 0 0,-63 40 1 0 0,40-28 53 0 0,47-32-114 0 0,-2-1 0 0 0,1 1 0 0 0,-1-2 0 0 0,-1 0 0 0 0,-17 8 0 0 0,9-7 128 0 0,1 2 1 0 0,-35 21-1 0 0,51-28-147 0 0,-1 0 1 0 0,1-1-1 0 0,-1 0 0 0 0,0 0 1 0 0,1 0-1 0 0,-1 0 1 0 0,0-1-1 0 0,0 0 0 0 0,0 0 1 0 0,0 0-1 0 0,-6 0 1 0 0,7-1-4 0 0,1 0 1 0 0,0 1 0 0 0,-1 0 0 0 0,1 0 0 0 0,0 0 0 0 0,0 0 0 0 0,0 0-1 0 0,0 0 1 0 0,-5 3 0 0 0,8-3-75 0 0,-4-1-775 0 0,-15 3-192 0 0,18-3 648 0 0,-1 0 1 0 0,0 0-1 0 0,0 0 0 0 0,0 0 1 0 0,0 0-1 0 0,1 0 0 0 0,-1-1 0 0 0,0 1 1 0 0,0-1-1 0 0,1 0 0 0 0,-1 1 0 0 0,0-1 1 0 0,1 0-1 0 0,-1 0 0 0 0,0 0 0 0 0,1 0 1 0 0,-2-2-1 0 0,-4-5 148 0 0,1 0 1 0 0,1 0-1 0 0,0 0 0 0 0,0-1 0 0 0,1 0 0 0 0,0 0 1 0 0,0 0-1 0 0,1 0 0 0 0,-3-14 0 0 0,-1-10-966 0 0,-5-66 0 0 0,4 23 172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7.285"/>
    </inkml:context>
    <inkml:brush xml:id="br0">
      <inkml:brushProperty name="width" value="0.1" units="cm"/>
      <inkml:brushProperty name="height" value="0.1" units="cm"/>
      <inkml:brushProperty name="color" value="#FF0066"/>
    </inkml:brush>
  </inkml:definitions>
  <inkml:trace contextRef="#ctx0" brushRef="#br0">0 1 1260 0 0,'58'2'4553'0'0,"-43"-3"-4208"0"0,0 0 0 0 0,-1 1 0 0 0,1 1 0 0 0,-1 0 1 0 0,16 4-1 0 0,48 2-791 0 0,-74-7 538 0 0,1 0-432 0 0,-1-1 0 0 0,1 1 0 0 0,-1 0 0 0 0,1 1 1 0 0,-1-1-1 0 0,0 1 0 0 0,1 0 0 0 0,-1 0 1 0 0,7 2-1 0 0,20 21-906 0 0,-18-12 24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7.640"/>
    </inkml:context>
    <inkml:brush xml:id="br0">
      <inkml:brushProperty name="width" value="0.1" units="cm"/>
      <inkml:brushProperty name="height" value="0.1" units="cm"/>
      <inkml:brushProperty name="color" value="#FF0066"/>
    </inkml:brush>
  </inkml:definitions>
  <inkml:trace contextRef="#ctx0" brushRef="#br0">27 1 1816 0 0,'-11'69'2034'0'0,"5"-35"-532"0"0,-4 60 0 0 0,10-90-1160 0 0,0 2-61 0 0,0 72-138 0 0,0-39-2705 0 0,8-31 1357 0 0,24 22 69 0 0,-32-29 1098 0 0,0-1-1 0 0,1 1 1 0 0,-1-1 0 0 0,1 1 0 0 0,-1-1-1 0 0,1 0 1 0 0,-1 1 0 0 0,1-1 0 0 0,-1 0-1 0 0,1 1 1 0 0,-1-1 0 0 0,1 0 0 0 0,-1 0-1 0 0,1 0 1 0 0,0 1 0 0 0,-1-1 0 0 0,1 0-1 0 0,-1 0 1 0 0,1 0 0 0 0,0 0 0 0 0,-1 0-1 0 0,1 0 1 0 0,-1 0 0 0 0,1 0 0 0 0,0 0-1 0 0,0-1 1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8.008"/>
    </inkml:context>
    <inkml:brush xml:id="br0">
      <inkml:brushProperty name="width" value="0.1" units="cm"/>
      <inkml:brushProperty name="height" value="0.1" units="cm"/>
      <inkml:brushProperty name="color" value="#FF0066"/>
    </inkml:brush>
  </inkml:definitions>
  <inkml:trace contextRef="#ctx0" brushRef="#br0">411 0 1880 0 0,'0'0'49'0'0,"0"0"1"0"0,1 0-1 0 0,-1 0 0 0 0,0 0 1 0 0,0 0-1 0 0,0 0 0 0 0,0 0 0 0 0,1 0 1 0 0,-1 0-1 0 0,0 0 0 0 0,0 0 1 0 0,0 0-1 0 0,0 0 0 0 0,0 0 0 0 0,1 0 1 0 0,-1 0-1 0 0,0 0 0 0 0,0 0 0 0 0,0 0 1 0 0,0 0-1 0 0,0 0 0 0 0,1 0 1 0 0,-1 1-1 0 0,0-1 0 0 0,0 0 0 0 0,0 0 1 0 0,0 0 98 0 0,1 0-99 0 0,-1 0 0 0 0,0 0 0 0 0,0 1 1 0 0,0-1-1 0 0,0 0 0 0 0,0 0 1 0 0,0 0-1 0 0,0 0 0 0 0,0 0 0 0 0,0 1 1 0 0,0-1-1 0 0,0 0 0 0 0,0 0 0 0 0,0 0 1 0 0,0 0-1 0 0,0 1 0 0 0,4 13 1041 0 0,0 19-223 0 0,-4-31-696 0 0,2 95 1234 0 0,-3-34-882 0 0,1 933 1848 0 0,-4-990-2449 0 0,2-3 80 0 0,2-2-8 0 0,-1 0-1 0 0,1 0 1 0 0,0 0 0 0 0,-1 0-1 0 0,1-1 1 0 0,-1 1-1 0 0,0 0 1 0 0,1 0 0 0 0,-1 0-1 0 0,0 0 1 0 0,1-1-1 0 0,-1 1 1 0 0,0 0 0 0 0,0 0-1 0 0,0-1 1 0 0,0 1-1 0 0,0-1 1 0 0,1 1 0 0 0,-1-1-1 0 0,-2 1 1 0 0,1-2-16 0 0,0 0 1 0 0,0-1-1 0 0,0 0 0 0 0,0 1 1 0 0,0-1-1 0 0,0 0 1 0 0,0 0-1 0 0,1 0 1 0 0,-1 0-1 0 0,1 0 0 0 0,-1 0 1 0 0,0-3-1 0 0,-78-121-236 0 0,61 100 237 0 0,8 10 24 0 0,0 0 0 0 0,-2 0 0 0 0,0 2-1 0 0,0-1 1 0 0,-27-20 0 0 0,7 20 165 0 0,30 14-40 0 0,-1 1-56 0 0,2 0-68 0 0,1 0 1 0 0,-1 0 0 0 0,0 1 0 0 0,0-1 0 0 0,0 1-1 0 0,1-1 1 0 0,-1 1 0 0 0,0 0 0 0 0,0-1 0 0 0,1 1-1 0 0,-1 0 1 0 0,1 0 0 0 0,-1 0 0 0 0,-1 2 0 0 0,-6 4 21 0 0,0 1 1 0 0,1 1 0 0 0,0-1 0 0 0,0 1 0 0 0,1 0 0 0 0,0 1 0 0 0,1 0-1 0 0,0 0 1 0 0,0 0 0 0 0,-7 20 0 0 0,7-7 115 0 0,-6 43 1 0 0,6-33-17 0 0,5-27-46 0 0,1-1-8 0 0,0 15-23 0 0,0-19-45 0 0,1 0-1 0 0,-1 0 1 0 0,0 1 0 0 0,0-1-1 0 0,1 0 1 0 0,-1 0-1 0 0,1 0 1 0 0,-1 0 0 0 0,1 0-1 0 0,0 0 1 0 0,-1 0 0 0 0,1 0-1 0 0,0 0 1 0 0,-1 0-1 0 0,1-1 1 0 0,0 1 0 0 0,1 1-1 0 0,4 6 2 0 0,7 8 23 0 0,25 26 1 0 0,-32-36-25 0 0,1 0 0 0 0,-1-1 0 0 0,1 0 1 0 0,0 0-1 0 0,1-1 0 0 0,-1 0 0 0 0,1 0 0 0 0,-1-1 1 0 0,12 4-1 0 0,3-4-91 0 0,-1 0 0 0 0,1-2 0 0 0,30-1 1 0 0,-25 0-136 0 0,-20-1 176 0 0,1 1 0 0 0,-1-1 0 0 0,0-1 0 0 0,0 1 1 0 0,-1-1-1 0 0,1 0 0 0 0,0-1 0 0 0,-1 0 0 0 0,1 0 0 0 0,-1 0 0 0 0,0-1 0 0 0,0 0 1 0 0,0 0-1 0 0,9-8 0 0 0,0 0-60 0 0,3-1-14 0 0,-8 7-177 0 0,0-1 0 0 0,-1 0 0 0 0,0 0-1 0 0,0-1 1 0 0,0 0 0 0 0,-1-1 0 0 0,-1 0 0 0 0,1 0-1 0 0,5-12 1 0 0,6-7-667 0 0,-7 11-534 0 0,17-35 1 0 0,-20 30 381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8.368"/>
    </inkml:context>
    <inkml:brush xml:id="br0">
      <inkml:brushProperty name="width" value="0.1" units="cm"/>
      <inkml:brushProperty name="height" value="0.1" units="cm"/>
      <inkml:brushProperty name="color" value="#FF0066"/>
    </inkml:brush>
  </inkml:definitions>
  <inkml:trace contextRef="#ctx0" brushRef="#br0">0 486 1368 0 0,'8'1'629'0'0,"0"0"1"0"0,0-1-1 0 0,0 0 0 0 0,0 0 0 0 0,0 0 0 0 0,11-3 0 0 0,-10 1-166 0 0,1 1-1 0 0,0 0 0 0 0,18 2 0 0 0,-4 0 202 0 0,-1-1 0 0 0,24-2 0 0 0,8-1-289 0 0,-4 5-125 0 0,-34 0-178 0 0,1-1 0 0 0,0-1 0 0 0,0-1 0 0 0,0-1 0 0 0,-1 0 0 0 0,25-7 0 0 0,20-13 47 0 0,-28 9-19 0 0,1 1 1 0 0,65-12-1 0 0,-46 18-5 0 0,-36 6-116 0 0,0-2 0 0 0,0 0 0 0 0,0-1 0 0 0,-1-1 0 0 0,25-9 0 0 0,-28 7-33 0 0,10-4-228 0 0,37-12 0 0 0,-56 21 127 0 0,-1 0 0 0 0,0-1 0 0 0,0 0 0 0 0,0 1 0 0 0,0-2-1 0 0,0 1 1 0 0,0 0 0 0 0,0-1 0 0 0,3-3 0 0 0,-5 5-32 0 0,-1 0 0 0 0,0-1 0 0 0,0 1-1 0 0,0 0 1 0 0,0 0 0 0 0,0 0 0 0 0,0-1 0 0 0,0 1-1 0 0,0-1 1 0 0,0 1 0 0 0,-1 0 0 0 0,1-1 0 0 0,-1 1-1 0 0,1-1 1 0 0,-1 0 0 0 0,0 1 0 0 0,1-1 0 0 0,-1 1-1 0 0,0-1 1 0 0,0 1 0 0 0,0-1 0 0 0,0 0 0 0 0,0 1-1 0 0,0-1 1 0 0,-1-2 0 0 0</inkml:trace>
  <inkml:trace contextRef="#ctx0" brushRef="#br0" timeOffset="1">932 50 1028 0 0,'-1'-2'223'0'0,"-1"1"0"0"0,1-1-1 0 0,-1 0 1 0 0,1 1 0 0 0,0-1 0 0 0,0 0-1 0 0,0 0 1 0 0,0 0 0 0 0,0 0 0 0 0,0 0 0 0 0,0 0-1 0 0,0-3 1 0 0,1 4-129 0 0,-1 0 0 0 0,1 0 1 0 0,0 1-1 0 0,0-1 0 0 0,0 0 0 0 0,1 0 0 0 0,-1 1 1 0 0,0-1-1 0 0,0 0 0 0 0,0 0 0 0 0,0 1 0 0 0,1-1 1 0 0,-1 0-1 0 0,0 1 0 0 0,1-1 0 0 0,-1 0 0 0 0,1 1 1 0 0,-1-1-1 0 0,1 1 0 0 0,-1-1 0 0 0,1 0 0 0 0,-1 1 1 0 0,1-1-1 0 0,0 0 0 0 0,1 1 28 0 0,0-1 0 0 0,0 0 0 0 0,0 0 0 0 0,0 1 0 0 0,0 0 0 0 0,1-1 0 0 0,-1 1 0 0 0,0 0 1 0 0,0 0-1 0 0,0 0 0 0 0,0 0 0 0 0,0 0 0 0 0,1 1 0 0 0,-1-1 0 0 0,0 0 0 0 0,0 1 0 0 0,0 0 0 0 0,0 0 0 0 0,0-1 0 0 0,0 1 0 0 0,0 0 0 0 0,0 1 0 0 0,2 1 0 0 0,0-1-55 0 0,-1 1-1 0 0,1 0 0 0 0,-1 0 1 0 0,0 0-1 0 0,0 0 1 0 0,0 0-1 0 0,0 1 1 0 0,-1-1-1 0 0,0 1 0 0 0,1 0 1 0 0,-1-1-1 0 0,0 1 1 0 0,-1 0-1 0 0,1 1 1 0 0,-1-1-1 0 0,0 0 0 0 0,2 7 1 0 0,-2 3 46 0 0,0 0 0 0 0,-1 0 1 0 0,-3 27-1 0 0,1-17-80 0 0,-4 44 79 0 0,-6-7-226 0 0,-3 0 1 0 0,-3-1-1 0 0,-2 0 0 0 0,-3-2 1 0 0,-39 73-1 0 0,10-47-956 0 0,-3-1-1 0 0,-3-3 0 0 0,-4-3 0 0 0,-4-3 0 0 0,-2-2 1 0 0,-138 110-1 0 0,79-87 14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9.595"/>
    </inkml:context>
    <inkml:brush xml:id="br0">
      <inkml:brushProperty name="width" value="0.1" units="cm"/>
      <inkml:brushProperty name="height" value="0.1" units="cm"/>
      <inkml:brushProperty name="color" value="#FF0066"/>
    </inkml:brush>
  </inkml:definitions>
  <inkml:trace contextRef="#ctx0" brushRef="#br0">163 0 1088 0 0,'0'9'1185'0'0,"0"15"-506"0"0,0-6 3106 0 0,-8-18-3121 0 0,6 0-637 0 0,1 0 0 0 0,-1 0 0 0 0,1 0 0 0 0,-1 0 0 0 0,0 0 0 0 0,1 0-1 0 0,-1 1 1 0 0,1-1 0 0 0,-1 0 0 0 0,1 1 0 0 0,-1-1 0 0 0,1 1 0 0 0,0 0 0 0 0,-1-1-1 0 0,1 1 1 0 0,0 0 0 0 0,-1 0 0 0 0,1 0 0 0 0,0 0 0 0 0,0 0 0 0 0,0 0 0 0 0,0 0-1 0 0,0 1 1 0 0,0-1 0 0 0,0 0 0 0 0,0 0 0 0 0,0 1 0 0 0,1-1 0 0 0,-1 1 0 0 0,1-1-1 0 0,-1 0 1 0 0,1 1 0 0 0,-1-1 0 0 0,1 1 0 0 0,0 0 0 0 0,0-1 0 0 0,-1 1 0 0 0,1-1-1 0 0,0 1 1 0 0,1-1 0 0 0,-1 3 0 0 0,0 5 446 0 0,-9 3-31 0 0,-30 39-54 0 0,37-50-367 0 0,1 1 0 0 0,0-1 1 0 0,0 1-1 0 0,0-1 0 0 0,0 1 1 0 0,1 0-1 0 0,-1-1 0 0 0,0 1 0 0 0,1 0 1 0 0,-1-1-1 0 0,1 1 0 0 0,0 0 1 0 0,-1 0-1 0 0,1 0 0 0 0,0-1 0 0 0,0 1 1 0 0,0 0-1 0 0,0 0 0 0 0,0 0 1 0 0,1-1-1 0 0,-1 1 0 0 0,1 0 1 0 0,-1 0-1 0 0,1-1 0 0 0,1 3 0 0 0,1 11-67 0 0,-1 40-1322 0 0,-2-46-1369 0 0,1-5 2601 0 0,-1 0-96 0 0,1 0 0 0 0,-1 0 0 0 0,0-1 0 0 0,0 1 0 0 0,0 0 0 0 0,-1 0 0 0 0,1 0 0 0 0,-1-1 0 0 0,0 1 0 0 0,0 0 0 0 0,0-1 0 0 0,0 1 1 0 0,-1-1-1 0 0,-3 6 0 0 0,-50 56-892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49.967"/>
    </inkml:context>
    <inkml:brush xml:id="br0">
      <inkml:brushProperty name="width" value="0.1" units="cm"/>
      <inkml:brushProperty name="height" value="0.1" units="cm"/>
      <inkml:brushProperty name="color" value="#FF0066"/>
    </inkml:brush>
  </inkml:definitions>
  <inkml:trace contextRef="#ctx0" brushRef="#br0">12 253 1152 0 0,'-11'58'5869'0'0,"57"-96"-3375"0"0,87-87-2763 0 0,-77 76-59 0 0,-34 29-613 0 0,1 0 1 0 0,38-25 0 0 0,-30 31-1599 0 0</inkml:trace>
  <inkml:trace contextRef="#ctx0" brushRef="#br0" timeOffset="1">398 247 2204 0 0,'-5'19'1013'0'0,"0"0"0"0"0,1 1 0 0 0,-3 30 0 0 0,5-25-127 0 0,1-24-864 0 0,1-1 0 0 0,0 1 0 0 0,0-1 0 0 0,0 1 1 0 0,0-1-1 0 0,0 1 0 0 0,0-1 0 0 0,0 1 0 0 0,0-1 0 0 0,0 1 0 0 0,0-1 0 0 0,0 1 0 0 0,0-1 1 0 0,0 0-1 0 0,0 1 0 0 0,0-1 0 0 0,0 1 0 0 0,1-1 0 0 0,-1 1 0 0 0,0-1 0 0 0,0 1 0 0 0,1-1 1 0 0,-1 1-1 0 0,0-1 0 0 0,0 0 0 0 0,1 1 0 0 0,-1-1 0 0 0,0 0 0 0 0,1 1 0 0 0,-1-1 1 0 0,1 0-1 0 0,-1 1 0 0 0,1-1 0 0 0,-1 0 0 0 0,1 0 0 0 0,18-5 241 0 0,-13 2-317 0 0,0-1 0 0 0,-1 0 1 0 0,1 0-1 0 0,8-8 1 0 0,4-11-655 0 0,0 0 0 0 0,-1-1 1 0 0,-2-1-1 0 0,0 0 0 0 0,13-34 0 0 0,-1-9-394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50.356"/>
    </inkml:context>
    <inkml:brush xml:id="br0">
      <inkml:brushProperty name="width" value="0.1" units="cm"/>
      <inkml:brushProperty name="height" value="0.1" units="cm"/>
      <inkml:brushProperty name="color" value="#FF0066"/>
    </inkml:brush>
  </inkml:definitions>
  <inkml:trace contextRef="#ctx0" brushRef="#br0">1 181 2012 0 0,'1'-2'2836'0'0,"17"-10"-1020"0"0,-12 8-1588 0 0,-1 0-1 0 0,1 1 1 0 0,0 0 0 0 0,11-4 0 0 0,2 2 335 0 0,38-15 1 0 0,-35 11-389 0 0,12-3-141 0 0,-14 5-529 0 0,36-17 0 0 0,-50 21 6 0 0,0-1-1 0 0,0 0 0 0 0,-1 0 0 0 0,1 0 1 0 0,-1-1-1 0 0,0 0 0 0 0,0 0 0 0 0,0 0 0 0 0,6-11 1 0 0,-3 3-735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7:50.837"/>
    </inkml:context>
    <inkml:brush xml:id="br0">
      <inkml:brushProperty name="width" value="0.1" units="cm"/>
      <inkml:brushProperty name="height" value="0.1" units="cm"/>
      <inkml:brushProperty name="color" value="#FF0066"/>
    </inkml:brush>
  </inkml:definitions>
  <inkml:trace contextRef="#ctx0" brushRef="#br0">210 0 1844 0 0,'-3'9'4023'0'0,"-4"13"-2902"0"0,1 0 1 0 0,-4 35-1 0 0,4 331-223 0 0,6-384-920 0 0,0 0 1 0 0,-1 0-1 0 0,1 0 1 0 0,-1 0-1 0 0,0 0 1 0 0,-2 6-1 0 0,-12 35-188 0 0,-1-1 0 0 0,-2-1 0 0 0,-36 60 0 0 0,38-79 194 0 0,1 1 1 0 0,-13 30-1 0 0,27-52 10 0 0,-7 21 205 0 0,8-24-196 0 0,0 0-1 0 0,0 0 1 0 0,0 0-1 0 0,0 0 1 0 0,0 0 0 0 0,0 1-1 0 0,0-1 1 0 0,0 0-1 0 0,1 0 1 0 0,-1 0-1 0 0,0 0 1 0 0,0 0-1 0 0,0 1 1 0 0,0-1-1 0 0,0 0 1 0 0,0 0-1 0 0,1 0 1 0 0,-1 0-1 0 0,0 0 1 0 0,0 0-1 0 0,0 0 1 0 0,0 0-1 0 0,1 0 1 0 0,-1 0-1 0 0,0 1 1 0 0,0-1-1 0 0,0 0 1 0 0,0 0-1 0 0,1 0 1 0 0,-1 0-1 0 0,0 0 1 0 0,0 0-1 0 0,0 0 1 0 0,0 0-1 0 0,1 0 1 0 0,-1-1-1 0 0,0 1 1 0 0,0 0-1 0 0,0 0 1 0 0,0 0-1 0 0,1 0 1 0 0,-1 0-1 0 0,0 0 1 0 0,0 0-1 0 0,20-12-11 0 0,196-143 141 0 0,-134 90-146 0 0,-60 45-7 0 0,1 1 1 0 0,42-25-1 0 0,-38 29-9 0 0,-11 7 7 0 0,0 0 0 0 0,0-1-1 0 0,-1-1 1 0 0,0-1 0 0 0,-1 0 0 0 0,0-1-1 0 0,-1 0 1 0 0,14-17 0 0 0,-23 26 37 0 0,-5 10 54 0 0,-7 14 69 0 0,-24 42 55 0 0,20-41-119 0 0,-17 45 0 0 0,22-49-55 0 0,-63 191 486 0 0,55-166-404 0 0,7-22 56 0 0,-8 38-1 0 0,-1 13 197 0 0,16-69-205 0 0,1 2-137 0 0,0 14-10 0 0,0-19 1 0 0,0 0 1 0 0,0 1-1 0 0,0-1 0 0 0,0 1 0 0 0,0-1 0 0 0,0 0 0 0 0,1 1 0 0 0,-1-1 0 0 0,0 0 0 0 0,0 1 0 0 0,0-1 1 0 0,0 0-1 0 0,0 1 0 0 0,0-1 0 0 0,1 0 0 0 0,-1 1 0 0 0,0-1 0 0 0,0 0 0 0 0,0 0 0 0 0,1 1 1 0 0,-1-1-1 0 0,0 0 0 0 0,0 0 0 0 0,1 1 0 0 0,-1-1 0 0 0,0 0 0 0 0,1 0 0 0 0,-1 1 0 0 0,3 1 8 0 0,-2-1-11 0 0,0 0-1 0 0,1 0 1 0 0,-1 0-1 0 0,0 0 1 0 0,0 0-1 0 0,1 0 1 0 0,-1 0-1 0 0,1-1 1 0 0,-1 1 0 0 0,1-1-1 0 0,-1 1 1 0 0,1-1-1 0 0,2 1 1 0 0,-2-1-9 0 0,1 0 1 0 0,-1-1 0 0 0,0 0-1 0 0,1 1 1 0 0,-1-1 0 0 0,1 0-1 0 0,-1 0 1 0 0,0 0-1 0 0,0 0 1 0 0,0-1 0 0 0,1 1-1 0 0,-1-1 1 0 0,-1 1-1 0 0,4-3 1 0 0,35-28-110 0 0,111-97-567 0 0,-40 28-106 0 0,-25 24 99 0 0,-81 73 720 0 0,-1 0-1 0 0,1 0 0 0 0,0 0 0 0 0,1 1 0 0 0,-1 0 0 0 0,1 0 0 0 0,-1 0 0 0 0,1 1 0 0 0,0 0 0 0 0,0 0 0 0 0,0 0 0 0 0,9-1 1003 0 0,-10 11-955 0 0,1 1-65 0 0,1 1-237 0 0,-1 0 0 0 0,2-1-1 0 0,12 14 1 0 0,-14-17-490 0 0,-6-6 570 0 0,1 1 0 0 0,-1 0 0 0 0,1-1 0 0 0,0 1 0 0 0,-1-1 1 0 0,1 1-1 0 0,-1-1 0 0 0,1 0 0 0 0,0 1 0 0 0,-1-1 0 0 0,1 1 0 0 0,0-1 0 0 0,-1 0 0 0 0,1 0 0 0 0,0 1 0 0 0,0-1 0 0 0,-1 0 0 0 0,1 0 0 0 0,1 0 1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24.986"/>
    </inkml:context>
    <inkml:brush xml:id="br0">
      <inkml:brushProperty name="width" value="0.1" units="cm"/>
      <inkml:brushProperty name="height" value="0.1" units="cm"/>
      <inkml:brushProperty name="color" value="#FF0066"/>
    </inkml:brush>
  </inkml:definitions>
  <inkml:trace contextRef="#ctx0" brushRef="#br0">2738 1950 1964 0 0,'0'0'1395'0'0,"0"9"-780"0"0,0 26-60 0 0,0-26 2906 0 0,2 76-2967 0 0,-3-83-473 0 0,0 1 0 0 0,1-1 1 0 0,-1 0-1 0 0,0 0 0 0 0,0 0 0 0 0,0 0 0 0 0,0 0 1 0 0,-1 0-1 0 0,1 0 0 0 0,0 0 0 0 0,-1-1 0 0 0,0 1 1 0 0,1 0-1 0 0,-1-1 0 0 0,0 0 0 0 0,0 1 0 0 0,1-1 1 0 0,-1 0-1 0 0,0 0 0 0 0,-1 0 0 0 0,1 0 0 0 0,0 0 0 0 0,0 0 1 0 0,0 0-1 0 0,-4 0 0 0 0,-1 1 54 0 0,-58 30 448 0 0,-91 60-1 0 0,112-65-365 0 0,21-13-28 0 0,0-2 1 0 0,-30 11-1 0 0,25-12-9 0 0,-133 45 354 0 0,104-34-268 0 0,0-3 1 0 0,-1-2-1 0 0,-1-2 1 0 0,0-4-1 0 0,-72 6 0 0 0,-360-8 1201 0 0,482-9-1391 0 0,1-1 0 0 0,-1 0 0 0 0,1 0 0 0 0,-1-1-1 0 0,1 0 1 0 0,0-1 0 0 0,0 0 0 0 0,0 0 0 0 0,-14-8 0 0 0,-7-3 34 0 0,7 7 48 0 0,-41-10-1 0 0,44 13-47 0 0,0-1 0 0 0,0-1 0 0 0,-24-11 0 0 0,-34-19 135 0 0,-308-161 256 0 0,363 185-385 0 0,7 3-23 0 0,1 0 0 0 0,-21-16 0 0 0,-11-13 59 0 0,33 29-68 0 0,0-1-1 0 0,1 0 1 0 0,1-1 0 0 0,0 0 0 0 0,-13-18 0 0 0,-22-40 27 0 0,-40-82 0 0 0,74 129-13 0 0,1 0 1 0 0,1-1-1 0 0,2 0 1 0 0,-11-42-1 0 0,4-17-11 0 0,4 0-1 0 0,-2-156 1 0 0,12 199 14 0 0,-1 27-52 0 0,2-1 1 0 0,-1 1-1 0 0,2 0 0 0 0,0 0 1 0 0,0 0-1 0 0,1 0 0 0 0,5-17 1 0 0,10-13-14 0 0,14-35-4 0 0,-4 1 64 0 0,53-107 0 0 0,-58 145-11 0 0,2 1 0 0 0,1 1 0 0 0,34-36 0 0 0,-40 52-42 0 0,0 0 0 0 0,2 2 0 0 0,0 1 0 0 0,33-20-1 0 0,-17 11 35 0 0,18-10 4 0 0,62-30 0 0 0,7-2-121 0 0,-72 42 144 0 0,1 2 0 0 0,1 3-1 0 0,64-17 1 0 0,-73 24-22 0 0,171-43-41 0 0,-124 37-309 0 0,-85 19 292 0 0,19-2 6 0 0,1 2 0 0 0,39 3 0 0 0,-12-1 8 0 0,-48-1 26 0 0,-1 0 0 0 0,1 0 1 0 0,0 1-1 0 0,-1 0 0 0 0,1 0 0 0 0,-1 0 0 0 0,1 1 0 0 0,-1 0 1 0 0,1 0-1 0 0,-1 0 0 0 0,0 0 0 0 0,0 1 0 0 0,8 6 0 0 0,-6-4-10 0 0,1-1 0 0 0,0 0 0 0 0,0 0 0 0 0,0 0 0 0 0,0-1 0 0 0,0 0 0 0 0,14 2 0 0 0,15 6 28 0 0,49 20 0 0 0,1 0-17 0 0,-43-14 54 0 0,0 2 0 0 0,-1 2 0 0 0,67 44 0 0 0,-90-52-71 0 0,-1 2-1 0 0,22 21 1 0 0,16 12 39 0 0,-37-31-29 0 0,0 1 1 0 0,-2 0-1 0 0,30 38 0 0 0,8 10-28 0 0,-42-50 25 0 0,-2 1 0 0 0,0 1-1 0 0,-1 0 1 0 0,-1 0 0 0 0,-1 1-1 0 0,13 37 1 0 0,19 36 6 0 0,-27-62 20 0 0,-1 0 0 0 0,-2 0-1 0 0,-1 1 1 0 0,12 60 0 0 0,-5-15-42 0 0,-11-42 53 0 0,-2 1 0 0 0,-1 1-1 0 0,-2-1 1 0 0,-3 44-1 0 0,0-7-109 0 0,-4-55 64 0 0,-10 16 34 0 0,-10 35 0 0 0,-4 2-125 0 0,19-47 99 0 0,-13 39 1 0 0,20-51 13 0 0,0 0 0 0 0,-1 0 0 0 0,-7 11 0 0 0,-10 21 74 0 0,18-31-74 0 0,0-1 0 0 0,-1 1-1 0 0,0-1 1 0 0,-1 0 0 0 0,0 0 0 0 0,0-1 0 0 0,-2 0 0 0 0,1 0 0 0 0,-12 12-1 0 0,18-20-98 0 0,0 0 0 0 0,0 0 0 0 0,0 0 0 0 0,0 0 0 0 0,1 0-1 0 0,-1 0 1 0 0,1 1 0 0 0,-1-1 0 0 0,1 0 0 0 0,0 0-1 0 0,0 1 1 0 0,0-1 0 0 0,0 0 0 0 0,1 0 0 0 0,-1 1 0 0 0,1 1-1 0 0,41-89-6584 0 0,12-54 3375 0 0,-41 105 2481 0 0,11-36-311 0 0,-3-6 16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25.452"/>
    </inkml:context>
    <inkml:brush xml:id="br0">
      <inkml:brushProperty name="width" value="0.1" units="cm"/>
      <inkml:brushProperty name="height" value="0.1" units="cm"/>
      <inkml:brushProperty name="color" value="#FF0066"/>
    </inkml:brush>
  </inkml:definitions>
  <inkml:trace contextRef="#ctx0" brushRef="#br0">1 579 1260 0 0,'7'0'4733'0'0,"-7"0"-4591"0"0,1 0-1 0 0,-1 0 0 0 0,0 0 1 0 0,1-1-1 0 0,-1 1 0 0 0,1 0 1 0 0,-1 0-1 0 0,1 0 0 0 0,-1 0 1 0 0,0 0-1 0 0,1 0 0 0 0,-1 0 1 0 0,1 0-1 0 0,-1 0 0 0 0,1 0 1 0 0,-1 0-1 0 0,1 1 0 0 0,-1-1 1 0 0,0 0-1 0 0,1 0 0 0 0,-1 0 1 0 0,1 1-1 0 0,-1-1 1 0 0,0 0-1 0 0,1 0 0 0 0,-1 1 1 0 0,1-1-1 0 0,45 153 2955 0 0,-22-68-2588 0 0,69 161 0 0 0,-85-225-415 0 0,-7-16-12 0 0,0-1 0 0 0,1 1 0 0 0,0 0 0 0 0,0-1 0 0 0,0 1 0 0 0,1-1 0 0 0,0 0 0 0 0,-1 0 0 0 0,7 7 0 0 0,-6-14 5 0 0,-1 0 0 0 0,1 0-1 0 0,-1-1 1 0 0,0 1 0 0 0,-1 0 0 0 0,1-1 0 0 0,0 0 0 0 0,-1 1-1 0 0,1-5 1 0 0,27-81-58 0 0,-21 58-131 0 0,2 1-1 0 0,2-1 0 0 0,0 2 1 0 0,20-34-1 0 0,66-74-793 0 0,40-80-3084 0 0,-101 153 1818 0 0,45-115 0 0 0,-79 174 2076 0 0,39-123-1828 0 0,-33 95 1468 0 0,10-30-558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5:10.418"/>
    </inkml:context>
    <inkml:brush xml:id="br0">
      <inkml:brushProperty name="width" value="0.1" units="cm"/>
      <inkml:brushProperty name="height" value="0.1" units="cm"/>
      <inkml:brushProperty name="color" value="#FF0066"/>
    </inkml:brush>
  </inkml:definitions>
  <inkml:trace contextRef="#ctx0" brushRef="#br0">2220 2380 1228 0 0,'0'0'795'0'0,"0"8"-77"0"0,0 26-56 0 0,0-25 1664 0 0,0 4-1802 0 0,-3 42 14 0 0,3-54-510 0 0,-1 0 0 0 0,1 0 0 0 0,0 0 0 0 0,-1 0 0 0 0,1-1 1 0 0,0 1-1 0 0,-1 0 0 0 0,1 0 0 0 0,-1-1 0 0 0,0 1 0 0 0,1 0 0 0 0,-1-1 1 0 0,1 1-1 0 0,-1 0 0 0 0,0-1 0 0 0,1 1 0 0 0,-1-1 0 0 0,0 1 0 0 0,0-1 1 0 0,0 0-1 0 0,1 1 0 0 0,-1-1 0 0 0,0 0 0 0 0,0 1 0 0 0,0-1 1 0 0,-1 0-1 0 0,-26 0 666 0 0,17 0-419 0 0,-178 0 2294 0 0,80-2-1886 0 0,61 4-515 0 0,24-1-67 0 0,-1-1 0 0 0,0-1-1 0 0,-44-7 1 0 0,-249-62 494 0 0,272 60-477 0 0,1-2 0 0 0,-65-26 0 0 0,-79-48 141 0 0,53 24-137 0 0,-75-43 169 0 0,170 81-247 0 0,2-2-1 0 0,-72-62 1 0 0,105 83-46 0 0,-54-48 28 0 0,2-3 0 0 0,-95-120 0 0 0,132 147 2 0 0,6 10-38 0 0,1 0 1 0 0,1-1 0 0 0,0-1-1 0 0,2 0 1 0 0,0 0 0 0 0,-13-41-1 0 0,16 29 10 0 0,2 0 0 0 0,1 0 0 0 0,1-1 0 0 0,1-47 0 0 0,4 68-2 0 0,0-1 0 0 0,1 0 0 0 0,0 0 1 0 0,1 1-1 0 0,0 0 0 0 0,1-1 0 0 0,1 1 1 0 0,11-22-1 0 0,-7 14 4 0 0,11-26 17 0 0,-11 23-13 0 0,1 0 0 0 0,1 1 1 0 0,1 0-1 0 0,1 1 0 0 0,20-27 0 0 0,53-53-37 0 0,196-178-1 0 0,-212 224 49 0 0,89-52-1 0 0,-76 54-2 0 0,176-101-11 0 0,-211 131-11 0 0,2 2 1 0 0,0 2-1 0 0,82-19 0 0 0,-85 28 28 0 0,0 2 1 0 0,0 3-1 0 0,89-1 0 0 0,-126 8-22 0 0,1 0 1 0 0,-1 1-1 0 0,0 0 0 0 0,1 0 1 0 0,-1 1-1 0 0,0 1 0 0 0,-1 0 0 0 0,15 7 1 0 0,0 1 1 0 0,178 87-88 0 0,40 65 164 0 0,-187-124-69 0 0,-18-13-29 0 0,55 50 1 0 0,29 35 102 0 0,32 33-119 0 0,-123-108 10 0 0,-1 1 1 0 0,34 58-1 0 0,-49-74 26 0 0,5 15 16 0 0,-2 0 0 0 0,-1 1 1 0 0,-2 0-1 0 0,13 60 0 0 0,-25-94-13 0 0,4 28 8 0 0,0 0 1 0 0,-2 1-1 0 0,0 54 1 0 0,-4-56 16 0 0,1-11-4 0 0,-1 0 0 0 0,-1-1 1 0 0,-7 39-1 0 0,-45 121-5 0 0,42-145-19 0 0,-14 36 48 0 0,-2 0 0 0 0,-4-2-1 0 0,-64 107 1 0 0,-27 34 133 0 0,81-143-37 0 0,-2-1 0 0 0,-2-2-1 0 0,-4-2 1 0 0,-85 82-1 0 0,16-26 78 0 0,82-66-4462 0 0,27-44 2627 0 0,7-7 1347 0 0,0 0-1 0 0,1 0 1 0 0,-1 0-1 0 0,1-1 0 0 0,-1 1 1 0 0,1 0-1 0 0,-1-1 1 0 0,1 1-1 0 0,0-1 0 0 0,-1 0 1 0 0,1 0-1 0 0,-1 1 1 0 0,1-1-1 0 0,0 0 0 0 0,-2-1 1 0 0,-1-2 126 0 0,-14-9-413 0 0,0 0 0 0 0,2-2 0 0 0,-26-27 1 0 0,5-4-479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39.168"/>
    </inkml:context>
    <inkml:brush xml:id="br0">
      <inkml:brushProperty name="width" value="0.1" units="cm"/>
      <inkml:brushProperty name="height" value="0.1" units="cm"/>
      <inkml:brushProperty name="color" value="#FF0066"/>
    </inkml:brush>
  </inkml:definitions>
  <inkml:trace contextRef="#ctx0" brushRef="#br0">200 185 3016 0 0,'0'0'5073'0'0,"-1"-10"-4442"0"0,-1-2-144 0 0,-1 0 0 0 0,0 0 0 0 0,-1 0 0 0 0,0 0 0 0 0,-10-18 0 0 0,8 18 271 0 0,-11-18 657 0 0,17 30-1400 0 0,0 0-1 0 0,-1-1 0 0 0,1 1 0 0 0,0 0 0 0 0,0 0 1 0 0,-1 0-1 0 0,1 0 0 0 0,0-1 0 0 0,-1 1 0 0 0,1 0 1 0 0,0 0-1 0 0,0 0 0 0 0,-1 0 0 0 0,1 0 0 0 0,0 0 1 0 0,-1 0-1 0 0,1 0 0 0 0,0-1 0 0 0,-1 1 0 0 0,1 0 1 0 0,0 0-1 0 0,-1 1 0 0 0,1-1 0 0 0,0 0 0 0 0,-1 0 1 0 0,1 0-1 0 0,0 0 0 0 0,-1 0 0 0 0,1 0 0 0 0,-10 16 192 0 0,-7 37 14 0 0,-12 68 0 0 0,26-97-207 0 0,0 1 0 0 0,2-1 0 0 0,3 43 0 0 0,0-10-86 0 0,-2-52 67 0 0,0 0 0 0 0,1-1 0 0 0,-1 1 0 0 0,1 0 0 0 0,0-1 0 0 0,0 1 1 0 0,1-1-1 0 0,0 1 0 0 0,-1-1 0 0 0,1 0 0 0 0,1 0 0 0 0,-1 0 0 0 0,1 0 0 0 0,-1 0 0 0 0,1 0 0 0 0,0 0 0 0 0,0-1 0 0 0,1 0 0 0 0,4 5 1 0 0,10 11-64 0 0,-8-10 40 0 0,0 1-1 0 0,0-1 1 0 0,1-1-1 0 0,0 0 1 0 0,1 0-1 0 0,0-1 1 0 0,0-1-1 0 0,0 0 1 0 0,18 6-1 0 0,-26-11 4 0 0,0 0 0 0 0,0 0 0 0 0,-1-1 1 0 0,1 1-1 0 0,0-1 0 0 0,0 0 0 0 0,-1 0 0 0 0,1 0 0 0 0,0 0 1 0 0,0-1-1 0 0,0 1 0 0 0,-1-1 0 0 0,1 0 0 0 0,0 0 0 0 0,4-3 0 0 0,1 0-9 0 0,0-1 0 0 0,0 0 0 0 0,13-11 0 0 0,-12 9 0 0 0,8-7-50 0 0,0 0 0 0 0,-1-1 0 0 0,0 0 0 0 0,-2-2 0 0 0,1 0 0 0 0,-2-1 0 0 0,24-37 0 0 0,-30 39 0 0 0,0-1 0 0 0,0 0 0 0 0,-2 0 0 0 0,0 0 0 0 0,-1 0 1 0 0,-1-1-1 0 0,0 0 0 0 0,-1 0 0 0 0,0-36 0 0 0,-3 50-20 0 0,0-1 12 0 0,-1-1 84 0 0,0 0-1 0 0,0 0 0 0 0,-1 0 0 0 0,0 1 0 0 0,0-1 0 0 0,0 0 0 0 0,-1 1 0 0 0,0 0 0 0 0,0 0 0 0 0,0 0 0 0 0,-1 0 1 0 0,-5-6-1 0 0,-9-9-67 0 0,-29-28 1 0 0,41 43 33 0 0,0 0 1 0 0,0 0-1 0 0,-1 1 0 0 0,1 0 0 0 0,-1 0 1 0 0,0 0-1 0 0,0 1 0 0 0,-1 0 0 0 0,1 0 1 0 0,-1 1-1 0 0,1 0 0 0 0,-1 1 0 0 0,0-1 1 0 0,0 1-1 0 0,1 1 0 0 0,-10 0 0 0 0,12 0-256 0 0,-3 0-98 0 0,-1 0 332 0 0,1 1-1 0 0,0 0 1 0 0,0 1-1 0 0,-1 0 1 0 0,1 0 0 0 0,0 1-1 0 0,0 0 1 0 0,-9 4-1 0 0,-65 42-1204 0 0,26-14-484 0 0,-56 29-1878 0 0,90-51 2541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39.524"/>
    </inkml:context>
    <inkml:brush xml:id="br0">
      <inkml:brushProperty name="width" value="0.1" units="cm"/>
      <inkml:brushProperty name="height" value="0.1" units="cm"/>
      <inkml:brushProperty name="color" value="#FF0066"/>
    </inkml:brush>
  </inkml:definitions>
  <inkml:trace contextRef="#ctx0" brushRef="#br0">255 1 2456 0 0,'-4'7'677'0'0,"0"0"0"0"0,-1 0 0 0 0,0 0 0 0 0,0 0 0 0 0,-1-1 1 0 0,-8 8-1 0 0,6-6-319 0 0,0 0 0 0 0,0 1 0 0 0,-8 12 0 0 0,-11 22 19 0 0,3 2 1 0 0,-37 88-1 0 0,48-100-347 0 0,2 0 0 0 0,2 1 0 0 0,0 0-1 0 0,3 0 1 0 0,-3 38 0 0 0,7 5-4061 0 0,2-72 2787 0 0,4-1 114 0 0,16 19 16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39.896"/>
    </inkml:context>
    <inkml:brush xml:id="br0">
      <inkml:brushProperty name="width" value="0.1" units="cm"/>
      <inkml:brushProperty name="height" value="0.1" units="cm"/>
      <inkml:brushProperty name="color" value="#FF0066"/>
    </inkml:brush>
  </inkml:definitions>
  <inkml:trace contextRef="#ctx0" brushRef="#br0">1 25 2840 0 0,'5'-4'646'0'0,"0"1"0"0"0,0-1-1 0 0,1 1 1 0 0,10-4 0 0 0,-14 6-564 0 0,-1 1 0 0 0,0-1-1 0 0,1 1 1 0 0,-1-1 0 0 0,1 1 0 0 0,-1 0 0 0 0,1 0-1 0 0,-1-1 1 0 0,0 1 0 0 0,1 0 0 0 0,-1 0 0 0 0,1 1-1 0 0,-1-1 1 0 0,1 0 0 0 0,-1 0 0 0 0,1 1 0 0 0,-1-1-1 0 0,0 1 1 0 0,1-1 0 0 0,-1 1 0 0 0,0 0 0 0 0,1-1-1 0 0,-1 1 1 0 0,0 0 0 0 0,0 0 0 0 0,0 0 0 0 0,2 2-1 0 0,14 13 418 0 0,10 14 5 0 0,54 88 164 0 0,76 114 350 0 0,-132-189-890 0 0,-18-29-152 0 0,1 0 0 0 0,17 23 0 0 0,6 3-49 0 0,-29-36-378 0 0,1-1 1 0 0,-1 1 0 0 0,0 0 0 0 0,0 0-1 0 0,0 0 1 0 0,0 0 0 0 0,-1 0-1 0 0,0 0 1 0 0,2 8 0 0 0,-8-11-860 0 0,5-1 1287 0 0,-2 0-178 0 0,-1 1 0 0 0,0 0 0 0 0,0-1 1 0 0,1 0-1 0 0,-1 1 0 0 0,0-1 0 0 0,1 0 1 0 0,-1-1-1 0 0,0 1 0 0 0,0 0 0 0 0,-3-2 1 0 0,-11-4-878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0.270"/>
    </inkml:context>
    <inkml:brush xml:id="br0">
      <inkml:brushProperty name="width" value="0.1" units="cm"/>
      <inkml:brushProperty name="height" value="0.1" units="cm"/>
      <inkml:brushProperty name="color" value="#FF0066"/>
    </inkml:brush>
  </inkml:definitions>
  <inkml:trace contextRef="#ctx0" brushRef="#br0">16 1 1256 0 0,'-2'2'349'0'0,"1"1"-1"0"0,0 0 1 0 0,0 0-1 0 0,0 0 1 0 0,0 0-1 0 0,0 0 1 0 0,1 0-1 0 0,-1 0 1 0 0,1 0-1 0 0,0 0 1 0 0,0 0-1 0 0,0 0 1 0 0,1 6 0 0 0,-1 16 689 0 0,-7 56 464 0 0,6 132 0 0 0,3-96-1013 0 0,-2 282 220 0 0,0-233-4760 0 0,1-136 243 0 0,-2-41 2663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0.687"/>
    </inkml:context>
    <inkml:brush xml:id="br0">
      <inkml:brushProperty name="width" value="0.1" units="cm"/>
      <inkml:brushProperty name="height" value="0.1" units="cm"/>
      <inkml:brushProperty name="color" value="#FF0066"/>
    </inkml:brush>
  </inkml:definitions>
  <inkml:trace contextRef="#ctx0" brushRef="#br0">268 0 1960 0 0,'3'1'235'0'0,"-1"1"0"0"0,1-1-1 0 0,-1 0 1 0 0,0 1 0 0 0,0 0 0 0 0,1-1-1 0 0,-1 1 1 0 0,0 0 0 0 0,0 0 0 0 0,-1 1-1 0 0,1-1 1 0 0,0 0 0 0 0,-1 0 0 0 0,2 4-1 0 0,20 39 1026 0 0,-19-36-1002 0 0,22 55 630 0 0,32 120-1 0 0,-1 73 336 0 0,-56-255-1212 0 0,5 33 219 0 0,-1 1-1 0 0,-2 0 1 0 0,-1 37-1 0 0,-3-60-201 0 0,0 0 0 0 0,-1 0 0 0 0,-1 0-1 0 0,0 0 1 0 0,0 0 0 0 0,-11 23 0 0 0,3-7 9 0 0,3-3 9 0 0,-2-1 0 0 0,0-1 0 0 0,-2 1 0 0 0,-1-2 0 0 0,0 0 0 0 0,-2 0 0 0 0,-1-1 0 0 0,0-1 0 0 0,-2-1 0 0 0,0 0 0 0 0,-1-2 0 0 0,-42 32 0 0 0,45-40-11 0 0,0-1-1 0 0,-30 12 0 0 0,-3 1 86 0 0,40-17-140 0 0,0 0 0 0 0,0-1-1 0 0,-1-1 1 0 0,0 0 0 0 0,-17 3 0 0 0,26-6-76 0 0,-8-19-251 0 0,8 18 325 0 0,1 0 0 0 0,-1 0 0 0 0,0 0 0 0 0,1-1 1 0 0,-1 1-1 0 0,0 0 0 0 0,1 0 0 0 0,0 0 0 0 0,-1-1 1 0 0,1 1-1 0 0,0 0 0 0 0,0-1 0 0 0,-1 1 0 0 0,1 0 0 0 0,0-1 1 0 0,0 1-1 0 0,1 0 0 0 0,-1-1 0 0 0,0 1 0 0 0,0 0 1 0 0,1 0-1 0 0,-1-1 0 0 0,1 1 0 0 0,-1 0 0 0 0,1 0 0 0 0,-1-1 1 0 0,1 1-1 0 0,0 0 0 0 0,-1 0 0 0 0,2-1 0 0 0,3-5-198 0 0,-1 1 0 0 0,1 0-1 0 0,0 0 1 0 0,0 1 0 0 0,1-1 0 0 0,0 1-1 0 0,0 1 1 0 0,0-1 0 0 0,14-7-1 0 0,-7 5-123 0 0,0 1 0 0 0,0 1 0 0 0,0 0 0 0 0,22-4 0 0 0,2 8 2604 0 0,-33 1-1651 0 0,2 9-343 0 0,20 30 19 0 0,-24-36-244 0 0,-1 0 0 0 0,1 0 1 0 0,-1 1-1 0 0,0-1 0 0 0,0 0 1 0 0,0 1-1 0 0,0-1 0 0 0,-1 0 0 0 0,1 1 1 0 0,-1-1-1 0 0,0 5 0 0 0,3 14 190 0 0,6 27 107 0 0,-2 1-1 0 0,-3 0 1 0 0,-1 0-1 0 0,-6 70 1 0 0,1-21-442 0 0,2-96 91 0 0,0 0-1 0 0,0-1 1 0 0,0 1-1 0 0,1-1 1 0 0,-1 1 0 0 0,1 0-1 0 0,-1-1 1 0 0,1 1-1 0 0,0-1 1 0 0,0 1-1 0 0,0-1 1 0 0,0 0 0 0 0,1 1-1 0 0,-1-1 1 0 0,1 0-1 0 0,-1 0 1 0 0,1 0 0 0 0,2 3-1 0 0,-2-4-11 0 0,0 1-1 0 0,0 0 1 0 0,-1 0 0 0 0,1 0-1 0 0,-1 0 1 0 0,0 0-1 0 0,1 0 1 0 0,-1 1 0 0 0,0-1-1 0 0,0 0 1 0 0,-1 0-1 0 0,1 1 1 0 0,0-1 0 0 0,-1 1-1 0 0,1-1 1 0 0,-1 5-1 0 0,7 33-945 0 0,-7-40 939 0 0,0 0 0 0 0,0 0 0 0 0,0 0 1 0 0,0 0-1 0 0,0 0 0 0 0,0-1 0 0 0,-2 1-988 0 0,2 0 988 0 0,0 0 1 0 0,0 0-1 0 0,-1 0 0 0 0,-3-7-1668 0 0,-2-61-3446 0 0,5 41 4051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1.031"/>
    </inkml:context>
    <inkml:brush xml:id="br0">
      <inkml:brushProperty name="width" value="0.1" units="cm"/>
      <inkml:brushProperty name="height" value="0.1" units="cm"/>
      <inkml:brushProperty name="color" value="#FF0066"/>
    </inkml:brush>
  </inkml:definitions>
  <inkml:trace contextRef="#ctx0" brushRef="#br0">0 27 1576 0 0,'11'-10'1128'0'0,"-9"8"-834"0"0,-1 1 0 0 0,1-1 0 0 0,0 0 0 0 0,0 1 0 0 0,0-1 0 0 0,0 1 0 0 0,0 0 0 0 0,0-1 0 0 0,4 0 0 0 0,-4 2-212 0 0,-1 0 1 0 0,0 0-1 0 0,0 0 0 0 0,1 0 1 0 0,-1 0-1 0 0,0 1 0 0 0,0-1 1 0 0,0 0-1 0 0,1 1 1 0 0,-1-1-1 0 0,0 1 0 0 0,0-1 1 0 0,0 1-1 0 0,0 0 0 0 0,0-1 1 0 0,0 1-1 0 0,0 0 0 0 0,0 0 1 0 0,0 0-1 0 0,0 0 1 0 0,0 0-1 0 0,-1 0 0 0 0,2 1 1 0 0,8 12 241 0 0,0 0 0 0 0,-1 1 0 0 0,-1 0 0 0 0,-1 1 0 0 0,0 0 0 0 0,9 29 0 0 0,4 12-29 0 0,3 4 168 0 0,-4 0 1 0 0,22 117 0 0 0,-23-117-589 0 0,-13-50-83 0 0,-1 0-1 0 0,-1 0 1 0 0,0 0 0 0 0,-1 1 0 0 0,2 14-1 0 0,-4-23-672 0 0,-1 13-4006 0 0,2-13 4519 0 0,-1-9-624 0 0,-2-7-288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2.224"/>
    </inkml:context>
    <inkml:brush xml:id="br0">
      <inkml:brushProperty name="width" value="0.1" units="cm"/>
      <inkml:brushProperty name="height" value="0.1" units="cm"/>
      <inkml:brushProperty name="color" value="#FF0066"/>
    </inkml:brush>
  </inkml:definitions>
  <inkml:trace contextRef="#ctx0" brushRef="#br0">2544 3253 1216 0 0,'-8'8'742'0'0,"1"-1"0"0"0,-1 0 0 0 0,0-1 0 0 0,-1 0 0 0 0,1 0 0 0 0,-1 0 0 0 0,0-1 0 0 0,-17 6 0 0 0,-2-1 663 0 0,-53 14 0 0 0,42-18-691 0 0,-40 3-1 0 0,8-2-396 0 0,58-5-286 0 0,-370 37 821 0 0,-73-26-63 0 0,440-13-760 0 0,1-1 1 0 0,0 0-1 0 0,0-1 0 0 0,-1 0 0 0 0,1-1 1 0 0,0-1-1 0 0,1-1 0 0 0,-19-7 0 0 0,8 2 29 0 0,-1 1 0 0 0,-35-7 0 0 0,-11-2 87 0 0,1-3 1 0 0,-72-33 0 0 0,90 32-1 0 0,1-2 0 0 0,-55-36 0 0 0,80 43-75 0 0,1-2 1 0 0,0-1 0 0 0,2-1-1 0 0,0-2 1 0 0,-28-34 0 0 0,19 19-10 0 0,9 10-55 0 0,1-1 1 0 0,1-1-1 0 0,-18-33 1 0 0,20 25 31 0 0,2 7-11 0 0,1-1 0 0 0,2-1 0 0 0,1 0 0 0 0,2-1 0 0 0,-9-40-1 0 0,1-6-1 0 0,9 41-9 0 0,-7-59-1 0 0,-6-30-42 0 0,16 96 47 0 0,1 0-1 0 0,2-1 1 0 0,-2-53 0 0 0,7-328-224 0 0,1 385 184 0 0,2 1 0 0 0,0-1 0 0 0,2 1 0 0 0,9-31 0 0 0,-8 37 14 0 0,14-64 11 0 0,6-24-46 0 0,69-188-1 0 0,-73 245 95 0 0,5-13-58 0 0,41-74-1 0 0,-67 137 7 0 0,17-27-93 0 0,41-56 0 0 0,-58 84 95 0 0,15-18-19 0 0,0 1 1 0 0,1 0-1 0 0,1 2 0 0 0,40-31 0 0 0,-14 20-42 0 0,75-35 1 0 0,-30 13 37 0 0,-61 33 54 0 0,49-23 0 0 0,357-107-373 0 0,-342 125 164 0 0,144-15 0 0 0,-222 35 149 0 0,0 1-1 0 0,24 2 1 0 0,-11 0 0 0 0,-15-1 19 0 0,0 1 0 0 0,0 1 0 0 0,0 0 0 0 0,0 0 0 0 0,-1 1 0 0 0,1 1 0 0 0,-1 0-1 0 0,19 9 1 0 0,-5-2-9 0 0,75 32-23 0 0,37 13 19 0 0,82 38-63 0 0,-81-32 70 0 0,-47-21 14 0 0,-3 3 1 0 0,-1 4-1 0 0,-2 3 0 0 0,83 68 1 0 0,-140-95-6 0 0,-2 1 0 0 0,30 37 0 0 0,17 16-40 0 0,-38-42 49 0 0,-1 1-1 0 0,-2 2 1 0 0,-2 2-1 0 0,-1 0 1 0 0,-2 2-1 0 0,-3 1 1 0 0,-1 1-1 0 0,-2 1 1 0 0,17 55-1 0 0,3 13-55 0 0,23 76 19 0 0,-48-127 77 0 0,-1-7-29 0 0,11 78 1 0 0,-18-67-63 0 0,9 120 111 0 0,-17 47-56 0 0,0-212-11 0 0,-1 0 0 0 0,-1 0 0 0 0,-1 0 0 0 0,-1 0 0 0 0,-7 24 0 0 0,-9 37-32 0 0,7-37 42 0 0,-1 0 1 0 0,-3-1-1 0 0,-2 0 0 0 0,-25 41 0 0 0,35-67 5 0 0,-16 23 19 0 0,-1-2 1 0 0,-63 74-1 0 0,60-79-36 0 0,-104 110 6 0 0,24-29 11 0 0,81-87-13 0 0,-3-1-1 0 0,0-1 0 0 0,-62 40 0 0 0,-27 22 25 0 0,113-83-139 0 0,0-1 0 0 0,0 0-1 0 0,0 0 1 0 0,0 0 0 0 0,-1-1-1 0 0,0 0 1 0 0,0 0 0 0 0,0-1 0 0 0,0 0-1 0 0,0 0 1 0 0,-1-1 0 0 0,1 0 0 0 0,-1-1-1 0 0,-8 1 1 0 0,15-2-375 0 0,-13-29-4598 0 0,5 7 3801 0 0,2 0 1 0 0,-8-27-1 0 0,0-7 180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2.952"/>
    </inkml:context>
    <inkml:brush xml:id="br0">
      <inkml:brushProperty name="width" value="0.1" units="cm"/>
      <inkml:brushProperty name="height" value="0.1" units="cm"/>
      <inkml:brushProperty name="color" value="#FF0066"/>
    </inkml:brush>
  </inkml:definitions>
  <inkml:trace contextRef="#ctx0" brushRef="#br0">38 672 2584 0 0,'-10'-16'1966'0'0,"10"14"-1763"0"0,0 1 0 0 0,-1-1 0 0 0,1 1-1 0 0,-1 0 1 0 0,0-1 0 0 0,1 1-1 0 0,-1 0 1 0 0,0 0 0 0 0,0-1 0 0 0,0 1-1 0 0,0 0 1 0 0,0 0 0 0 0,0 0-1 0 0,0 0 1 0 0,0 0 0 0 0,0 0 0 0 0,-1 1-1 0 0,1-1 1 0 0,0 0 0 0 0,0 0-1 0 0,-1 1 1 0 0,-1-1 0 0 0,3 1-164 0 0,-1 0 0 0 0,1 0 0 0 0,0 0 0 0 0,0 0 0 0 0,0 0 0 0 0,-1 0 0 0 0,1 0 0 0 0,0 0 0 0 0,0 0 0 0 0,0 0 0 0 0,-1 1 0 0 0,1-1 0 0 0,0 0 0 0 0,0 0 0 0 0,0 0 0 0 0,0 0 0 0 0,-1 0 0 0 0,1 1 0 0 0,0-1 0 0 0,0 0 0 0 0,0 0 0 0 0,0 0 0 0 0,0 0 0 0 0,0 1 0 0 0,0-1 0 0 0,0 0 0 0 0,0 0 0 0 0,-1 0 0 0 0,1 1 0 0 0,0-1 0 0 0,0 0 0 0 0,0 0 0 0 0,0 0 0 0 0,0 1 0 0 0,0-1 0 0 0,0 0 0 0 0,0 0 1 0 0,0 0-1 0 0,1 1 0 0 0,-1-1 0 0 0,0 0 0 0 0,0 0 0 0 0,0 0 0 0 0,0 1 0 0 0,7 28 1656 0 0,0-6-1616 0 0,2 9 229 0 0,24 59 0 0 0,-10-38-177 0 0,22 43 63 0 0,-23-59 71 0 0,34 42 0 0 0,-55-77-256 0 0,1-1-1 0 0,-1 1 1 0 0,1-1 0 0 0,-1 0 0 0 0,1 1 0 0 0,-1-1-1 0 0,1 0 1 0 0,0 0 0 0 0,0 0 0 0 0,0 0-1 0 0,0-1 1 0 0,0 1 0 0 0,0 0 0 0 0,0-1-1 0 0,0 1 1 0 0,0-1 0 0 0,0 0 0 0 0,0 0-1 0 0,0 0 1 0 0,0 0 0 0 0,2 0 0 0 0,-2 0 29 0 0,11-15-235 0 0,136-185-811 0 0,-127 162 425 0 0,-1-1 0 0 0,-3-1 0 0 0,19-56 0 0 0,27-131-2978 0 0,-32 103 2106 0 0,22-87-823 0 0,-24 106 1268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4.258"/>
    </inkml:context>
    <inkml:brush xml:id="br0">
      <inkml:brushProperty name="width" value="0.1" units="cm"/>
      <inkml:brushProperty name="height" value="0.1" units="cm"/>
      <inkml:brushProperty name="color" value="#FF0066"/>
    </inkml:brush>
  </inkml:definitions>
  <inkml:trace contextRef="#ctx0" brushRef="#br0">1 318 2596 0 0,'0'0'4532'0'0,"7"0"-3949"0"0,3 1-362 0 0,34-3 2346 0 0,18-2-2196 0 0,-61 4-358 0 0,1 1 0 0 0,-1-1 0 0 0,0 0 0 0 0,1 0 0 0 0,-1 1 0 0 0,0-1 0 0 0,1 1 0 0 0,-1-1 0 0 0,0 1 0 0 0,0-1 0 0 0,1 1 0 0 0,-1 0 0 0 0,0 0 0 0 0,0-1 0 0 0,0 1 0 0 0,0 0 0 0 0,0 0 0 0 0,0 0 0 0 0,0 0 0 0 0,-1 0 0 0 0,1 0 1 0 0,0 1-1 0 0,0-1 0 0 0,-1 0 0 0 0,1 0 0 0 0,0 2 0 0 0,189 397 1691 0 0,-114-225-1200 0 0,-30-64-79 0 0,-20-67-228 0 0,-26-44-195 0 0,0 1 0 0 0,0-1-1 0 0,1 1 1 0 0,-1-1 0 0 0,0 1 0 0 0,0-1 0 0 0,0 1 0 0 0,0-1-1 0 0,0 1 1 0 0,1-1 0 0 0,-1 1 0 0 0,0-1 0 0 0,0 1 0 0 0,1-1-1 0 0,-1 0 1 0 0,0 1 0 0 0,1-1 0 0 0,-1 1 0 0 0,0-1 0 0 0,1 0-1 0 0,-1 1 1 0 0,1-1 0 0 0,-1 0 0 0 0,0 0 0 0 0,1 1 0 0 0,-1-1-1 0 0,1 0 1 0 0,-1 0 0 0 0,1 0 0 0 0,-1 1 0 0 0,1-1-1 0 0,-1 0 1 0 0,2 0 0 0 0,13-11-62 0 0,7-26-79 0 0,69-172-1272 0 0,58-274-5091 0 0,-113 351 5090 0 0,-7 30 328 0 0,-1 0-22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6.614"/>
    </inkml:context>
    <inkml:brush xml:id="br0">
      <inkml:brushProperty name="width" value="0.1" units="cm"/>
      <inkml:brushProperty name="height" value="0.1" units="cm"/>
      <inkml:brushProperty name="color" value="#FF0066"/>
    </inkml:brush>
  </inkml:definitions>
  <inkml:trace contextRef="#ctx0" brushRef="#br0">0 0 1844 0 0,'0'0'1307'0'0,"0"9"-730"0"0,0 28-11 0 0,0-28 1230 0 0,0 0-1425 0 0,1-1-319 0 0,1 0 0 0 0,0 0 0 0 0,0 0 0 0 0,1 0 0 0 0,0-1 0 0 0,0 1 0 0 0,0-1 0 0 0,1 0 0 0 0,0 0 0 0 0,1 0 0 0 0,6 7 0 0 0,-4-4 8 0 0,-6-8-28 0 0,1 0-1 0 0,-1 0 1 0 0,0 0-1 0 0,0 0 1 0 0,0 1-1 0 0,-1-1 0 0 0,1 0 1 0 0,0 0-1 0 0,-1 1 1 0 0,1-1-1 0 0,-1 0 1 0 0,0 1-1 0 0,0-1 1 0 0,0 0-1 0 0,0 1 1 0 0,0-1-1 0 0,0 0 0 0 0,-1 1 1 0 0,-1 3-1 0 0,0 8 124 0 0,2 198 599 0 0,0-208-1188 0 0,0 1-652 0 0,0 21-1457 0 0,-4-21 1360 0 0,-15 21 58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57.912"/>
    </inkml:context>
    <inkml:brush xml:id="br0">
      <inkml:brushProperty name="width" value="0.1" units="cm"/>
      <inkml:brushProperty name="height" value="0.1" units="cm"/>
      <inkml:brushProperty name="color" value="#FF0066"/>
    </inkml:brush>
  </inkml:definitions>
  <inkml:trace contextRef="#ctx0" brushRef="#br0">0 102 2108 0 0,'0'0'3490'0'0,"8"0"-3179"0"0,33 0 886 0 0,-26 17-1045 0 0,49 50 7 0 0,-60-61-56 0 0,1-1 1 0 0,0 0 0 0 0,0-1-1 0 0,0 1 1 0 0,12 7 0 0 0,-3-4 99 0 0,6 8 19 0 0,-1 1 0 0 0,32 36 0 0 0,18 18 88 0 0,28 19-45 0 0,-73-65-185 0 0,-20-20-25 0 0,-1-1-1 0 0,1 1 1 0 0,0-1-1 0 0,0 0 1 0 0,1 0-1 0 0,-1-1 1 0 0,1 1-1 0 0,8 4 1 0 0,-12-8 125 0 0,12-10-156 0 0,127-123-350 0 0,-96 84-31 0 0,-16 21-830 0 0,-2-3 0 0 0,44-65 0 0 0,0-35-1356 0 0,-42 65 1416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8.206"/>
    </inkml:context>
    <inkml:brush xml:id="br0">
      <inkml:brushProperty name="width" value="0.1" units="cm"/>
      <inkml:brushProperty name="height" value="0.1" units="cm"/>
      <inkml:brushProperty name="color" value="#FF0066"/>
    </inkml:brush>
  </inkml:definitions>
  <inkml:trace contextRef="#ctx0" brushRef="#br0">50 1 2580 0 0,'0'0'7856'0'0,"-9"10"-7754"0"0,-25 34-7 0 0,33-41-90 0 0,0 1-1 0 0,0-1 1 0 0,0 1 0 0 0,0-1-1 0 0,1 1 1 0 0,-1 0 0 0 0,1-1-1 0 0,0 1 1 0 0,0 0 0 0 0,0-1-1 0 0,1 1 1 0 0,-1-1 0 0 0,1 1-1 0 0,0-1 1 0 0,0 1 0 0 0,1 3-1 0 0,1 4 47 0 0,23 68 89 0 0,67 155 120 0 0,-75-185-215 0 0,29 55 0 0 0,-22-37 99 0 0,-22-55 89 0 0,1-3-2547 0 0,2-30-974 0 0,-1-6 732 0 0,2 13 1512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8.684"/>
    </inkml:context>
    <inkml:brush xml:id="br0">
      <inkml:brushProperty name="width" value="0.1" units="cm"/>
      <inkml:brushProperty name="height" value="0.1" units="cm"/>
      <inkml:brushProperty name="color" value="#FF0066"/>
    </inkml:brush>
  </inkml:definitions>
  <inkml:trace contextRef="#ctx0" brushRef="#br0">3 1 2200 0 0,'-1'11'1814'0'0,"1"-10"-1749"0"0,-1-1 0 0 0,1 1 0 0 0,0 0-1 0 0,0-1 1 0 0,0 1 0 0 0,0-1 0 0 0,0 1 0 0 0,0 0 0 0 0,0-1 0 0 0,0 1 0 0 0,0 0-1 0 0,0-1 1 0 0,0 1 0 0 0,1-1 0 0 0,-1 1 0 0 0,0 0 0 0 0,0-1 0 0 0,0 1 0 0 0,1-1-1 0 0,-1 1 1 0 0,1 0 0 0 0,1 3 133 0 0,-1 0 1 0 0,1-1-1 0 0,-1 1 0 0 0,0 0 1 0 0,0 0-1 0 0,0 0 0 0 0,-1 0 1 0 0,1 0-1 0 0,-1 6 0 0 0,0-6-102 0 0,0 1-1 0 0,1-1 1 0 0,-1 0 0 0 0,1 1-1 0 0,0-1 1 0 0,0 1 0 0 0,3 6-1 0 0,-1-4-33 0 0,0 1 0 0 0,-1-1 0 0 0,1 1 0 0 0,-2 0 0 0 0,2 12 0 0 0,-1 5-5840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49.592"/>
    </inkml:context>
    <inkml:brush xml:id="br0">
      <inkml:brushProperty name="width" value="0.1" units="cm"/>
      <inkml:brushProperty name="height" value="0.1" units="cm"/>
      <inkml:brushProperty name="color" value="#FF0066"/>
    </inkml:brush>
  </inkml:definitions>
  <inkml:trace contextRef="#ctx0" brushRef="#br0">1724 1 1260 0 0,'-1'2'171'0'0,"0"1"-1"0"0,1 0 1 0 0,-1-1-1 0 0,0 1 0 0 0,0-1 1 0 0,-1 1-1 0 0,1-1 1 0 0,0 0-1 0 0,-1 1 1 0 0,1-1-1 0 0,-1 0 1 0 0,0 0-1 0 0,0 0 1 0 0,0 0-1 0 0,0 0 1 0 0,0-1-1 0 0,-3 3 1 0 0,-47 24 1619 0 0,21-13-758 0 0,-13 8-196 0 0,25-14-645 0 0,2 1 0 0 0,-24 15-1 0 0,34-19-106 0 0,0-1 0 0 0,0 0-1 0 0,-1 0 1 0 0,1-1-1 0 0,-1 0 1 0 0,-1-1-1 0 0,1 1 1 0 0,0-1 0 0 0,-1-1-1 0 0,1 0 1 0 0,-1 0-1 0 0,0-1 1 0 0,1 0-1 0 0,-16 0 1 0 0,20-1-64 0 0,0 0 0 0 0,0 0 1 0 0,1 1-1 0 0,-1-1 0 0 0,0 1 0 0 0,0 0 0 0 0,1 0 1 0 0,-6 2-1 0 0,-175 76 526 0 0,30-17-120 0 0,-54 18 39 0 0,123-53-283 0 0,-135 34 76 0 0,191-55-192 0 0,-29 6 311 0 0,0-2-1 0 0,-118 3 0 0 0,46-14 54 0 0,121-2-451 0 0,5 1 25 0 0,5 4 19 0 0,3 1-26 0 0,0-1 0 0 0,0 0 0 0 0,0 0 0 0 0,0 0 0 0 0,0 0 0 0 0,1-1 0 0 0,-1 0 0 0 0,1 0-1 0 0,-1 0 1 0 0,6 0 0 0 0,-8-1 5 0 0,1 0 0 0 0,-1 0-1 0 0,1 0 1 0 0,-1-1 0 0 0,1 1 0 0 0,-1-1-1 0 0,0 1 1 0 0,1-1 0 0 0,2-1 0 0 0,18-5 3 0 0,-18 7 0 0 0,0-1 0 0 0,-1 0 0 0 0,1 0 0 0 0,0-1 0 0 0,0 1 1 0 0,-1-1-1 0 0,1 0 0 0 0,-1 0 0 0 0,5-3 0 0 0,17-8-12 0 0,159-41-48 0 0,-91 30 85 0 0,169-44-64 0 0,68-20-334 0 0,-277 72 120 0 0,98-16-1 0 0,-101 29-36 0 0,-39 3 112 0 0,1 0-1 0 0,-1-2 1 0 0,25-4-1 0 0,-4 0-350 0 0,-24 5-32 0 0,-1 0 1 0 0,1-1-1 0 0,-1 0 0 0 0,16-6 0 0 0,-2-2-279 0 0,-2 0 0 0 0,0-2-1 0 0,0 0 1 0 0,-1-2 0 0 0,18-15-1 0 0,-18 12-306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0.896"/>
    </inkml:context>
    <inkml:brush xml:id="br0">
      <inkml:brushProperty name="width" value="0.1" units="cm"/>
      <inkml:brushProperty name="height" value="0.1" units="cm"/>
      <inkml:brushProperty name="color" value="#FF0066"/>
    </inkml:brush>
  </inkml:definitions>
  <inkml:trace contextRef="#ctx0" brushRef="#br0">0 434 2212 0 0,'0'0'6882'0'0,"5"6"-6544"0"0,-1-1-276 0 0,-3-3-41 0 0,0 0-1 0 0,0 0 1 0 0,0 0-1 0 0,1 0 1 0 0,-1 0-1 0 0,1-1 1 0 0,-1 1-1 0 0,1-1 1 0 0,0 1-1 0 0,-1-1 1 0 0,1 0-1 0 0,0 0 0 0 0,0 1 1 0 0,0-1-1 0 0,0 0 1 0 0,0-1-1 0 0,0 1 1 0 0,1 0-1 0 0,-1-1 1 0 0,0 1-1 0 0,0-1 1 0 0,0 0-1 0 0,1 1 1 0 0,-1-1-1 0 0,0 0 0 0 0,4-1 1 0 0,147-4 770 0 0,-128 4-728 0 0,-1-1 0 0 0,1 0 0 0 0,-1-2-1 0 0,1-1 1 0 0,32-11 0 0 0,-20 5-8 0 0,442-104 569 0 0,-152 40-326 0 0,-217 48-196 0 0,192-50 292 0 0,-289 74-413 0 0,31-10 18 0 0,-42 13-72 0 0,0-1 1 0 0,0 0-1 0 0,0 1 1 0 0,0-1-1 0 0,0 0 1 0 0,0 0-1 0 0,-1 0 1 0 0,1-1-1 0 0,0 1 1 0 0,0 0-1 0 0,-1-1 1 0 0,1 1-1 0 0,-1-1 1 0 0,1 1-1 0 0,1-4 1 0 0,-3 4-338 0 0,-7-4-1633 0 0,-23-13 443 0 0,0 2 1 0 0,-45-18-1 0 0,23 19 468 0 0,9 8 48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1.219"/>
    </inkml:context>
    <inkml:brush xml:id="br0">
      <inkml:brushProperty name="width" value="0.1" units="cm"/>
      <inkml:brushProperty name="height" value="0.1" units="cm"/>
      <inkml:brushProperty name="color" value="#FF0066"/>
    </inkml:brush>
  </inkml:definitions>
  <inkml:trace contextRef="#ctx0" brushRef="#br0">65 51 2312 0 0,'-15'-12'854'0'0,"11"9"-526"0"0,0-1-1 0 0,0 1 0 0 0,0 0 1 0 0,-1 0-1 0 0,1 0 0 0 0,-9-2 1 0 0,13 5-293 0 0,-1 0 0 0 0,1 0 0 0 0,0 0-1 0 0,-1 0 1 0 0,1 0 0 0 0,-1 0 0 0 0,1 0 0 0 0,-1 0 0 0 0,1 0 0 0 0,0 0 0 0 0,-1-1 0 0 0,1 1-1 0 0,-1 0 1 0 0,1 0 0 0 0,0 0 0 0 0,-1 0 0 0 0,1-1 0 0 0,0 1 0 0 0,-1 0 0 0 0,1 0 0 0 0,0-1 0 0 0,-1 1-1 0 0,1 0 1 0 0,0-1 0 0 0,-1 1 0 0 0,1 0 0 0 0,0-1 0 0 0,0 1 0 0 0,-1 0 0 0 0,1-1 0 0 0,0 1-1 0 0,0-1 1 0 0,0 1 0 0 0,0 0 0 0 0,0-1 0 0 0,-1 1 0 0 0,1-1 0 0 0,0 1 0 0 0,0-1 0 0 0,1 0 28 0 0,0 1 0 0 0,0-1 0 0 0,-1 1 0 0 0,1-1 0 0 0,0 1 0 0 0,0 0 0 0 0,0-1 0 0 0,0 1 0 0 0,-1 0 0 0 0,1 0 0 0 0,0 0 0 0 0,0-1 0 0 0,0 1 0 0 0,0 0 0 0 0,0 0 0 0 0,0 0 0 0 0,0 1 1 0 0,0-1-1 0 0,-1 0 0 0 0,1 0 0 0 0,1 1 0 0 0,13 4 242 0 0,-1 0 1 0 0,0 2-1 0 0,0-1 1 0 0,-1 2-1 0 0,0 0 1 0 0,23 18-1 0 0,-31-22-294 0 0,8 6 98 0 0,-1 1 1 0 0,0 0-1 0 0,-1 1 1 0 0,0 0 0 0 0,-1 1-1 0 0,-1 0 1 0 0,0 1-1 0 0,0 0 1 0 0,8 20 0 0 0,-13-24-94 0 0,-1 0 1 0 0,0 1 0 0 0,-1-1 0 0 0,0 1-1 0 0,-1 0 1 0 0,0 0 0 0 0,0 0-1 0 0,-1-1 1 0 0,-1 1 0 0 0,-2 17-1 0 0,-2-4-113 0 0,0 0 0 0 0,-17 45-1 0 0,12-32-157 0 0,9-31-100 0 0,1 0-81 0 0,0 15-119 0 0,0-16-546 0 0,1 0-293 0 0,-1-1 1229 0 0,0-3 76 0 0,0 0 1 0 0,1 0-1 0 0,-1 0 0 0 0,0 0 0 0 0,0 0 0 0 0,0 0 0 0 0,1 0 1 0 0,-1 0-1 0 0,0 0 0 0 0,1 0 0 0 0,-1 0 0 0 0,1 0 0 0 0,-1 0 1 0 0,2 1-1 0 0,-1-2 8 0 0,0 0 1 0 0,0 0-1 0 0,0 0 1 0 0,0 0-1 0 0,0-1 1 0 0,1 1-1 0 0,-1 0 1 0 0,0-1-1 0 0,-1 1 1 0 0,1 0-1 0 0,0-1 1 0 0,0 0-1 0 0,0 1 1 0 0,0-1-1 0 0,0 1 1 0 0,0-1-1 0 0,-1 0 0 0 0,1 0 1 0 0,0 1-1 0 0,0-1 1 0 0,-1 0-1 0 0,1 0 1 0 0,-1 0-1 0 0,1 0 1 0 0,0-2-1 0 0,35-38-1005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1.591"/>
    </inkml:context>
    <inkml:brush xml:id="br0">
      <inkml:brushProperty name="width" value="0.1" units="cm"/>
      <inkml:brushProperty name="height" value="0.1" units="cm"/>
      <inkml:brushProperty name="color" value="#FF0066"/>
    </inkml:brush>
  </inkml:definitions>
  <inkml:trace contextRef="#ctx0" brushRef="#br0">9 1 2104 0 0,'11'1'5363'0'0,"19"24"-2745"0"0,-20-12-2491 0 0,-8-11-250 0 0,1 1 1 0 0,-1 0-1 0 0,0-1 0 0 0,0 1 1 0 0,0 0-1 0 0,-1 0 1 0 0,1 0-1 0 0,-1 0 1 0 0,1 0-1 0 0,-1 1 1 0 0,0-1-1 0 0,0 0 1 0 0,-1 1-1 0 0,1-1 0 0 0,-1 0 1 0 0,1 1-1 0 0,-1-1 1 0 0,0 1-1 0 0,-1-1 1 0 0,1 1-1 0 0,0-1 1 0 0,-1 0-1 0 0,0 1 1 0 0,-1 3-1 0 0,-4 9-767 0 0,0 1 0 0 0,-1-1 1 0 0,-17 28-1 0 0,-11 5-263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1.977"/>
    </inkml:context>
    <inkml:brush xml:id="br0">
      <inkml:brushProperty name="width" value="0.1" units="cm"/>
      <inkml:brushProperty name="height" value="0.1" units="cm"/>
      <inkml:brushProperty name="color" value="#FF0066"/>
    </inkml:brush>
  </inkml:definitions>
  <inkml:trace contextRef="#ctx0" brushRef="#br0">30 683 2336 0 0,'-23'44'2309'0'0,"22"-41"-2134"0"0,0-1 0 0 0,0 1 0 0 0,0 0 1 0 0,0 0-1 0 0,1 0 0 0 0,-1 0 0 0 0,1 0 1 0 0,-1 0-1 0 0,1 0 0 0 0,0 0 0 0 0,0 0 1 0 0,1 0-1 0 0,0 4 0 0 0,3-8 5 0 0,-1 1 1 0 0,1 0-1 0 0,0-1 1 0 0,0 0-1 0 0,-1 0 1 0 0,1 0-1 0 0,5-2 0 0 0,-9 3-150 0 0,4-2 14 0 0,-1 1-1 0 0,1-1 0 0 0,-1 1 1 0 0,1 0-1 0 0,-1 1 0 0 0,1-1 0 0 0,0 0 1 0 0,-1 1-1 0 0,1 0 0 0 0,0 0 0 0 0,-1 0 1 0 0,1 0-1 0 0,0 1 0 0 0,-1-1 0 0 0,1 1 1 0 0,-1 0-1 0 0,1 0 0 0 0,-1 0 0 0 0,1 1 1 0 0,-1-1-1 0 0,0 1 0 0 0,1 0 1 0 0,-1 0-1 0 0,0 0 0 0 0,0 0 0 0 0,5 5 1 0 0,3 7-10 0 0,-1 0 0 0 0,0 0 0 0 0,-1 1 1 0 0,-1 0-1 0 0,0 0 0 0 0,-1 1 0 0 0,-1 0 1 0 0,6 19-1 0 0,5 11-6 0 0,44 87 228 0 0,-56-118-241 0 0,6 11-572 0 0,-6-35-3272 0 0,22-54 1238 0 0,-23 41 1461 0 0</inkml:trace>
  <inkml:trace contextRef="#ctx0" brushRef="#br0" timeOffset="1">456 485 2896 0 0,'38'-57'5738'0'0,"-37"54"-5692"0"0,1 1-1 0 0,-1-1 1 0 0,1 1-1 0 0,-1-1 1 0 0,1 1-1 0 0,0 0 1 0 0,0 0-1 0 0,0-1 1 0 0,0 2-1 0 0,0-1 1 0 0,0 0-1 0 0,1 0 1 0 0,-1 1-1 0 0,1-1 1 0 0,3-1-1 0 0,10-7 118 0 0,258-171 1619 0 0,-177 117-2572 0 0,-92 58 291 0 0,0 0 0 0 0,0 0-1 0 0,-1 0 1 0 0,1-1 0 0 0,-1 0 0 0 0,-1 0-1 0 0,5-12 1 0 0,-5 11-115 0 0,0 0 0 0 0,-1 1-1 0 0,-1-1 1 0 0,1 0 0 0 0,0-10 0 0 0,-2 1-600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2.583"/>
    </inkml:context>
    <inkml:brush xml:id="br0">
      <inkml:brushProperty name="width" value="0.1" units="cm"/>
      <inkml:brushProperty name="height" value="0.1" units="cm"/>
      <inkml:brushProperty name="color" value="#FF0066"/>
    </inkml:brush>
  </inkml:definitions>
  <inkml:trace contextRef="#ctx0" brushRef="#br0">241 9 1896 0 0,'0'0'93'0'0,"0"-1"0"0"0,0 1 1 0 0,-1-1-1 0 0,1 1 0 0 0,0 0 0 0 0,0-1 0 0 0,-1 1 0 0 0,1-1 0 0 0,-1 1 1 0 0,1-1-1 0 0,0 1 0 0 0,-1 0 0 0 0,1-1 0 0 0,-1 1 0 0 0,1 0 1 0 0,-1-1-1 0 0,1 1 0 0 0,-1 0 0 0 0,1 0 0 0 0,-1 0 0 0 0,1-1 0 0 0,-1 1 1 0 0,1 0-1 0 0,-1 0 0 0 0,1 0 0 0 0,-1 0 0 0 0,1 0 0 0 0,-1 0 0 0 0,1 0 1 0 0,-1 0-1 0 0,0 0 0 0 0,1 0 0 0 0,-2 0 0 0 0,2 2 26 0 0,-1-1-1 0 0,0 0 0 0 0,1 0 1 0 0,-1 0-1 0 0,1 1 1 0 0,-1-1-1 0 0,1 0 0 0 0,0 1 1 0 0,0-1-1 0 0,-1 0 1 0 0,1 1-1 0 0,0-1 0 0 0,0 0 1 0 0,1 3-1 0 0,8 254 3189 0 0,-9 8-2291 0 0,0-253-999 0 0,-1 0 0 0 0,0 0 0 0 0,-1-1 0 0 0,0 1 0 0 0,-1 0 0 0 0,-6 14 0 0 0,3-7 5 0 0,-7 37 1 0 0,12-48-19 0 0,-1 1 0 0 0,-1-1 0 0 0,0 0 0 0 0,0 0 0 0 0,-1-1 0 0 0,0 1 0 0 0,0 0 0 0 0,-7 8 0 0 0,-13 27 21 0 0,13-22-25 0 0,2 0-2 0 0,-1-1 0 0 0,-2 0 0 0 0,0-1 1 0 0,-1 0-1 0 0,-20 23 0 0 0,30-38 11 0 0,0-1-1 0 0,0 0 1 0 0,1 1-1 0 0,-1 0 1 0 0,1-1 0 0 0,-2 8-1 0 0,-9 17-92 0 0,13-29 83 0 0,-1 0-1 0 0,1 0 1 0 0,0 0 0 0 0,0 0 0 0 0,0 0 0 0 0,0 1 0 0 0,0-1 0 0 0,0 0-1 0 0,0 0 1 0 0,0 0 0 0 0,0 0 0 0 0,0 0 0 0 0,0 1 0 0 0,0-1-1 0 0,0 0 1 0 0,0 0 0 0 0,0 0 0 0 0,0 0 0 0 0,0 0 0 0 0,0 1 0 0 0,0-1-1 0 0,0 0 1 0 0,0 0 0 0 0,1 0 0 0 0,-1 0 0 0 0,0 0 0 0 0,0 0 0 0 0,0 1-1 0 0,0-1 1 0 0,0 0 0 0 0,0 0 0 0 0,0 0 0 0 0,0 0 0 0 0,0 0-1 0 0,1 0 1 0 0,-1 0 0 0 0,0 0 0 0 0,0 0 0 0 0,0 0 0 0 0,0 1 0 0 0,0-1-1 0 0,1 0 1 0 0,-1 0 0 0 0,0 0 0 0 0,0 0 0 0 0,0 0 0 0 0,0 0 0 0 0,0 0-1 0 0,1 0 1 0 0,-1 0 0 0 0,0 0 0 0 0,0 0 0 0 0,15-1-42 0 0,14-4-12 0 0,152-75-172 0 0,-170 74 240 0 0,37-20-50 0 0,63-23 1 0 0,-110 48 49 0 0,-1 1-1 0 0,1-1 1 0 0,0 1-1 0 0,0 0 1 0 0,0-1-1 0 0,-1 1 0 0 0,1 0 1 0 0,0-1-1 0 0,0 1 1 0 0,0 0-1 0 0,0 0 1 0 0,0 0-1 0 0,0 0 0 0 0,0 0 1 0 0,-1 0-1 0 0,1 0 1 0 0,0 0-1 0 0,0 0 1 0 0,0 1-1 0 0,0-1 0 0 0,0 0 1 0 0,0 0-1 0 0,-1 1 1 0 0,1-1-1 0 0,0 1 1 0 0,0-1-1 0 0,0 0 1 0 0,-1 1-1 0 0,1 0 0 0 0,0-1 1 0 0,-1 1-1 0 0,1-1 1 0 0,0 1-1 0 0,-1 0 1 0 0,1-1-1 0 0,-1 1 0 0 0,1 1 1 0 0,0 1 16 0 0,0 0 0 0 0,-1 0 0 0 0,1-1 0 0 0,-1 1 0 0 0,0 0-1 0 0,0 0 1 0 0,0 0 0 0 0,-1 0 0 0 0,1 0 0 0 0,-2 4 0 0 0,-29 173 763 0 0,31-175-759 0 0,0 12 11 0 0,0-12-71 0 0,8 2-80 0 0,25 23 4 0 0,-31-29 81 0 0,0 0 0 0 0,0-1 1 0 0,0 1-1 0 0,1 0 0 0 0,-1-1 0 0 0,0 1 0 0 0,0-1 0 0 0,0 0 0 0 0,0 0 1 0 0,0 0-1 0 0,1 0 0 0 0,-1 0 0 0 0,0 0 0 0 0,0 0 0 0 0,0-1 0 0 0,0 1 0 0 0,0-1 1 0 0,0 0-1 0 0,0 1 0 0 0,0-1 0 0 0,0 0 0 0 0,0 0 0 0 0,0 0 0 0 0,0 0 1 0 0,0-1-1 0 0,-1 1 0 0 0,3-3 0 0 0,1 1-27 0 0,7-6-70 0 0,0 0 0 0 0,0-1 0 0 0,0 0-1 0 0,-1-1 1 0 0,14-17 0 0 0,114-176-596 0 0,-132 194 814 0 0,-1-1-1 0 0,0-1 0 0 0,-1 1 1 0 0,0-1-1 0 0,4-17 0 0 0,-9 28-75 0 0,0 0 0 0 0,0 0 0 0 0,0 0-1 0 0,1 1 1 0 0,-1-1 0 0 0,0 0 0 0 0,1 0-1 0 0,-1 0 1 0 0,1 0 0 0 0,-1 0-1 0 0,1 1 1 0 0,-1-1 0 0 0,1 0 0 0 0,-1 0-1 0 0,1 1 1 0 0,0-1 0 0 0,0 1 0 0 0,-1-1-1 0 0,1 0 1 0 0,1 0 0 0 0,-2 1 2 0 0,1 0 0 0 0,0 0 0 0 0,-1 0 0 0 0,1 0 0 0 0,0 0 0 0 0,-1 0 0 0 0,1 1 0 0 0,-1-1 0 0 0,1 0 0 0 0,0 0 0 0 0,-1 0 0 0 0,1 1 0 0 0,-1-1 0 0 0,1 0 0 0 0,-1 1 0 0 0,1-1-1 0 0,-1 0 1 0 0,1 1 0 0 0,-1-1 0 0 0,1 1 0 0 0,0 0 0 0 0,19 28 464 0 0,-19-27-583 0 0,7 12 26 0 0,0-1-1 0 0,1-1 0 0 0,1 0 0 0 0,0 0 0 0 0,1-1 0 0 0,15 12 0 0 0,-22-20-223 0 0,0 0-1 0 0,1 0 0 0 0,-1-1 0 0 0,1 1 0 0 0,-1-1 1 0 0,1 0-1 0 0,0-1 0 0 0,0 1 0 0 0,0-1 0 0 0,9 1 1 0 0,52 2-4898 0 0,-48-4 4160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8:53.051"/>
    </inkml:context>
    <inkml:brush xml:id="br0">
      <inkml:brushProperty name="width" value="0.1" units="cm"/>
      <inkml:brushProperty name="height" value="0.1" units="cm"/>
      <inkml:brushProperty name="color" value="#FF0066"/>
    </inkml:brush>
  </inkml:definitions>
  <inkml:trace contextRef="#ctx0" brushRef="#br0">2326 1925 2536 0 0,'-68'52'1228'0'0,"-20"14"162"0"0,54-44-937 0 0,-49 33 985 0 0,-141 70 0 0 0,122-76-824 0 0,48-22-257 0 0,-1-2 1 0 0,-75 22-1 0 0,92-36-233 0 0,-270 68 896 0 0,241-66-717 0 0,0-3 0 0 0,-118 3 0 0 0,28-13 233 0 0,146 0-523 0 0,-1-1-1 0 0,1 0 1 0 0,-1-1 0 0 0,1 0 0 0 0,0-1-1 0 0,0 0 1 0 0,0-1 0 0 0,1 0 0 0 0,-14-7-1 0 0,-3-1 18 0 0,-6-1 34 0 0,2-1 1 0 0,0-2-1 0 0,1-1 0 0 0,-48-37 1 0 0,58 38-22 0 0,1-1 0 0 0,1-1 0 0 0,1-1 0 0 0,0-1 0 0 0,2 0 0 0 0,-23-39 1 0 0,11 9-47 0 0,4-1 1 0 0,1-1 0 0 0,3-1 0 0 0,2-1 0 0 0,2 0 0 0 0,3-2 0 0 0,2 1-1 0 0,-4-87 1 0 0,5-172 92 0 0,11 281-97 0 0,0 0 0 0 0,3 1 0 0 0,0-1-1 0 0,2 1 1 0 0,13-35 0 0 0,-18 60 6 0 0,17-55-2 0 0,3 1 0 0 0,46-88 0 0 0,-33 88-46 0 0,66-89 0 0 0,-85 127 51 0 0,18-20-11 0 0,2 2 1 0 0,2 1 0 0 0,1 1-1 0 0,2 3 1 0 0,57-40-1 0 0,-40 38-27 0 0,2 4 0 0 0,94-41-1 0 0,-132 65 34 0 0,34-15 13 0 0,2 3 0 0 0,0 3 0 0 0,111-23 1 0 0,-83 30 3 0 0,1 3 0 0 0,100 2 1 0 0,-156 8-5 0 0,0 2 0 0 0,0 1 1 0 0,0 1-1 0 0,0 2 1 0 0,-1 1-1 0 0,43 17 1 0 0,-49-16-10 0 0,25 8 17 0 0,-1 2-1 0 0,-1 3 1 0 0,-1 1 0 0 0,0 3-1 0 0,-2 1 1 0 0,-1 2 0 0 0,39 36-1 0 0,-51-36 17 0 0,0 2-1 0 0,-2 2 0 0 0,-2 0 0 0 0,-1 2 1 0 0,-1 1-1 0 0,-2 1 0 0 0,-2 1 1 0 0,22 54-1 0 0,-19-32-31 0 0,-2 2 1 0 0,-4 0-1 0 0,-2 1 1 0 0,-3 1-1 0 0,-3 0 0 0 0,-2 0 1 0 0,-2 95-1 0 0,-7-131-85 0 0,-1 1 0 0 0,-1-1 0 0 0,-2 0 0 0 0,-15 53 0 0 0,13-57 21 0 0,-1 7-241 0 0,-2-1 1 0 0,-1-1 0 0 0,-1 1-1 0 0,-1-2 1 0 0,-2 0-1 0 0,-27 38 1 0 0,26-45-230 0 0,-1-1 0 0 0,-1-1 0 0 0,0 0 0 0 0,-2-2 0 0 0,0 0 0 0 0,-1-1 0 0 0,-35 20 0 0 0,-180 88-3049 0 0,144-90 2625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03.549"/>
    </inkml:context>
    <inkml:brush xml:id="br0">
      <inkml:brushProperty name="width" value="0.1" units="cm"/>
      <inkml:brushProperty name="height" value="0.1" units="cm"/>
      <inkml:brushProperty name="color" value="#FF0066"/>
    </inkml:brush>
  </inkml:definitions>
  <inkml:trace contextRef="#ctx0" brushRef="#br0">0 990 1960 0 0,'0'0'9872'0'0,"8"0"-9752"0"0,1-1-74 0 0,35 3 378 0 0,11 8-304 0 0,-52-9-110 0 0,-1 0-1 0 0,0 0 1 0 0,0 0 0 0 0,0 0 0 0 0,0 1-1 0 0,-1-1 1 0 0,1 0 0 0 0,0 1 0 0 0,0 0 0 0 0,-1-1-1 0 0,1 1 1 0 0,-1 0 0 0 0,0 0 0 0 0,1 0-1 0 0,-1 0 1 0 0,0 0 0 0 0,0 0 0 0 0,0 0 0 0 0,0 0-1 0 0,-1 0 1 0 0,1 1 0 0 0,-1-1 0 0 0,1 3-1 0 0,3 8 59 0 0,3 1-19 0 0,59 121 338 0 0,-65-134-387 0 0,-1 0 12 0 0,1 0 1 0 0,-1 0 0 0 0,1 0 0 0 0,0 1 0 0 0,-1-1 0 0 0,1 0 0 0 0,0 0 0 0 0,0 0 0 0 0,0-1 0 0 0,0 1 0 0 0,-1 0 0 0 0,1 0-1 0 0,1 0 1 0 0,-1-1 0 0 0,1 2 0 0 0,-1-2-11 0 0,1-1 0 0 0,-1 1 0 0 0,1 0 0 0 0,-1 0 0 0 0,0-1 0 0 0,1 1 0 0 0,-1-1 0 0 0,0 1 0 0 0,1-1 0 0 0,-1 0 0 0 0,0 1 0 0 0,0-1 0 0 0,1 0 0 0 0,-1 0 0 0 0,0 0 0 0 0,0 0 0 0 0,0 0 0 0 0,0 0 0 0 0,0 0 0 0 0,0 0 0 0 0,-1 0 0 0 0,2-3 0 0 0,124-179-410 0 0,-78 109 175 0 0,91-177-1253 0 0,-93 162 123 0 0,4-16-786 0 0,-6-2-1 0 0,52-190 0 0 0,-67 198 1057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0.901"/>
    </inkml:context>
    <inkml:brush xml:id="br0">
      <inkml:brushProperty name="width" value="0.1" units="cm"/>
      <inkml:brushProperty name="height" value="0.1" units="cm"/>
      <inkml:brushProperty name="color" value="#FF0066"/>
    </inkml:brush>
  </inkml:definitions>
  <inkml:trace contextRef="#ctx0" brushRef="#br0">1 1 2420 0 0,'0'0'1188'0'0,"0"8"-636"0"0,0 28-12 0 0,0-27 331 0 0,8-9-558 0 0,33 0 335 0 0,-41 9-357 0 0,0-5-266 0 0,1 0-1 0 0,-1 0 0 0 0,1 0 0 0 0,0 0 1 0 0,0 0-1 0 0,0 0 0 0 0,1 0 0 0 0,0 0 0 0 0,-1-1 1 0 0,1 1-1 0 0,0-1 0 0 0,6 7 0 0 0,31 31 164 0 0,-37-39-176 0 0,3 2 58 0 0,0 0 0 0 0,-1 1 0 0 0,0 0 0 0 0,0 0 0 0 0,0 0 0 0 0,0 0 0 0 0,-1 0 0 0 0,0 1 0 0 0,4 8 0 0 0,1 4-27 0 0,-4-11-238 0 0,-1 1 0 0 0,0-1-1 0 0,0 1 1 0 0,-1-1 0 0 0,0 1-1 0 0,0 0 1 0 0,-1 0 0 0 0,0 0-1 0 0,0 8 1 0 0,-1-13-1042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05.893"/>
    </inkml:context>
    <inkml:brush xml:id="br0">
      <inkml:brushProperty name="width" value="0.1" units="cm"/>
      <inkml:brushProperty name="height" value="0.1" units="cm"/>
      <inkml:brushProperty name="color" value="#FF0066"/>
    </inkml:brush>
  </inkml:definitions>
  <inkml:trace contextRef="#ctx0" brushRef="#br0">1 102 2716 0 0,'0'0'1510'0'0,"0"-8"-832"0"0,0-16-275 0 0,0 5 2778 0 0,8 10-2826 0 0,26-28 20 0 0,-33 36-349 0 0,1 0 1 0 0,-1 1 0 0 0,1-1 0 0 0,0 1 0 0 0,-1-1 0 0 0,1 1-1 0 0,0 0 1 0 0,-1-1 0 0 0,1 1 0 0 0,0 0 0 0 0,-1 0 0 0 0,1 0 0 0 0,0 0-1 0 0,0 1 1 0 0,-1-1 0 0 0,1 0 0 0 0,0 1 0 0 0,-1-1 0 0 0,1 1-1 0 0,-1 0 1 0 0,1-1 0 0 0,-1 1 0 0 0,1 0 0 0 0,-1 0 0 0 0,1 0 0 0 0,-1 0-1 0 0,0 0 1 0 0,2 2 0 0 0,9 4 197 0 0,44 21 107 0 0,-1 2-1 0 0,-1 2 1 0 0,86 69-1 0 0,23 14 55 0 0,-83-58-130 0 0,-2 4 0 0 0,112 112 0 0 0,-133-114-79 0 0,88 115 0 0 0,36 85-35 0 0,-137-193-113 0 0,199 325 212 0 0,-131-203-99 0 0,107 185 160 0 0,32 53-9 0 0,-198-342-233 0 0,218 370 430 0 0,-202-334-395 0 0,41 83 40 0 0,4 38 34 0 0,141 318 150 0 0,-183-398-224 0 0,58 145-55 0 0,-129-304-39 0 0,260 664 179 0 0,-209-546-167 0 0,-19-47-17 0 0,32 101 0 0 0,42 146 228 0 0,-62-192 6 0 0,27 126-24 0 0,-19-111-338 0 0,-35-80 294 0 0,-12-25-310 0 0,-6-37 59 0 0,-3-2-6 0 0,0 1 0 0 0,1-1 0 0 0,-1 0 0 0 0,0-1-1 0 0,0 1 1 0 0,1 0 0 0 0,-1-1 0 0 0,1 1 0 0 0,-1-1-1 0 0,1 0 1 0 0,0 0 0 0 0,0 0 0 0 0,-1 0 0 0 0,1 0-1 0 0,1 0 1 0 0,-1-1 0 0 0,0 1 0 0 0,1-1 0 0 0,-1 1-1 0 0,1-1 1 0 0,-2-3 0 0 0,-3-6-442 0 0,1 0-1 0 0,0 0 1 0 0,-6-25-1 0 0,-1-14-381 0 0,4 23-159 0 0,1 0 0 0 0,-3-51 0 0 0,0-83-3791 0 0,10 116 3790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06.359"/>
    </inkml:context>
    <inkml:brush xml:id="br0">
      <inkml:brushProperty name="width" value="0.1" units="cm"/>
      <inkml:brushProperty name="height" value="0.1" units="cm"/>
      <inkml:brushProperty name="color" value="#FF0066"/>
    </inkml:brush>
  </inkml:definitions>
  <inkml:trace contextRef="#ctx0" brushRef="#br0">1455 223 1504 0 0,'7'-81'3837'0'0,"0"19"-1125"0"0,1 1 658 0 0,-4 45-3188 0 0,-2 14-2 0 0,-1 12 194 0 0,-7 133 702 0 0,3 121-378 0 0,5-147-448 0 0,-2 170 390 0 0,0-283-566 0 0,0 1-56 0 0,0 16 38 0 0,0-19-47 0 0,0 0 0 0 0,0 1 0 0 0,0-1 1 0 0,0 1-1 0 0,0-1 0 0 0,-1 0 0 0 0,1 1 0 0 0,-1-1 1 0 0,1 0-1 0 0,-2 3 0 0 0,1-5-8 0 0,1 1-1 0 0,-1-1 1 0 0,1 1 0 0 0,-1-1-1 0 0,0 1 1 0 0,1-1-1 0 0,-1 1 1 0 0,0-1 0 0 0,1 0-1 0 0,-1 0 1 0 0,0 1 0 0 0,0-1-1 0 0,1 0 1 0 0,-1 0 0 0 0,0 0-1 0 0,0 0 1 0 0,1 0-1 0 0,-1 0 1 0 0,0 0 0 0 0,0 0-1 0 0,0 0 1 0 0,-3 0 34 0 0,4 29-3 0 0,-4-25-14 0 0,-1 3-15 0 0,0-1 0 0 0,-1 0 0 0 0,1 0 0 0 0,-1 0 1 0 0,0-1-1 0 0,-1 0 0 0 0,1 0 0 0 0,-1-1 0 0 0,0 0 0 0 0,0 0 0 0 0,0 0 1 0 0,-1-1-1 0 0,1 0 0 0 0,-10 2 0 0 0,-20 1 13 0 0,-57 0-1 0 0,86-5-7 0 0,-229 0 180 0 0,122-2-950 0 0,106 1 680 0 0,0-1 0 0 0,0 0 0 0 0,0 0 0 0 0,0-1 0 0 0,0 0 0 0 0,0 0 0 0 0,1-1 0 0 0,-1-1 0 0 0,1 1 0 0 0,-11-7 0 0 0,-16-7-211 0 0,21 13 4 0 0,0 0-1 0 0,0 0 1 0 0,0 1 0 0 0,-1 1-1 0 0,1 1 1 0 0,-18-1 0 0 0,-40-3-1684 0 0,-131-38-1833 0 0,-14-3 1151 0 0,116 31 1694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09.342"/>
    </inkml:context>
    <inkml:brush xml:id="br0">
      <inkml:brushProperty name="width" value="0.1" units="cm"/>
      <inkml:brushProperty name="height" value="0.1" units="cm"/>
      <inkml:brushProperty name="color" value="#FF0066"/>
    </inkml:brush>
  </inkml:definitions>
  <inkml:trace contextRef="#ctx0" brushRef="#br0">7 210 2508 0 0,'0'-9'993'0'0,"0"-26"-88"0"0,0 26-83 0 0,2-8-101 0 0,5-51-63 0 0,-7 65-529 0 0,1-1 0 0 0,-1 1 1 0 0,0 0-1 0 0,-1 0 0 0 0,1 0 1 0 0,0 0-1 0 0,-1 0 0 0 0,0 0 1 0 0,0-1-1 0 0,0 1 0 0 0,0 1 1 0 0,0-1-1 0 0,-3-4 1 0 0,4 6-58 0 0,-1 0 0 0 0,0 0 0 0 0,1 0 1 0 0,-1 0-1 0 0,1 0 0 0 0,-1 0 0 0 0,1 0 1 0 0,0 0-1 0 0,-1-1 0 0 0,1 1 0 0 0,0 0 1 0 0,0 0-1 0 0,0 0 0 0 0,0 0 1 0 0,0-1-1 0 0,0 1 0 0 0,0 0 0 0 0,0 0 1 0 0,1-2-1 0 0,12 54 1230 0 0,6 15-2023 0 0,-3 1 1 0 0,-3 0-1 0 0,6 90 0 0 0,-19-93-4363 0 0,0-36 4030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09.715"/>
    </inkml:context>
    <inkml:brush xml:id="br0">
      <inkml:brushProperty name="width" value="0.1" units="cm"/>
      <inkml:brushProperty name="height" value="0.1" units="cm"/>
      <inkml:brushProperty name="color" value="#FF0066"/>
    </inkml:brush>
  </inkml:definitions>
  <inkml:trace contextRef="#ctx0" brushRef="#br0">2 109 2664 0 0,'-1'7'2071'0'0,"7"-10"-871"0"0,21-21-380 0 0,-2 3-373 0 0,-2 6-146 0 0,0 1 0 0 0,0 2 0 0 0,34-13 0 0 0,-55 24-141 0 0,9 4-6 0 0,-10-3-152 0 0,0 0 1 0 0,0 0-1 0 0,0 0 1 0 0,0 0-1 0 0,0 1 1 0 0,0-1-1 0 0,0 0 1 0 0,0 0-1 0 0,0 1 1 0 0,0-1 0 0 0,-1 1-1 0 0,1-1 1 0 0,0 1-1 0 0,0-1 1 0 0,1 1-1 0 0,2 5 11 0 0,0-1 1 0 0,0 0-1 0 0,0 1 0 0 0,0 0 1 0 0,-1 0-1 0 0,0 0 0 0 0,0 0 1 0 0,-1 0-1 0 0,0 1 0 0 0,0-1 1 0 0,0 1-1 0 0,-1 0 0 0 0,1 10 1 0 0,1 20 103 0 0,-1 48 1 0 0,-3-57-115 0 0,1 274-983 0 0,0-300 894 0 0,-1-1 0 0 0,0 1 0 0 0,0-1 0 0 0,0 1 0 0 0,0-1 0 0 0,0 0 0 0 0,-1 0 1 0 0,1 1-1 0 0,0-1 0 0 0,0 0 0 0 0,-1 0 0 0 0,-1 1 0 0 0,5-13-1697 0 0,9-13 740 0 0,8-17 133 0 0,-6 5-2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0.088"/>
    </inkml:context>
    <inkml:brush xml:id="br0">
      <inkml:brushProperty name="width" value="0.1" units="cm"/>
      <inkml:brushProperty name="height" value="0.1" units="cm"/>
      <inkml:brushProperty name="color" value="#FF0066"/>
    </inkml:brush>
  </inkml:definitions>
  <inkml:trace contextRef="#ctx0" brushRef="#br0">73 89 2296 0 0,'24'-31'1117'0'0,"-20"24"-805"0"0,0 1-1 0 0,0 0 1 0 0,1 1 0 0 0,0-1-1 0 0,10-8 1 0 0,-12 12-232 0 0,0 1-1 0 0,0-1 1 0 0,0 1 0 0 0,0-1-1 0 0,0 1 1 0 0,0 0 0 0 0,0 0-1 0 0,0 0 1 0 0,0 1 0 0 0,1-1-1 0 0,-1 1 1 0 0,0 0 0 0 0,0 0 0 0 0,1 0-1 0 0,-1 0 1 0 0,0 0 0 0 0,6 2-1 0 0,-2 0-53 0 0,0 0-1 0 0,0 0 0 0 0,0 0 1 0 0,0 1-1 0 0,0 1 1 0 0,0-1-1 0 0,0 1 0 0 0,-1 0 1 0 0,0 0-1 0 0,0 1 1 0 0,9 8-1 0 0,-14-11-240 0 0,0 0 0 0 0,0 0 0 0 0,0 0 0 0 0,0 0 0 0 0,-1 0 0 0 0,1 0 0 0 0,0 1 0 0 0,-1-1 0 0 0,0 0 0 0 0,1 0 0 0 0,-1 0 1 0 0,0 0-1 0 0,0 1 0 0 0,0-1 0 0 0,-1 0 0 0 0,1 0 0 0 0,0 0 0 0 0,-1 0 0 0 0,-1 5 0 0 0,-4 6-872 0 0</inkml:trace>
  <inkml:trace contextRef="#ctx0" brushRef="#br0" timeOffset="1">49 403 888 0 0,'-48'34'4600'0'0,"52"-45"-4088"0"0,16-18-38 0 0,8-2-261 0 0,2-1 72 0 0,37-32 0 0 0,-58 56-208 0 0,0 1 0 0 0,1 0 1 0 0,0 1-1 0 0,0 0 0 0 0,0 0 0 0 0,0 1 1 0 0,1 1-1 0 0,0-1 0 0 0,16-3 0 0 0,-25 8 297 0 0,5 8-287 0 0,-1-3-63 0 0,-2-1-11 0 0,0 0-1 0 0,0 1 1 0 0,0-1 0 0 0,0 1-1 0 0,-1 0 1 0 0,0 0 0 0 0,0 0-1 0 0,0 0 1 0 0,-1 0 0 0 0,1 1-1 0 0,-1-1 1 0 0,0 1 0 0 0,1 9-1 0 0,-2-3 72 0 0,8 87 145 0 0,-8-90-217 0 0,1 0-1 0 0,0 0 1 0 0,1 0 0 0 0,0 0-1 0 0,0-1 1 0 0,1 1-1 0 0,0-1 1 0 0,8 12-1 0 0,-11-19-5 0 0,0 0-1 0 0,0 1 1 0 0,0-1-1 0 0,1 0 1 0 0,-1 0-1 0 0,0 0 1 0 0,1 0-1 0 0,-1 0 1 0 0,1 0-1 0 0,-1-1 1 0 0,1 1-1 0 0,-1 0 1 0 0,1-1-1 0 0,0 1 1 0 0,-1-1-1 0 0,1 1 1 0 0,0-1-1 0 0,2 0 1 0 0,-3 0 163 0 0,8-8-142 0 0,25-24 3 0 0,-33 32-36 0 0,0-1 0 0 0,0 0 0 0 0,-1 0 0 0 0,1 0 0 0 0,0 0 0 0 0,0 0 0 0 0,-1 0 0 0 0,1 0 0 0 0,-1 0 0 0 0,1 0 1 0 0,-1-1-1 0 0,1 1 0 0 0,-1 0 0 0 0,0 0 0 0 0,1 0 0 0 0,-1-1 0 0 0,0 1 0 0 0,0 0 0 0 0,0 0 0 0 0,0-1 0 0 0,0 1 0 0 0,0 0 0 0 0,0 0 0 0 0,-1 0 0 0 0,1-2 0 0 0,0 2-81 0 0,-1 1-1 0 0,1-1 0 0 0,0 0 0 0 0,-1 1 0 0 0,1-1 0 0 0,0 1 0 0 0,-1-1 0 0 0,1 1 0 0 0,0-1 0 0 0,-1 1 1 0 0,1-1-1 0 0,-1 1 0 0 0,1-1 0 0 0,-1 1 0 0 0,1 0 0 0 0,-1-1 0 0 0,0 1 0 0 0,1 0 0 0 0,-1-1 1 0 0,1 1-1 0 0,-1 0 0 0 0,0 0 0 0 0,1 0 0 0 0,-1-1 0 0 0,0 1 0 0 0,1 0 0 0 0,-1 0 0 0 0,0 0 0 0 0,1 0 1 0 0,-1 0-1 0 0,0 0 0 0 0,0 0 0 0 0,-32 18-3455 0 0,23-9 2414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0.808"/>
    </inkml:context>
    <inkml:brush xml:id="br0">
      <inkml:brushProperty name="width" value="0.1" units="cm"/>
      <inkml:brushProperty name="height" value="0.1" units="cm"/>
      <inkml:brushProperty name="color" value="#FF0066"/>
    </inkml:brush>
  </inkml:definitions>
  <inkml:trace contextRef="#ctx0" brushRef="#br0">16 55 1720 0 0,'2'-3'332'0'0,"-2"0"0"0"0,1 0 0 0 0,0-1 0 0 0,0 1 0 0 0,-1 0 0 0 0,0 0 0 0 0,0 0 0 0 0,0-1 0 0 0,0 1 0 0 0,0 0 0 0 0,0 0-1 0 0,-1 0 1 0 0,0-1 0 0 0,-2-5 3056 0 0,1 26-3093 0 0,-8 56-20 0 0,8-54-111 0 0,1 0 0 0 0,1 0 0 0 0,2 21 0 0 0,0 4 47 0 0,-3-13-86 0 0,0-23-93 0 0,0 1 1 0 0,1-1-1 0 0,0 1 0 0 0,0-1 0 0 0,1 0 0 0 0,0 1 1 0 0,0-1-1 0 0,6 16 0 0 0,44 75 250 0 0,-49-96-281 0 0,-1 0 0 0 0,1 0 0 0 0,-1 0 0 0 0,1 0 0 0 0,0 0 0 0 0,0 0 0 0 0,0 0 0 0 0,0-1 0 0 0,1 1 0 0 0,-1-1-1 0 0,1 1 1 0 0,0-1 0 0 0,-1 0 0 0 0,1 0 0 0 0,0 0 0 0 0,0-1 0 0 0,0 1 0 0 0,1-1 0 0 0,-1 1 0 0 0,0-1 0 0 0,0 0 0 0 0,1 0 0 0 0,-1-1 0 0 0,1 1 0 0 0,-1-1 0 0 0,0 0 0 0 0,1 1 0 0 0,-1-2-1 0 0,1 1 1 0 0,-1 0 0 0 0,1-1 0 0 0,-1 1 0 0 0,1-1 0 0 0,-1 0 0 0 0,6-2 0 0 0,-6 1-11 0 0,0 1 1 0 0,0-1-1 0 0,0 0 1 0 0,0 0-1 0 0,0 0 0 0 0,-1-1 1 0 0,1 1-1 0 0,0-1 1 0 0,-1 1-1 0 0,0-1 0 0 0,0 0 1 0 0,0 0-1 0 0,0 0 1 0 0,0 0-1 0 0,2-4 0 0 0,7-14-14 0 0,13-9-4 0 0,-16 20 5 0 0,0 0-1 0 0,0 0 1 0 0,-1-1-1 0 0,-1 0 1 0 0,10-21-1 0 0,-15 29 18 0 0,0 0 0 0 0,0 0 0 0 0,-1 0-1 0 0,1 0 1 0 0,-1 0 0 0 0,0-1 0 0 0,1 1-1 0 0,-2 0 1 0 0,1 0 0 0 0,-1-4 0 0 0,0-17-96 0 0,0 18 97 0 0,0 0 1 0 0,0 0 0 0 0,0 0 0 0 0,-1 0 0 0 0,0 1-1 0 0,0-1 1 0 0,0 0 0 0 0,-1 1 0 0 0,0 0-1 0 0,0 0 1 0 0,0-1 0 0 0,0 2 0 0 0,-1-1-1 0 0,-5-5 1 0 0,-16-24-86 0 0,20 26-90 0 0,-1 0-1 0 0,0 0 0 0 0,0 1 0 0 0,-1-1 0 0 0,0 2 0 0 0,0-1 1 0 0,-1 1-1 0 0,0 0 0 0 0,-9-5 0 0 0,15 10-94 0 0,0-1 0 0 0,1 1 0 0 0,-1-1 0 0 0,0 0 1 0 0,1 1-1 0 0,0-1 0 0 0,-1 0 0 0 0,1 0 0 0 0,0 0 0 0 0,0 0 0 0 0,0 0 0 0 0,0 0 0 0 0,0 0 0 0 0,0-1 0 0 0,0 1 0 0 0,1 0 0 0 0,-1 0 0 0 0,1-1 0 0 0,0 1 1 0 0,0 0-1 0 0,0-4 0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1.276"/>
    </inkml:context>
    <inkml:brush xml:id="br0">
      <inkml:brushProperty name="width" value="0.1" units="cm"/>
      <inkml:brushProperty name="height" value="0.1" units="cm"/>
      <inkml:brushProperty name="color" value="#FF0066"/>
    </inkml:brush>
  </inkml:definitions>
  <inkml:trace contextRef="#ctx0" brushRef="#br0">37 19 2848 0 0,'-7'185'4741'0'0,"6"-172"-4630"0"0,0 0 0 0 0,0 0 0 0 0,-1 0 1 0 0,-1 0-1 0 0,-4 12 0 0 0,4-12 47 0 0,-1 1 1 0 0,1 0 0 0 0,1 0 0 0 0,1 0-1 0 0,0 25 1 0 0,1 173 1270 0 0,0-208-1419 0 0,0 0-1 0 0,0 1 1 0 0,1-1-1 0 0,-1 0 1 0 0,1 0-1 0 0,0 1 1 0 0,1-1 0 0 0,-1 0-1 0 0,1 0 1 0 0,-1 0-1 0 0,1 0 1 0 0,1 0-1 0 0,-1-1 1 0 0,3 5 0 0 0,1 1 42 0 0,0 0 1 0 0,-1 1 0 0 0,8 18 0 0 0,-13-27-54 0 0,0-1 0 0 0,0 1-1 0 0,0 0 1 0 0,1 0 0 0 0,-1-1 0 0 0,0 1 0 0 0,1 0 0 0 0,-1-1 0 0 0,0 1 0 0 0,1 0 0 0 0,-1-1 0 0 0,1 1 0 0 0,-1-1 0 0 0,1 1 0 0 0,0-1 0 0 0,-1 1 0 0 0,1-1 0 0 0,-1 1 0 0 0,1-1-1 0 0,0 1 1 0 0,-1-1 0 0 0,1 0 0 0 0,0 1 0 0 0,0-1 0 0 0,-1 0 0 0 0,1 0 0 0 0,0 0 0 0 0,0 1 0 0 0,-1-1 0 0 0,1 0 0 0 0,0 0 0 0 0,0 0 0 0 0,-1 0 0 0 0,1 0 0 0 0,0-1 0 0 0,0 1 0 0 0,0 0-1 0 0,-1 0 1 0 0,1 0 0 0 0,0-1 0 0 0,-1 1 0 0 0,1 0 0 0 0,0-1 0 0 0,0 1 0 0 0,-1 0 0 0 0,1-1 0 0 0,-1 1 0 0 0,1-1 0 0 0,0 1 0 0 0,0-2 0 0 0,4-2-50 0 0,-1 0 0 0 0,0 0 0 0 0,0 0 0 0 0,-1-1 0 0 0,1 0 0 0 0,4-8 0 0 0,15-29-166 0 0,-2-1-1 0 0,-1-1 1 0 0,-3-1-1 0 0,-2 0 1 0 0,16-75-1 0 0,-19 47 47 0 0,5-143-1 0 0,-17 213 191 0 0,1 0 17 0 0,-1-1 1 0 0,1 1-1 0 0,-1-1 1 0 0,1 1-1 0 0,-1-1 0 0 0,-1 0 1 0 0,1 1-1 0 0,0-1 1 0 0,-1 1-1 0 0,0-1 1 0 0,0 1-1 0 0,-2-7 1 0 0,-10-10 186 0 0,12 21-196 0 0,0 1 1 0 0,1-1-1 0 0,-1 1 0 0 0,1 0 1 0 0,0-1-1 0 0,0 1 1 0 0,-1-1-1 0 0,1 1 0 0 0,0 0 1 0 0,0-1-1 0 0,1 1 0 0 0,-1 0 1 0 0,0-1-1 0 0,0 1 1 0 0,1-1-1 0 0,0 3 0 0 0,8 48 226 0 0,-6-38-188 0 0,-1 0 0 0 0,0 0 0 0 0,0 24 0 0 0,-2-7 0 0 0,3 1-1 0 0,0-1 1 0 0,16 62 0 0 0,2 3 88 0 0,11 76 69 0 0,7-2 0 0 0,65 172-1 0 0,-53-176-1365 0 0,-53-167 230 0 0,1 1 850 0 0,1 0 0 0 0,-1 0 0 0 0,1 0-1 0 0,-1 0 1 0 0,1 0 0 0 0,0 0 0 0 0,-1-1 0 0 0,1 1 0 0 0,-1 0 0 0 0,1 0 0 0 0,-1 0-1 0 0,1-1 1 0 0,0 1 0 0 0,-1 0 0 0 0,1-1 0 0 0,0 1 0 0 0,-1 0 0 0 0,1-1 0 0 0,0 1-1 0 0,-1 0 1 0 0,1-1 0 0 0,0 1 0 0 0,0-1 0 0 0,-1 1 0 0 0,1 0 0 0 0,0-1-1 0 0,0 1 1 0 0,0-1 0 0 0,0 0 0 0 0,-35-130-4681 0 0,16 54 3628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1.800"/>
    </inkml:context>
    <inkml:brush xml:id="br0">
      <inkml:brushProperty name="width" value="0.1" units="cm"/>
      <inkml:brushProperty name="height" value="0.1" units="cm"/>
      <inkml:brushProperty name="color" value="#FF0066"/>
    </inkml:brush>
  </inkml:definitions>
  <inkml:trace contextRef="#ctx0" brushRef="#br0">22 288 1448 0 0,'7'-14'660'0'0,"1"1"0"0"0,0-1-1 0 0,1 2 1 0 0,1-1 0 0 0,0 2 0 0 0,20-21-1 0 0,77-54 557 0 0,-85 70-815 0 0,-11 7-277 0 0,0 1-1 0 0,0 0 0 0 0,0 1 0 0 0,1 0 1 0 0,0 1-1 0 0,1 0 0 0 0,-1 1 0 0 0,1 0 0 0 0,0 1 1 0 0,0 1-1 0 0,17-3 0 0 0,-12 4 114 0 0,-15 1 117 0 0,2 1-202 0 0,14 0-13 0 0,-19 0-135 0 0,1 0-1 0 0,-1 0 0 0 0,1 1 1 0 0,-1-1-1 0 0,1 0 0 0 0,-1 0 1 0 0,1 0-1 0 0,-1 0 0 0 0,1 1 1 0 0,-1-1-1 0 0,1 0 0 0 0,-1 0 1 0 0,0 1-1 0 0,1-1 0 0 0,-1 0 1 0 0,1 1-1 0 0,-1-1 0 0 0,0 0 1 0 0,1 1-1 0 0,-1-1 0 0 0,0 1 1 0 0,1-1-1 0 0,-1 1 0 0 0,0-1 1 0 0,0 0-1 0 0,0 1 0 0 0,1-1 1 0 0,-1 1-1 0 0,0 0 0 0 0,27 43 67 0 0,-26-39-66 0 0,1 1-1 0 0,-1-1 1 0 0,0 1-1 0 0,0 0 1 0 0,-1 0-1 0 0,1-1 1 0 0,-1 1-1 0 0,-1 0 1 0 0,1 0 0 0 0,-1 0-1 0 0,0-1 1 0 0,0 1-1 0 0,-1 0 1 0 0,1-1-1 0 0,-1 1 1 0 0,-5 7-1 0 0,2 3-1 0 0,-7 22-37 0 0,-2 0-1 0 0,-2-1 1 0 0,-1-1-1 0 0,-1-1 1 0 0,-2 0 0 0 0,-2-1-1 0 0,-1-2 1 0 0,-1 0-1 0 0,-2-1 1 0 0,-1-2-1 0 0,-36 31 1 0 0,12-28 10 0 0,40-26 37 0 0,-1 0 0 0 0,-18 15 0 0 0,26-17 7 0 0,-1-1 0 0 0,0 0 0 0 0,0 0 0 0 0,0 0 0 0 0,0-1 0 0 0,0 0 0 0 0,0 0 0 0 0,-1 0 0 0 0,-10 2 0 0 0,14-4 105 0 0,2-1-118 0 0,0 0 1 0 0,-1 0-1 0 0,1-1 1 0 0,0 1-1 0 0,-1 0 0 0 0,1 0 1 0 0,0 0-1 0 0,-1 0 1 0 0,0 0-1 0 0,1 0 1 0 0,-1 0-1 0 0,0 0 1 0 0,1 0-1 0 0,-3-2 1 0 0,3 3-7 0 0,-1 0 0 0 0,1-1 0 0 0,-1 1 0 0 0,1 0 0 0 0,0-1 0 0 0,-1 1 1 0 0,1-1-1 0 0,0 1 0 0 0,-1-1 0 0 0,1 1 0 0 0,0-1 0 0 0,-1 1 0 0 0,1-1 0 0 0,0 1 0 0 0,0-1 0 0 0,0 1 1 0 0,-1-1-1 0 0,1 0 0 0 0,0 1 0 0 0,0-1 0 0 0,0 1 0 0 0,0-1 0 0 0,0 1 0 0 0,0-1 0 0 0,0 0 0 0 0,0 1 1 0 0,0-1-1 0 0,1 1 0 0 0,-1-1 0 0 0,0 0 0 0 0,0 1 0 0 0,0-1 0 0 0,1 1 0 0 0,-1-1 0 0 0,0 1 0 0 0,0-1 1 0 0,1 1-1 0 0,-1-1 0 0 0,1 1 0 0 0,-1 0 0 0 0,0-1 0 0 0,1 1 0 0 0,-1-1 0 0 0,1 1 0 0 0,-1 0 0 0 0,1-1 1 0 0,0 1-1 0 0,37-31 8 0 0,133-104 48 0 0,-134 109-53 0 0,2 2 1 0 0,76-35 0 0 0,146-34 156 0 0,-206 83 925 0 0,-54 10-1081 0 0,-1 1 1 0 0,1-1-1 0 0,-1 0 1 0 0,1 0-1 0 0,-1 1 1 0 0,1-1-1 0 0,-1 0 0 0 0,1 1 1 0 0,-1-1-1 0 0,0 1 1 0 0,1-1-1 0 0,-1 1 1 0 0,0-1-1 0 0,1 1 1 0 0,-1-1-1 0 0,0 1 1 0 0,0-1-1 0 0,1 1 1 0 0,-1-1-1 0 0,0 1 0 0 0,0-1 1 0 0,0 1-1 0 0,0-1 1 0 0,0 1-1 0 0,0-1 1 0 0,0 1-1 0 0,0 0 1 0 0,0-1-1 0 0,0 1 1 0 0,0-1-1 0 0,0 1 1 0 0,0-1-1 0 0,0 1 0 0 0,-1 0 1 0 0,-4 29 30 0 0,4-24-6 0 0,-1 20-262 0 0,0 1 1 0 0,4 50-1 0 0,0-15-1706 0 0,-1-48 1377 0 0,-1-10 248 0 0,0 0 0 0 0,0 1 1 0 0,0-1-1 0 0,0 0 1 0 0,-1 0-1 0 0,1 0 1 0 0,-1 0-1 0 0,0 0 1 0 0,-2 6-1 0 0,-12 10-364 0 0,11-15 388 0 0,1-1 1 0 0,-1 0-1 0 0,1 1 0 0 0,0 0 1 0 0,-4 8-1 0 0,0 5-877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2.142"/>
    </inkml:context>
    <inkml:brush xml:id="br0">
      <inkml:brushProperty name="width" value="0.1" units="cm"/>
      <inkml:brushProperty name="height" value="0.1" units="cm"/>
      <inkml:brushProperty name="color" value="#FF0066"/>
    </inkml:brush>
  </inkml:definitions>
  <inkml:trace contextRef="#ctx0" brushRef="#br0">29 14 1836 0 0,'-27'65'5391'0'0,"27"-65"-5379"0"0,-1 0 0 0 0,1 0 0 0 0,0 0 0 0 0,0 0 0 0 0,0 1-1 0 0,0-1 1 0 0,0 0 0 0 0,0 0 0 0 0,0 0 0 0 0,0 0 0 0 0,0 1-1 0 0,0-1 1 0 0,-1 0 0 0 0,1 0 0 0 0,0 0 0 0 0,0 1 0 0 0,0-1-1 0 0,0 0 1 0 0,0 0 0 0 0,0 0 0 0 0,0 0 0 0 0,0 1 0 0 0,1-1 0 0 0,-1 0-1 0 0,0 0 1 0 0,0 0 0 0 0,0 1 0 0 0,0-1 0 0 0,0 0 0 0 0,0 0-1 0 0,0 0 1 0 0,0 0 0 0 0,0 1 0 0 0,0-1 0 0 0,1 0 0 0 0,-1 0-1 0 0,0 0 1 0 0,0 0 0 0 0,0 0 0 0 0,0 0 0 0 0,0 1 0 0 0,1-1-1 0 0,-1 0 1 0 0,0 0 0 0 0,0 0 0 0 0,0 0 0 0 0,1 0 0 0 0,11-4 514 0 0,11-11 88 0 0,-9 5-442 0 0,0 1 0 0 0,1 1 0 0 0,0 0 0 0 0,0 1 0 0 0,1 1 0 0 0,0 0 0 0 0,31-6 0 0 0,-45 11 52 0 0,1 2-208 0 0,0-1-1 0 0,-1 1 1 0 0,1-1 0 0 0,0 1 0 0 0,-1 0 0 0 0,1 0 0 0 0,0 0 0 0 0,-1 0 0 0 0,1 0 0 0 0,-1 1 0 0 0,0-1 0 0 0,1 1 0 0 0,-1 0 0 0 0,0 0-1 0 0,0-1 1 0 0,0 1 0 0 0,0 0 0 0 0,-1 1 0 0 0,1-1 0 0 0,0 0 0 0 0,-1 1 0 0 0,1-1 0 0 0,-1 0 0 0 0,1 4 0 0 0,1-2 8 0 0,-2-1-16 0 0,1 1 1 0 0,-1-1-1 0 0,1 0 0 0 0,-1 0 0 0 0,0 1 0 0 0,0-1 0 0 0,0 1 1 0 0,0 3-1 0 0,7 64 167 0 0,0 79 0 0 0,-8-40-999 0 0,0-105 513 0 0,3-1-148 0 0,7 8-339 0 0,-10-12 747 0 0,1 0 0 0 0,-1 1-1 0 0,0-1 1 0 0,1 0 0 0 0,-1 0 0 0 0,0 0 0 0 0,0 0-1 0 0,1 0 1 0 0,-1 0 0 0 0,0 0 0 0 0,1 0 0 0 0,-1 0-1 0 0,0 0 1 0 0,1 0 0 0 0,-1 0 0 0 0,0 0 0 0 0,1 0-1 0 0,-1 0 1 0 0,0-1 0 0 0,1 1 0 0 0,-1 0 0 0 0,0 0-1 0 0,0 0 1 0 0,1 0 0 0 0,-1 0 0 0 0,0-1 0 0 0,0 1-1 0 0,1 0 1 0 0,-1 0 0 0 0,0-1 0 0 0,3-3-259 0 0,-1 0 0 0 0,0 0 0 0 0,0 0 0 0 0,0-1 0 0 0,0 1 0 0 0,-1-1 1 0 0,1 1-1 0 0,0-7 0 0 0,14-51-791 0 0,6-1-40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2.499"/>
    </inkml:context>
    <inkml:brush xml:id="br0">
      <inkml:brushProperty name="width" value="0.1" units="cm"/>
      <inkml:brushProperty name="height" value="0.1" units="cm"/>
      <inkml:brushProperty name="color" value="#FF0066"/>
    </inkml:brush>
  </inkml:definitions>
  <inkml:trace contextRef="#ctx0" brushRef="#br0">176 1 3168 0 0,'-6'17'1345'0'0,"-1"1"0"0"0,-18 31 0 0 0,5-9-899 0 0,-10 34 202 0 0,3 0-1 0 0,-23 110 1 0 0,39-141-1271 0 0,15-61-4712 0 0,-4 3 4025 0 0</inkml:trace>
  <inkml:trace contextRef="#ctx0" brushRef="#br0" timeOffset="1">122 250 2172 0 0,'4'-1'230'0'0,"-1"1"1"0"0,0-1-1 0 0,1 1 0 0 0,-1 0 0 0 0,0 1 0 0 0,1-1 0 0 0,-1 0 0 0 0,0 1 1 0 0,1 0-1 0 0,-1 0 0 0 0,0 0 0 0 0,0 0 0 0 0,0 0 0 0 0,0 1 1 0 0,0-1-1 0 0,3 3 0 0 0,49 38 1400 0 0,-20-15-870 0 0,-27-21-739 0 0,1 1-274 0 0,1-1 0 0 0,0 0 0 0 0,0 0 0 0 0,1-1 0 0 0,20 7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1.286"/>
    </inkml:context>
    <inkml:brush xml:id="br0">
      <inkml:brushProperty name="width" value="0.1" units="cm"/>
      <inkml:brushProperty name="height" value="0.1" units="cm"/>
      <inkml:brushProperty name="color" value="#FF0066"/>
    </inkml:brush>
  </inkml:definitions>
  <inkml:trace contextRef="#ctx0" brushRef="#br0">5 124 2240 0 0,'-5'3'2711'0'0,"15"-7"-1473"0"0,18-8-474 0 0,30-19 216 0 0,113-43-1 0 0,-169 73-949 0 0,0 0 0 0 0,1 0-1 0 0,-1 1 1 0 0,0-1 0 0 0,1 1 0 0 0,-1-1-1 0 0,1 1 1 0 0,-1 0 0 0 0,1 0 0 0 0,-1 0-1 0 0,0 0 1 0 0,1 0 0 0 0,-1 1 0 0 0,1-1-1 0 0,-1 1 1 0 0,0-1 0 0 0,1 1 0 0 0,-1 0-1 0 0,0 0 1 0 0,4 2 0 0 0,-4-1-15 0 0,0 0-1 0 0,0 0 1 0 0,0 0 0 0 0,0 0 0 0 0,-1 1-1 0 0,1-1 1 0 0,0 1 0 0 0,-1-1 0 0 0,0 1 0 0 0,1 0-1 0 0,-1 0 1 0 0,0-1 0 0 0,-1 1 0 0 0,2 4-1 0 0,0 10 19 0 0,0 1 0 0 0,-2-1 0 0 0,1 0 0 0 0,-5 27 0 0 0,4-39-5 0 0,-1 25 42 0 0,1-19-53 0 0,-1-1-1 0 0,1 1 0 0 0,-5 15 1 0 0,-51 195 45 0 0,42-166-244 0 0,-26 66 0 0 0,33-105-37 0 0,-1-1 0 0 0,-1 1 0 0 0,0-2 0 0 0,-13 17 0 0 0,-16 25-1311 0 0,32-46 1153 0 0,3-4-10 0 0,0 0-1 0 0,0-1 1 0 0,-1 1 0 0 0,0-1 0 0 0,0 0-1 0 0,0 0 1 0 0,-1 0 0 0 0,-5 4 0 0 0,-3-2-843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2.857"/>
    </inkml:context>
    <inkml:brush xml:id="br0">
      <inkml:brushProperty name="width" value="0.1" units="cm"/>
      <inkml:brushProperty name="height" value="0.1" units="cm"/>
      <inkml:brushProperty name="color" value="#FF0066"/>
    </inkml:brush>
  </inkml:definitions>
  <inkml:trace contextRef="#ctx0" brushRef="#br0">0 0 2312 0 0,'2'1'244'0'0,"-1"0"0"0"0,1 0 1 0 0,-1-1-1 0 0,0 1 0 0 0,1 1 0 0 0,-1-1 0 0 0,0 0 0 0 0,0 0 0 0 0,0 0 0 0 0,0 1 0 0 0,0-1 0 0 0,0 0 1 0 0,0 1-1 0 0,0-1 0 0 0,-1 1 0 0 0,2 2 0 0 0,9 33 949 0 0,-5-13-457 0 0,90 271 1141 0 0,-93-283-1922 0 0,2 1-21 0 0,-2-1-1 0 0,0 1 0 0 0,-1 0 1 0 0,0 1-1 0 0,0-1 1 0 0,-2 16-1 0 0,0 59-2813 0 0,-6-76 1524 0 0,-1-1 870 0 0,5-7 269 0 0,-1 0 1 0 0,1 0-1 0 0,-1-1 1 0 0,0 1-1 0 0,1-1 1 0 0,-2 0 0 0 0,1 0-1 0 0,0 0 1 0 0,-8 5-1 0 0,2-2-953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3.215"/>
    </inkml:context>
    <inkml:brush xml:id="br0">
      <inkml:brushProperty name="width" value="0.1" units="cm"/>
      <inkml:brushProperty name="height" value="0.1" units="cm"/>
      <inkml:brushProperty name="color" value="#FF0066"/>
    </inkml:brush>
  </inkml:definitions>
  <inkml:trace contextRef="#ctx0" brushRef="#br0">835 129 1504 0 0,'-3'3'292'0'0,"1"0"1"0"0,0 0-1 0 0,0 0 1 0 0,-1 0-1 0 0,2 1 0 0 0,-1-1 1 0 0,0 1-1 0 0,1-1 0 0 0,0 1 1 0 0,0 0-1 0 0,-1 5 0 0 0,-7 18 1107 0 0,8-21-1099 0 0,-1 0 0 0 0,1 0 1 0 0,0 0-1 0 0,1 0 0 0 0,0 0 0 0 0,-1 0 0 0 0,3 11 0 0 0,-2 20 637 0 0,0-32-825 0 0,1 0-1 0 0,0 1 1 0 0,0-1 0 0 0,0 0 0 0 0,0 0-1 0 0,1 0 1 0 0,0 0 0 0 0,0 0 0 0 0,0-1-1 0 0,1 1 1 0 0,0-1 0 0 0,0 1 0 0 0,4 4 0 0 0,-1 1-206 0 0,-5-8 113 0 0,0 0-1 0 0,0 0 1 0 0,0 0-1 0 0,0 0 1 0 0,0-1-1 0 0,0 1 1 0 0,1 0-1 0 0,-1 0 1 0 0,1-1-1 0 0,-1 1 1 0 0,1-1-1 0 0,0 1 1 0 0,0-1 0 0 0,-1 0-1 0 0,1 0 1 0 0,0 0-1 0 0,0 0 1 0 0,0 0-1 0 0,0 0 1 0 0,0 0-1 0 0,0-1 1 0 0,1 1-1 0 0,-1-1 1 0 0,0 1-1 0 0,0-1 1 0 0,0 0-1 0 0,0 0 1 0 0,1 0-1 0 0,-1 0 1 0 0,0 0-1 0 0,4-1 1 0 0,0-2-4 0 0,0 1 1 0 0,-1-1 0 0 0,1 0 0 0 0,-1 0 0 0 0,0-1-1 0 0,0 1 1 0 0,0-1 0 0 0,-1 0 0 0 0,6-6-1 0 0,-4 2 12 0 0,-1 0-1 0 0,0 0 1 0 0,0-1-1 0 0,-1 1 1 0 0,0-1-1 0 0,0 0 1 0 0,-1-1-1 0 0,-1 1 1 0 0,1 0-1 0 0,-1-1 1 0 0,1-17-1 0 0,3-6 126 0 0,-5 12-126 0 0,-1 17-14 0 0,-8-16 24 0 0,3 8-39 0 0,-1-1-21 0 0,0-1 1 0 0,-1 1 0 0 0,0 1-1 0 0,-1-1 1 0 0,0 1 0 0 0,-1 0-1 0 0,-1 1 1 0 0,-14-14-1 0 0,18 21-29 0 0,-1 0 0 0 0,0 0 0 0 0,0 1 0 0 0,0 0-1 0 0,-1 0 1 0 0,1 1 0 0 0,-1 0 0 0 0,1 0-1 0 0,-1 0 1 0 0,-11 0 0 0 0,-14 0-650 0 0,-38 3-1 0 0,31 0-374 0 0,-25-3-197 0 0,20 1 376 0 0,1 1-1 0 0,-66 10 0 0 0,21 5 309 0 0,-118 16-1048 0 0,96-23 597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3.616"/>
    </inkml:context>
    <inkml:brush xml:id="br0">
      <inkml:brushProperty name="width" value="0.1" units="cm"/>
      <inkml:brushProperty name="height" value="0.1" units="cm"/>
      <inkml:brushProperty name="color" value="#FF0066"/>
    </inkml:brush>
  </inkml:definitions>
  <inkml:trace contextRef="#ctx0" brushRef="#br0">0 96 2632 0 0,'4'-9'2496'0'0,"-4"20"-716"0"0,0 22-473 0 0,40 85-1563 0 0,-37-112-122 0 0,-2-2-277 0 0,1 4-1451 0 0,-2-8 2068 0 0,0 0 1 0 0,0 0-1 0 0,0 0 0 0 0,0 0 0 0 0,0 0 0 0 0,0 0 0 0 0,1 0 0 0 0,-1 0 1 0 0,0 0-1 0 0,0 1 0 0 0,0-1 0 0 0,0 0 0 0 0,0 0 0 0 0,0 0 1 0 0,1 0-1 0 0,-1 0 0 0 0,0 0 0 0 0,0 0 0 0 0,0 0 0 0 0,0 0 1 0 0,0 0-1 0 0,0 0 0 0 0,1 0 0 0 0,-1 0 0 0 0,0 0 0 0 0,0 0 0 0 0,0 0 1 0 0,0 0-1 0 0,0 0 0 0 0,1-1 0 0 0,-1 1 0 0 0,0 0 0 0 0,0 0 1 0 0,0 0-1 0 0,0 0 0 0 0,0 0 0 0 0,0 0 0 0 0,0 0 0 0 0,0 0 1 0 0,1 0-1 0 0,-1 0 0 0 0,0-1 0 0 0,0 1 0 0 0,0 0 0 0 0,0 0 0 0 0,0 0 1 0 0,0 0-1 0 0,0 0 0 0 0,0 0 0 0 0,0-1 0 0 0,0 1 0 0 0,0 0 1 0 0,0 0-1 0 0,0 0 0 0 0,4-8-1125 0 0</inkml:trace>
  <inkml:trace contextRef="#ctx0" brushRef="#br0" timeOffset="1">164 16 876 0 0,'12'-8'1328'0'0,"-3"6"-256"0"0,-5-3-148 0 0,4 7-84 0 0,-1 1-155 0 0,-1 3-21 0 0,-1 0-152 0 0,-1 8-44 0 0,4-7-108 0 0,1 3-52 0 0,1 7-208 0 0,1-6-100 0 0,2 5 0 0 0,0-3-840 0 0,20 23-464 0 0,0-23 67 0 0,7-8-75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3.988"/>
    </inkml:context>
    <inkml:brush xml:id="br0">
      <inkml:brushProperty name="width" value="0.1" units="cm"/>
      <inkml:brushProperty name="height" value="0.1" units="cm"/>
      <inkml:brushProperty name="color" value="#FF0066"/>
    </inkml:brush>
  </inkml:definitions>
  <inkml:trace contextRef="#ctx0" brushRef="#br0">59 1 2408 0 0,'-26'67'5093'0'0,"1"-2"-3396"0"0,23-54-1666 0 0,0-1 1 0 0,0 1-1 0 0,1 0 0 0 0,0-1 1 0 0,1 15-1 0 0,0-17-83 0 0,0-5-152 0 0,11 13-3786 0 0,-11-16 3954 0 0,0 0-1 0 0,0 0 0 0 0,0 1 0 0 0,1-1 0 0 0,-1 0 0 0 0,0 0 0 0 0,0 1 0 0 0,1-1 1 0 0,-1 0-1 0 0,0 0 0 0 0,0 0 0 0 0,1 1 0 0 0,-1-1 0 0 0,0 0 0 0 0,1 0 0 0 0,-1 0 1 0 0,0 0-1 0 0,1 0 0 0 0,-1 0 0 0 0,0 0 0 0 0,0 0 0 0 0,1 0 0 0 0,-1 0 0 0 0,0 0 1 0 0,1 0-1 0 0,-1 0 0 0 0,0 0 0 0 0,1 0 0 0 0,-1 0 0 0 0,0 0 0 0 0,1 0 0 0 0,-1 0 1 0 0,0 0-1 0 0,1-1 0 0 0,-1 1 0 0 0,0 0 0 0 0,0 0 0 0 0,1 0 0 0 0,-1 0 0 0 0,0-1 1 0 0,1 1-1 0 0,7-12-1075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4.344"/>
    </inkml:context>
    <inkml:brush xml:id="br0">
      <inkml:brushProperty name="width" value="0.1" units="cm"/>
      <inkml:brushProperty name="height" value="0.1" units="cm"/>
      <inkml:brushProperty name="color" value="#FF0066"/>
    </inkml:brush>
  </inkml:definitions>
  <inkml:trace contextRef="#ctx0" brushRef="#br0">39 1 2204 0 0,'4'5'928'0'0,"-5"0"-116"0"0,1 6-188 0 0,0 1-28 0 0,0 0-107 0 0,-3 4-85 0 0,2-1-140 0 0,1 9-164 0 0,-4-7-4 0 0,1 3-900 0 0,-1 5-433 0 0,-2-3 89 0 0,-15 63-952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14.823"/>
    </inkml:context>
    <inkml:brush xml:id="br0">
      <inkml:brushProperty name="width" value="0.1" units="cm"/>
      <inkml:brushProperty name="height" value="0.1" units="cm"/>
      <inkml:brushProperty name="color" value="#FF0066"/>
    </inkml:brush>
  </inkml:definitions>
  <inkml:trace contextRef="#ctx0" brushRef="#br0">3991 1986 1088 0 0,'-8'14'667'0'0,"0"0"-1"0"0,-1-1 1 0 0,-10 12-1 0 0,-63 60 1352 0 0,38-48-1187 0 0,-1-3 0 0 0,-59 35 0 0 0,26-19-363 0 0,45-26-233 0 0,-2-2-1 0 0,-67 31 1 0 0,41-29-58 0 0,-280 102 542 0 0,-67 2-70 0 0,231-75-423 0 0,-235 61 115 0 0,206-73-184 0 0,-59 13 75 0 0,166-33-83 0 0,-199 17-1 0 0,-106-28 207 0 0,378-11-333 0 0,-1-2-1 0 0,0 0 1 0 0,1-2 0 0 0,-1-1-1 0 0,2-1 1 0 0,-35-14 0 0 0,35 12 3 0 0,-1 0 9 0 0,-1 1 9 0 0,-1-2-1 0 0,2-1 1 0 0,-1-1-1 0 0,2-1 1 0 0,-29-19 0 0 0,35 20-22 0 0,-1-2 0 0 0,2 0 1 0 0,0-1-1 0 0,1-1 0 0 0,1-1 1 0 0,0 0-1 0 0,1-1 1 0 0,1-1-1 0 0,1 0 0 0 0,0-1 1 0 0,2 0-1 0 0,-12-27 1 0 0,6 2 2 0 0,2-1 1 0 0,2 0 0 0 0,2-1-1 0 0,1-1 1 0 0,3 0 0 0 0,2 0-1 0 0,2-49 1 0 0,2 68-13 0 0,0 15-12 0 0,1 1 0 0 0,0-1-1 0 0,1 1 1 0 0,0-1 0 0 0,1 1 0 0 0,6-21 0 0 0,55-132-83 0 0,-46 123 40 0 0,14-28-32 0 0,4 0 1 0 0,2 3-1 0 0,3 1 1 0 0,55-68 0 0 0,-18 39 12 0 0,169-162 0 0 0,-224 237 60 0 0,469-401-148 0 0,-374 339 107 0 0,4 6 0 0 0,140-66 0 0 0,228-56-25 0 0,-366 159 17 0 0,1 7 0 0 0,138-20 0 0 0,-159 41 47 0 0,190 2 1 0 0,-249 12 8 0 0,0 1 0 0 0,0 2 1 0 0,-1 2-1 0 0,81 23 0 0 0,-81-18 2 0 0,28 7 3 0 0,0 4 0 0 0,-2 2 0 0 0,0 3 0 0 0,-2 4 0 0 0,-1 2 1 0 0,-2 3-1 0 0,-2 3 0 0 0,-1 2 0 0 0,-3 4 0 0 0,96 93 0 0 0,-116-96 23 0 0,-2 2 0 0 0,-2 1 0 0 0,-2 2 0 0 0,-2 1 1 0 0,-2 2-1 0 0,-2 0 0 0 0,-3 2 0 0 0,-2 1 0 0 0,-2 0 0 0 0,12 62 1 0 0,-22-67 10 0 0,-2 0 1 0 0,-3 1-1 0 0,-2 70 1 0 0,-3-106-52 0 0,0 0 1 0 0,-1 0-1 0 0,0 0 1 0 0,-1 0 0 0 0,-1 0-1 0 0,0-1 1 0 0,-1 1 0 0 0,0-1-1 0 0,-8 13 1 0 0,9-18-5 0 0,-16 34-345 0 0,-1-1 1 0 0,-49 70-1 0 0,65-104-34 0 0,-1-1 0 0 0,0 0 0 0 0,0 0-1 0 0,-1-1 1 0 0,0 1 0 0 0,0-1 0 0 0,0-1 0 0 0,0 0 0 0 0,-1 0 0 0 0,0 0-1 0 0,0-1 1 0 0,0 0 0 0 0,0 0 0 0 0,0-1 0 0 0,-1 0 0 0 0,-8 1-1 0 0,14-3-783 0 0,-1 0 132 0 0,-18 0-38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24.132"/>
    </inkml:context>
    <inkml:brush xml:id="br0">
      <inkml:brushProperty name="width" value="0.1" units="cm"/>
      <inkml:brushProperty name="height" value="0.1" units="cm"/>
      <inkml:brushProperty name="color" value="#FF0066"/>
    </inkml:brush>
  </inkml:definitions>
  <inkml:trace contextRef="#ctx0" brushRef="#br0">834 1666 2080 0 0,'-41'0'825'0'0,"33"0"1729"0"0,-1 0-2007 0 0,-14 0-227 0 0,6 0 2512 0 0,5-7-2618 0 0,-34-19-24 0 0,45 25-147 0 0,0 1 0 0 0,0-1 0 0 0,0 1 0 0 0,0-1 0 0 0,0 1 0 0 0,0-1 0 0 0,1 0 0 0 0,-1 0 0 0 0,0 1 0 0 0,0-1 0 0 0,0 0 0 0 0,1 0 0 0 0,-1 0 0 0 0,0 0 0 0 0,0-1-1 0 0,1 1-31 0 0,0 1-1 0 0,0 0 1 0 0,0-1-1 0 0,0 1 0 0 0,0 0 1 0 0,1-1-1 0 0,-1 1 1 0 0,0 0-1 0 0,0-1 0 0 0,0 1 1 0 0,0 0-1 0 0,1 0 1 0 0,-1-1-1 0 0,0 1 0 0 0,0 0 1 0 0,1-1-1 0 0,-1 1 1 0 0,0 0-1 0 0,0 0 0 0 0,1 0 1 0 0,-1-1-1 0 0,0 1 1 0 0,1 0-1 0 0,-1 0 0 0 0,0 0 1 0 0,1 0-1 0 0,-1 0 1 0 0,0 0-1 0 0,1 0 0 0 0,-1-1 1 0 0,34-3 174 0 0,-31 4-135 0 0,305-22 307 0 0,-235 18-307 0 0,209-15 301 0 0,-186 8-270 0 0,286-17 205 0 0,440 28-187 0 0,-798 0-98 0 0,1 2-1 0 0,-1 0 1 0 0,1 2-1 0 0,24 7 1 0 0,-1 0 23 0 0,-7-3-10 0 0,16 5-10 0 0,98 8 0 0 0,-4-2 6 0 0,-64-5 26 0 0,32 2-21 0 0,174 17 20 0 0,121 14 90 0 0,-383-43-101 0 0,0-2-1 0 0,57-4 1 0 0,-26 1-4 0 0,1438 1 429 0 0,-1359 0-535 0 0,-1 0 200 0 0,-139 0-112 0 0,0 0 0 0 0,-1 0 1 0 0,1-1-1 0 0,0 1 0 0 0,0 0 0 0 0,0 0 0 0 0,-1 0 0 0 0,1 0 0 0 0,0-1 0 0 0,-1 1 1 0 0,1 0-1 0 0,0-1 0 0 0,0 1 0 0 0,-1 0 0 0 0,1-1 0 0 0,-1 1 0 0 0,1-1 0 0 0,0 1 1 0 0,-1-1-1 0 0,1 0 0 0 0,-1 1 0 0 0,1-1 0 0 0,-1 1 0 0 0,1-1 0 0 0,-1 0 0 0 0,0 1 1 0 0,1-1-1 0 0,-1 0 0 0 0,0 0 0 0 0,0 1 0 0 0,1-1 0 0 0,-1 0 0 0 0,0 0 0 0 0,0 1 1 0 0,0-1-1 0 0,0 0 0 0 0,0 0 0 0 0,0 1 0 0 0,0-1 0 0 0,0 0 0 0 0,0-1 1 0 0,0 2-1 0 0,0 0 0 0 0,0-1 0 0 0,1 1 0 0 0,-1 0 0 0 0,0-1 0 0 0,0 1 0 0 0,1 0 0 0 0,-1-1 0 0 0,0 1 0 0 0,1 0 0 0 0,-1 0 0 0 0,0-1 0 0 0,1 1 0 0 0,-1 0 0 0 0,0 0 0 0 0,1 0 0 0 0,-1-1 0 0 0,1 1 0 0 0,-1 0 0 0 0,0 0 0 0 0,1 0 0 0 0,-1 0 0 0 0,1 0 0 0 0,-1 0 0 0 0,0 0 0 0 0,1 0 0 0 0,-1 0 0 0 0,1 0 0 0 0,-1 0 0 0 0,9 1 25 0 0,-5-1 28 0 0,2-6-31 0 0,-1 2-17 0 0,-3 1-1 0 0,1 1-1 0 0,-1 0 0 0 0,1 0 0 0 0,0 0 0 0 0,0 0 0 0 0,0 0 1 0 0,0 0-1 0 0,0 1 0 0 0,0-1 0 0 0,0 1 0 0 0,1 0 0 0 0,-1 0 0 0 0,6-1 1 0 0,13-6 148 0 0,-19 6-137 0 0,-1 1 0 0 0,1-1 1 0 0,-1 1-1 0 0,1 0 0 0 0,0 0 1 0 0,0 0-1 0 0,-1 1 0 0 0,1-1 1 0 0,0 1-1 0 0,5-1 0 0 0,-3 1 1 0 0,-1 0 0 0 0,0 0-1 0 0,1 0 1 0 0,-1-1 0 0 0,0 1 0 0 0,0-1 0 0 0,1 0-1 0 0,-1 0 1 0 0,0-1 0 0 0,0 0 0 0 0,7-3-1 0 0,-3-2-30 0 0,0 0 0 0 0,0 0-1 0 0,-1-1 1 0 0,9-12 0 0 0,1 1 71 0 0,-2 2-28 0 0,-1 0-1 0 0,0 0 0 0 0,-2-2 1 0 0,0 1-1 0 0,-1-2 1 0 0,9-20-1 0 0,-7 2 48 0 0,10-51 1 0 0,-12 24-1 0 0,-2 0-1 0 0,-4 0 1 0 0,-4-95 0 0 0,-1 103-19 0 0,0 46-51 0 0,0 0-1 0 0,-1 1 1 0 0,-1-1 0 0 0,1 1 0 0 0,-2-1-1 0 0,1 1 1 0 0,-2 0 0 0 0,-5-14-1 0 0,4 12-9 0 0,0 0 0 0 0,1 0 0 0 0,1-1-1 0 0,0 0 1 0 0,-3-24 0 0 0,-13-125 89 0 0,16 130-82 0 0,2 22 19 0 0,0 1 0 0 0,0-1-1 0 0,-1 0 1 0 0,0 1 0 0 0,-6-18-1 0 0,-10-19 4 0 0,14 34-2 0 0,-1-1-1 0 0,1 1 1 0 0,-2 0 0 0 0,0 0-1 0 0,0 1 1 0 0,-1-1 0 0 0,-1 1-1 0 0,0 1 1 0 0,0 0 0 0 0,-15-14-1 0 0,-98-80-14 0 0,111 97-5 0 0,0 0 1 0 0,0 0-1 0 0,-1 1 0 0 0,0 1 0 0 0,0-1 1 0 0,0 2-1 0 0,-19-6 0 0 0,-87-13 95 0 0,52 11-85 0 0,-18 0-43 0 0,0 3 0 0 0,0 4 0 0 0,-91 6 0 0 0,72-1 90 0 0,-183 0-117 0 0,260 0 65 0 0,0 2 0 0 0,0 0 0 0 0,0 1 1 0 0,0 2-1 0 0,-31 9 0 0 0,25-5 2 0 0,0-2 0 0 0,-1-1 0 0 0,-34 1 0 0 0,-372 41-37 0 0,81-6 54 0 0,162-21 71 0 0,-146 11-216 0 0,224-26 139 0 0,-122 3-54 0 0,-567-9 8 0 0,777 0 31 0 0,0-1-1 0 0,0-2 1 0 0,1-1 0 0 0,-38-9 0 0 0,-46-10 21 0 0,108 22-33 0 0,-305-45 7 0 0,1 24 128 0 0,281 21-142 0 0,12 0 12 0 0,-1 1 0 0 0,1 1-1 0 0,0 0 1 0 0,-23 6 0 0 0,-28 11 7 0 0,28-5 18 0 0,0-3 1 0 0,-45 6-1 0 0,56-13-21 0 0,0 2 0 0 0,0 0 0 0 0,0 2 1 0 0,-35 13-1 0 0,41-10 5 0 0,13-6-12 0 0,0-1 0 0 0,0 1 0 0 0,0-1 0 0 0,-1-1 0 0 0,1 1 0 0 0,-10 0 0 0 0,-213 36 235 0 0,201-32-243 0 0,0 1-1 0 0,1 1 0 0 0,0 1 1 0 0,1 2-1 0 0,-51 28 0 0 0,-1 31 2 0 0,51-46 5 0 0,2 1 0 0 0,1 1-1 0 0,-36 46 1 0 0,5-3 52 0 0,46-58-50 0 0,1 0 0 0 0,0 1 1 0 0,1 1-1 0 0,1-1 0 0 0,0 1 0 0 0,1 1 0 0 0,1 0 0 0 0,0-1 0 0 0,1 2 0 0 0,-5 19 0 0 0,1 11 47 0 0,2 1 1 0 0,-2 86-1 0 0,9-116-31 0 0,1-1 1 0 0,0 1-1 0 0,2-1 0 0 0,0 1 0 0 0,0-1 1 0 0,2 0-1 0 0,0 0 0 0 0,11 23 0 0 0,10 26 28 0 0,-10-15 14 0 0,28 68-37 0 0,-38-107-5 0 0,0 1 1 0 0,0-1-1 0 0,1 0 0 0 0,0-1 0 0 0,1 0 0 0 0,0 0 1 0 0,15 13-1 0 0,-15-16-11 0 0,1-1 1 0 0,0-1-1 0 0,0 1 1 0 0,0-1 0 0 0,1-1-1 0 0,-1 0 1 0 0,1 0-1 0 0,0-1 1 0 0,18 4-1 0 0,7-2-305 0 0,54 2 0 0 0,-37-4-823 0 0,-38-2 680 0 0,-1-1 0 0 0,1-1 1 0 0,-1 0-1 0 0,1-1 0 0 0,-1 0 0 0 0,0-1 1 0 0,0 0-1 0 0,0-1 0 0 0,0-1 1 0 0,0 0-1 0 0,14-9 0 0 0,-25 13 390 0 0,6-2-406 0 0,0-1-1 0 0,0-1 1 0 0,-1 1-1 0 0,0-1 1 0 0,0-1-1 0 0,0 1 1 0 0,0-1-1 0 0,8-10 1 0 0,1-1-663 0 0,1 0 47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25.399"/>
    </inkml:context>
    <inkml:brush xml:id="br0">
      <inkml:brushProperty name="width" value="0.1" units="cm"/>
      <inkml:brushProperty name="height" value="0.1" units="cm"/>
      <inkml:brushProperty name="color" value="#FF0066"/>
    </inkml:brush>
  </inkml:definitions>
  <inkml:trace contextRef="#ctx0" brushRef="#br0">5 1712 2164 0 0,'6'-7'7389'0'0,"-6"15"-6206"0"0,2-6-1040 0 0,-1 0 1 0 0,0 0 0 0 0,1 0-1 0 0,-1 0 1 0 0,1 0 0 0 0,0 0-1 0 0,0 0 1 0 0,-1 0 0 0 0,1-1-1 0 0,4 3 1 0 0,10 9-106 0 0,-8-5-6 0 0,1-2 1 0 0,-1 1-1 0 0,1-2 1 0 0,1 1 0 0 0,17 7-1 0 0,219 93 577 0 0,-206-93-509 0 0,1-1 1 0 0,0-2-1 0 0,0-1 0 0 0,63 3 1 0 0,135-8 218 0 0,-164-5-303 0 0,-62 2-10 0 0,0-2 0 0 0,0 0 0 0 0,0-1 0 0 0,0 0 0 0 0,-1 0 0 0 0,1-2 0 0 0,0 1 0 0 0,-1-2 0 0 0,0 0 0 0 0,15-8 0 0 0,19-7 12 0 0,33-8 41 0 0,-52 19-46 0 0,0 0-1 0 0,0-2 1 0 0,26-15 0 0 0,-27 11-5 0 0,-2-1 0 0 0,0-1-1 0 0,0-2 1 0 0,-2 0-1 0 0,0-1 1 0 0,-2-2 0 0 0,0 0-1 0 0,-1-1 1 0 0,-2 0-1 0 0,0-2 1 0 0,24-48 0 0 0,-4 0-38 0 0,-21 43 33 0 0,-1 0 1 0 0,-1-1-1 0 0,-2 0 0 0 0,-1-1 1 0 0,10-51-1 0 0,-13-6 76 0 0,-3-93-1 0 0,-6 167-80 0 0,0 0 1 0 0,-1 0-1 0 0,0 0 1 0 0,-2 1-1 0 0,1-1 1 0 0,-12-26-1 0 0,7 20-2 0 0,-68-179-64 0 0,62 173 55 0 0,-1 1 1 0 0,-2 0 0 0 0,-19-24 0 0 0,-1 0 13 0 0,17 18 24 0 0,-3 2-1 0 0,0 0 0 0 0,-2 2 0 0 0,-1 0 1 0 0,-1 2-1 0 0,-46-34 0 0 0,-74-36-51 0 0,122 82 32 0 0,-1 2-1 0 0,-1 0 0 0 0,-54-16 0 0 0,48 22 21 0 0,1 1-1 0 0,-1 1 1 0 0,0 2-1 0 0,-37 2 0 0 0,45 0-19 0 0,11 0-3 0 0,1 1 1 0 0,-1 1-1 0 0,1 0 0 0 0,0 0 1 0 0,0 1-1 0 0,0 1 0 0 0,-23 10 1 0 0,7-3-3 0 0,1-1 13 0 0,1 1 1 0 0,-45 25-1 0 0,22-9 39 0 0,25-15-21 0 0,2 2 0 0 0,-1 1 0 0 0,2 0 0 0 0,0 2 0 0 0,1 1 0 0 0,-36 38 0 0 0,34-28-3 0 0,2 1-1 0 0,0 0 1 0 0,2 1 0 0 0,-28 62 0 0 0,19-22 50 0 0,4 1-1 0 0,-26 115 0 0 0,39-129 48 0 0,-6 106 0 0 0,13 60 25 0 0,4-212-146 0 0,0-6-2 0 0,0 0 0 0 0,0-1 0 0 0,0 1 0 0 0,1-1 0 0 0,0 1 0 0 0,0-1 0 0 0,0 1 0 0 0,1-1-1 0 0,-1 1 1 0 0,1-1 0 0 0,0 0 0 0 0,0 0 0 0 0,1 0 0 0 0,2 4 0 0 0,0-2-10 0 0,-1 1 0 0 0,-1-1 1 0 0,1 1-1 0 0,-1 0 0 0 0,3 12 0 0 0,10 27 29 0 0,1-1 0 0 0,3 0 0 0 0,1-2-1 0 0,2 0 1 0 0,2-1 0 0 0,40 50 0 0 0,-57-84-31 0 0,-1-1 1 0 0,2 1 0 0 0,-1-2 0 0 0,1 1-1 0 0,0-1 1 0 0,0 0 0 0 0,0-1-1 0 0,18 7 1 0 0,3 0 17 0 0,46 13 0 0 0,68 10-1120 0 0,163 17 0 0 0,-290-50 1269 0 0,-6 0-738 0 0,0 0-1 0 0,0-1 0 0 0,1-1 0 0 0,-1 1 0 0 0,0-2 0 0 0,1 0 0 0 0,-1 0 0 0 0,21-6 0 0 0,-17 0 212 0 0,-1-1 0 0 0,1 0 0 0 0,-2-1 0 0 0,1-1 0 0 0,-1 0 0 0 0,0-1 0 0 0,-1 0 0 0 0,-1-1 0 0 0,1 0-1 0 0,16-25 1 0 0,12-25-796 0 0,-8-2 16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55.921"/>
    </inkml:context>
    <inkml:brush xml:id="br0">
      <inkml:brushProperty name="width" value="0.1" units="cm"/>
      <inkml:brushProperty name="height" value="0.1" units="cm"/>
      <inkml:brushProperty name="color" value="#FF0066"/>
    </inkml:brush>
  </inkml:definitions>
  <inkml:trace contextRef="#ctx0" brushRef="#br0">0 460 1720 0 0,'0'0'4702'0'0,"8"0"-4332"0"0,14 0-177 0 0,11 0 2932 0 0,57 0-2901 0 0,-3-10 313 0 0,-84 9-463 0 0,2 1-21 0 0,235 0 213 0 0,-225 1-256 0 0,-1-2 0 0 0,0 0 0 0 0,0-1 0 0 0,0 0 0 0 0,0-1 0 0 0,-1-1 0 0 0,25-9 0 0 0,-20 6-2 0 0,0 1 0 0 0,1 0 0 0 0,0 2 0 0 0,28-4 0 0 0,663-81 145 0 0,-621 75-111 0 0,-33 4-55 0 0,101-3-1 0 0,83 6 80 0 0,27 7 77 0 0,-263 0-144 0 0,-1 0-1 0 0,1 1 1 0 0,0-1 0 0 0,-1 1 0 0 0,1 0-1 0 0,-1 0 1 0 0,1 0 0 0 0,-1 1-1 0 0,0-1 1 0 0,0 1 0 0 0,1 0-1 0 0,-1-1 1 0 0,0 2 0 0 0,0-1-1 0 0,-1 0 1 0 0,1 0 0 0 0,0 1-1 0 0,2 3 1 0 0,-2-3 1 0 0,0 0 0 0 0,0 0 0 0 0,0 0 0 0 0,1 0 0 0 0,-1-1 0 0 0,1 0 0 0 0,-1 1 0 0 0,1-1 0 0 0,0 0 0 0 0,0-1 0 0 0,0 1 0 0 0,0-1 0 0 0,0 0 0 0 0,0 0 0 0 0,5 1 0 0 0,4-1-7 0 0,-1 1 1 0 0,0 0-1 0 0,0 1 1 0 0,13 5-1 0 0,-21-6 2 0 0,284-1 223 0 0,-154-2-121 0 0,2491 1 37 0 0,-2602-1-115 0 0,0-2 0 0 0,36-7 0 0 0,-36 6-19 0 0,0 0 0 0 0,35-1 0 0 0,-47 5-1 0 0,1 0 1 0 0,-1-1-1 0 0,0 0 0 0 0,0-1 1 0 0,0 0-1 0 0,0-1 0 0 0,0 0 1 0 0,-1-1-1 0 0,1 0 0 0 0,18-10 1 0 0,-17 7-2 0 0,1 1 0 0 0,0 1 0 0 0,-1 0 0 0 0,2 1 0 0 0,-1 0 0 0 0,0 1 0 0 0,25-3 0 0 0,211-8 74 0 0,7-1 36 0 0,103 6-149 0 0,-234 11 45 0 0,-107-2-1 0 0,1-1 0 0 0,-1-1-1 0 0,1-1 1 0 0,-1 0-1 0 0,30-10 1 0 0,-29 7 10 0 0,0 1 0 0 0,1 1 0 0 0,-1 1 0 0 0,39-2-1 0 0,162-19 3 0 0,-56 3 32 0 0,6 5-48 0 0,220-10 94 0 0,280 26-16 0 0,-513 6-22 0 0,-22 0 21 0 0,63 7-91 0 0,263-13 101 0 0,-457 0-109 0 0,0 0-39 0 0,14 0-118 0 0,-18 0 175 0 0,0 0 1 0 0,0 0-1 0 0,1 0 0 0 0,-1 0 1 0 0,0 0-1 0 0,0 0 1 0 0,0 0-1 0 0,0 0 1 0 0,0 0-1 0 0,1 0 0 0 0,-1 0 1 0 0,0 0-1 0 0,0 0 1 0 0,0 0-1 0 0,0 0 0 0 0,0 0 1 0 0,1 0-1 0 0,-1 0 1 0 0,0 0-1 0 0,0 0 1 0 0,0 0-1 0 0,0 0 0 0 0,0 0 1 0 0,1 0-1 0 0,-1 0 1 0 0,0 0-1 0 0,0 1 0 0 0,0-1 1 0 0,0 0-1 0 0,0 0 1 0 0,0 0-1 0 0,0 0 1 0 0,0 0-1 0 0,0 0 0 0 0,1 0 1 0 0,-1 1-1 0 0,0-1 1 0 0,0 0-1 0 0,0 0 0 0 0,0 0 1 0 0,0 0-1 0 0,0 0 1 0 0,0 1-1 0 0,0-1 1 0 0,0 0-1 0 0,0 0 0 0 0,0 0 1 0 0,0 0-1 0 0,0 0 1 0 0,0 1-1 0 0,0-1 0 0 0,0 0 1 0 0,0 0-1 0 0,0 0 1 0 0,0 0-1 0 0,0 1 0 0 0,-1-1-11 0 0,1 1-1 0 0,0 0 1 0 0,0 0-1 0 0,0 0 1 0 0,0 0-1 0 0,0 0 1 0 0,1 0-1 0 0,-1-1 0 0 0,0 1 1 0 0,0 0-1 0 0,1 0 1 0 0,-1 0-1 0 0,0 0 1 0 0,1-1-1 0 0,-1 1 1 0 0,1 0-1 0 0,-1 0 0 0 0,1-1 1 0 0,-1 1-1 0 0,1 0 1 0 0,-1-1-1 0 0,1 1 1 0 0,0-1-1 0 0,-1 1 1 0 0,1-1-1 0 0,0 1 0 0 0,0-1 1 0 0,-1 1-1 0 0,1-1 1 0 0,0 0-1 0 0,0 1 1 0 0,0-1-1 0 0,-1 0 1 0 0,1 0-1 0 0,0 1 0 0 0,0-1 1 0 0,0 0-1 0 0,0 0 1 0 0,0 0-1 0 0,0 0 1 0 0,1 0-1 0 0,3 0-588 0 0,0 0-823 0 0,39 0-1413 0 0,-27-8 1510 0 0,12-7 583 0 0,-2-1-1 0 0,37-29 1 0 0,-13 2-269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57.067"/>
    </inkml:context>
    <inkml:brush xml:id="br0">
      <inkml:brushProperty name="width" value="0.1" units="cm"/>
      <inkml:brushProperty name="height" value="0.1" units="cm"/>
      <inkml:brushProperty name="color" value="#FF0066"/>
    </inkml:brush>
  </inkml:definitions>
  <inkml:trace contextRef="#ctx0" brushRef="#br0">1 1 2664 0 0,'0'0'5015'0'0,"15"13"-4654"0"0,44 42-34 0 0,-57-53-307 0 0,-1 0 0 0 0,1 0 0 0 0,0 0 0 0 0,-1 1-1 0 0,0-1 1 0 0,1 0 0 0 0,-1 1 0 0 0,0-1 0 0 0,0 1 0 0 0,0-1 0 0 0,-1 1 0 0 0,1-1 0 0 0,-1 1 0 0 0,1-1 0 0 0,-1 5 0 0 0,0-6-15 0 0,25 455 1625 0 0,-24 11-1154 0 0,-2-238-2462 0 0,5-203-976 0 0,-2-25 1934 0 0,0-16-221 0 0,0-8 157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1.671"/>
    </inkml:context>
    <inkml:brush xml:id="br0">
      <inkml:brushProperty name="width" value="0.1" units="cm"/>
      <inkml:brushProperty name="height" value="0.1" units="cm"/>
      <inkml:brushProperty name="color" value="#FF0066"/>
    </inkml:brush>
  </inkml:definitions>
  <inkml:trace contextRef="#ctx0" brushRef="#br0">0 165 2268 0 0,'129'-93'3147'0'0,"-106"79"-2808"0"0,0 1-1 0 0,1 2 0 0 0,46-17 1 0 0,-64 26-317 0 0,0 1 0 0 0,0 0 1 0 0,0 0-1 0 0,0 1 0 0 0,7 0 1 0 0,-12 0-24 0 0,3 6-210 0 0,9 20 122 0 0,-13-23 77 0 0,0 0 1 0 0,0-1-1 0 0,0 1 1 0 0,0-1-1 0 0,0 1 1 0 0,-1-1-1 0 0,1 1 1 0 0,-1 0 0 0 0,0-1-1 0 0,1 0 1 0 0,-1 1-1 0 0,0-1 1 0 0,-1 1-1 0 0,0 1 1 0 0,-2 4 104 0 0,-9 32 576 0 0,-13 65 1 0 0,23-95-575 0 0,-16 130 756 0 0,16-113-600 0 0,1 48 0 0 0,2-56-104 0 0,0-15-23 0 0,0 1 3 0 0,0 42 63 0 0,0-42-191 0 0,6 4-90 0 0,2 3 27 0 0,-3-4-20 0 0,0 0 0 0 0,0-1 0 0 0,12 13 0 0 0,-16-20 11 0 0,0 1 0 0 0,0 0 0 0 0,0-1 0 0 0,0 1 0 0 0,0 0 0 0 0,0-1 0 0 0,0 0 0 0 0,0 1 0 0 0,0-1 0 0 0,0 1 0 0 0,0-1 0 0 0,1 0 1 0 0,-1 0-1 0 0,0 0 0 0 0,0 0 0 0 0,0 0 0 0 0,0 0 0 0 0,0 0 0 0 0,0 0 0 0 0,1 0 0 0 0,-1 0 0 0 0,0-1 0 0 0,0 1 0 0 0,0 0 0 0 0,0-1 0 0 0,0 1 0 0 0,0-1 0 0 0,0 1 0 0 0,0-1 0 0 0,0 1 0 0 0,0-1 0 0 0,1-1 0 0 0,28-26-3436 0 0,-18 13 2392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57.983"/>
    </inkml:context>
    <inkml:brush xml:id="br0">
      <inkml:brushProperty name="width" value="0.1" units="cm"/>
      <inkml:brushProperty name="height" value="0.1" units="cm"/>
      <inkml:brushProperty name="color" value="#FF0066"/>
    </inkml:brush>
  </inkml:definitions>
  <inkml:trace contextRef="#ctx0" brushRef="#br0">38 344 2136 0 0,'-9'-2'1064'0'0,"-15"-5"1869"0"0,20 4-1432 0 0,12 2-190 0 0,147-4 1515 0 0,-151 5-2711 0 0,2 0 35 0 0,546 0 637 0 0,-513-1-777 0 0,-1-1 0 0 0,1-2 0 0 0,49-11 0 0 0,-42 6 19 0 0,85-6 1 0 0,242 9 118 0 0,-311 6-154 0 0,-9 0 35 0 0,0-3 0 0 0,99-18 0 0 0,30-5 39 0 0,15 9-25 0 0,141-18 96 0 0,-197 12-123 0 0,106-20 74 0 0,-33 8-119 0 0,-34 7 89 0 0,-69 10-12 0 0,115-5 0 0 0,-79 21-106 0 0,-32 4 78 0 0,-65-2-51 0 0,-47 0 39 0 0,2 0 11 0 0,39 0 4 0 0,-40 0 8 0 0,0 0-10 0 0,38 0-55 0 0,-38 0 1183 0 0,1 0-1048 0 0,-3 0-92 0 0,1 0 0 0 0,-1 1 0 0 0,1 0 0 0 0,0-1 0 0 0,-1 1 0 0 0,1 0 0 0 0,-1 0 0 0 0,1 0 0 0 0,-1 1-1 0 0,0-1 1 0 0,0 1 0 0 0,1-1 0 0 0,-1 1 0 0 0,2 1 0 0 0,-2 0 36 0 0,0 0 1 0 0,0-1-1 0 0,0 1 0 0 0,-1 0 0 0 0,1 0 0 0 0,-1 0 0 0 0,1 0 0 0 0,-1 0 0 0 0,0 0 0 0 0,0 0 1 0 0,0 1-1 0 0,0 3 0 0 0,4 48 77 0 0,-4-26-71 0 0,0 32-65 0 0,-1-42 8 0 0,0-1 0 0 0,1 1 0 0 0,4 24 0 0 0,53 209 94 0 0,-51-216-16 0 0,5 68 0 0 0,-3-10-72 0 0,-6-18-48 0 0,-3-73 19 0 0,-6 5-2273 0 0,-21 23 1483 0 0,27-30 747 0 0,-1-1 1 0 0,0 1 0 0 0,1-1 0 0 0,-1 1 0 0 0,0-1 0 0 0,0 1 0 0 0,0-1 0 0 0,1 0 0 0 0,-1 1 0 0 0,0-1 0 0 0,0 0 0 0 0,0 0 0 0 0,0 1 0 0 0,1-1 0 0 0,-1 0 0 0 0,0 0 0 0 0,0 0 0 0 0,0 0 0 0 0,0 0 0 0 0,0 0 0 0 0,0-1 0 0 0,1 1 0 0 0,-1 0 0 0 0,0 0 0 0 0,0-1 0 0 0,0 1 0 0 0,0 0 0 0 0,1-1 0 0 0,-1 1-1 0 0,0-1 1 0 0,0 1 0 0 0,1-1 0 0 0,-1 1 0 0 0,0-1 0 0 0,1 1 0 0 0,-1-1 0 0 0,0-1 0 0 0,-3-1-350 0 0,-22-15-508 0 0,0 2-1 0 0,-2 0 1 0 0,1 2 0 0 0,-1 1 0 0 0,-1 1 0 0 0,-44-11 0 0 0,8 12-115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58.775"/>
    </inkml:context>
    <inkml:brush xml:id="br0">
      <inkml:brushProperty name="width" value="0.1" units="cm"/>
      <inkml:brushProperty name="height" value="0.1" units="cm"/>
      <inkml:brushProperty name="color" value="#FF0066"/>
    </inkml:brush>
  </inkml:definitions>
  <inkml:trace contextRef="#ctx0" brushRef="#br0">27 85 1636 0 0,'0'-3'610'0'0,"-1"0"0"0"0,1 0 0 0 0,-1 0-1 0 0,0 0 1 0 0,0 0 0 0 0,0 0 0 0 0,-3-5 0 0 0,3 5-316 0 0,0 0 1 0 0,0 0 0 0 0,-1 0 0 0 0,2 1 0 0 0,-1-1 0 0 0,0 0 0 0 0,0-7 1840 0 0,-1 5-1961 0 0,-6-16-10 0 0,46 140 1031 0 0,4 13-1098 0 0,-34-108-38 0 0,11 50 0 0 0,-10-34-13 0 0,2 47-922 0 0,-14-76-166 0 0,3-11 1013 0 0,-1 0 0 0 0,1 0-1 0 0,0 1 1 0 0,0-1 0 0 0,0 0 0 0 0,-1 0 0 0 0,1 0 0 0 0,0 0-1 0 0,0 0 1 0 0,-1 0 0 0 0,1 0 0 0 0,0 0 0 0 0,0 0-1 0 0,-1 0 1 0 0,1 0 0 0 0,0 0 0 0 0,0 0 0 0 0,-1-1-1 0 0,1 1 1 0 0,0 0 0 0 0,0 0 0 0 0,0 0 0 0 0,-1 0 0 0 0,1 0-1 0 0,0 0 1 0 0,0 0 0 0 0,0-1 0 0 0,-1 1 0 0 0,1 0-1 0 0,0 0 1 0 0,0 0 0 0 0,0 0 0 0 0,0-1 0 0 0,0 1-1 0 0,-1 0 1 0 0,1 0 0 0 0,0 0 0 0 0,0-1 0 0 0,0 1 0 0 0,0 0-1 0 0,0 0 1 0 0,0-1 0 0 0,0 1 0 0 0,0 0 0 0 0,0 0-1 0 0,0-1 1 0 0,0 1 0 0 0,0 0 0 0 0,0 0 0 0 0,0-1 0 0 0,-17-100-6393 0 0,13 79 5170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0:59.534"/>
    </inkml:context>
    <inkml:brush xml:id="br0">
      <inkml:brushProperty name="width" value="0.1" units="cm"/>
      <inkml:brushProperty name="height" value="0.1" units="cm"/>
      <inkml:brushProperty name="color" value="#FF0066"/>
    </inkml:brush>
  </inkml:definitions>
  <inkml:trace contextRef="#ctx0" brushRef="#br0">1 474 988 0 0,'0'-2'500'0'0,"1"-18"4160"0"0,0 19-4517 0 0,0-1 0 0 0,0 1 0 0 0,-1-1 0 0 0,1 1 0 0 0,1 0 1 0 0,-1 0-1 0 0,0 0 0 0 0,0-1 0 0 0,0 1 0 0 0,0 0 0 0 0,1 0 0 0 0,-1 1 0 0 0,1-1 0 0 0,-1 0 0 0 0,3-1 0 0 0,5-1 76 0 0,0 0-1 0 0,0 0 0 0 0,0 1 1 0 0,0 1-1 0 0,0-1 0 0 0,13 1 1 0 0,-9 0-51 0 0,166-29 685 0 0,-73 11-482 0 0,-70 15-197 0 0,-1 2 0 0 0,59 4 0 0 0,-23 0-12 0 0,-34-2-88 0 0,-11 1-25 0 0,0-1 1 0 0,0-2-1 0 0,31-5 0 0 0,7-7 6 0 0,-26 5 4 0 0,0 2 0 0 0,64-5-1 0 0,62-3 145 0 0,192-41 0 0 0,25-4 44 0 0,-163 27-151 0 0,36-3 2 0 0,193-19-54 0 0,-115 11 127 0 0,54 28-173 0 0,-382 16 50 0 0,2 0-31 0 0,235 0-49 0 0,-237 0 43 0 0,0 0 50 0 0,14 0-9 0 0,-14 0-33 0 0,1 0-38 0 0,11 0 0 0 0,-12 0-4 0 0,0 5 0 0 0,12 16 18 0 0,-16-21-2 0 0,0 1-1 0 0,0-1 0 0 0,0 1 1 0 0,0-1-1 0 0,0 1 1 0 0,0-1-1 0 0,0 1 0 0 0,0 0 1 0 0,0-1-1 0 0,-1 1 0 0 0,1-1 1 0 0,0 1-1 0 0,0-1 1 0 0,-1 0-1 0 0,1 1 0 0 0,0-1 1 0 0,-1 1-1 0 0,1-1 0 0 0,0 1 1 0 0,-1-1-1 0 0,1 0 1 0 0,-1 1-1 0 0,1-1 0 0 0,-1 0 1 0 0,1 1-1 0 0,-1-1 0 0 0,1 0 1 0 0,-1 0-1 0 0,1 0 1 0 0,-1 1-1 0 0,1-1 0 0 0,-1 0 1 0 0,1 0-1 0 0,-1 0 0 0 0,1 0 1 0 0,-2 0-1 0 0,-18 6-943 0 0,8-5 548 0 0,8-1 219 0 0,10 1-24 0 0,-5 0 192 0 0,1 1 0 0 0,-1 0-1 0 0,1 0 1 0 0,-1 0 0 0 0,0 0 0 0 0,1 0 0 0 0,-1 0 0 0 0,0 0-1 0 0,0 0 1 0 0,-1 0 0 0 0,1 0 0 0 0,0 1 0 0 0,-1-1-1 0 0,1 0 1 0 0,-1 1 0 0 0,0 2 0 0 0,2 5 110 0 0,0 0 0 0 0,-1 1 1 0 0,0 15-1 0 0,-17 61 305 0 0,16-83-316 0 0,0 2 2 0 0,1 6-61 0 0,0-7-21 0 0,0 0 1 0 0,-1 1 0 0 0,0-1 0 0 0,0 1-1 0 0,0-1 1 0 0,-1 0 0 0 0,0 1 0 0 0,0-1-1 0 0,-3 8 1 0 0,0 4-30 0 0,1-2-82 0 0,0 0-1 0 0,-2 0 0 0 0,0-1 0 0 0,-7 15 1 0 0,12-28 15 0 0,-1 0 0 0 0,1-1 0 0 0,-1 1 1 0 0,1 0-1 0 0,-1 0 0 0 0,1-1 0 0 0,-1 1 1 0 0,0 0-1 0 0,1-1 0 0 0,-1 1 0 0 0,1-1 0 0 0,-1 1 1 0 0,0-1-1 0 0,0 1 0 0 0,1-1 0 0 0,-1 0 1 0 0,0 1-1 0 0,0-1 0 0 0,0 0 0 0 0,1 1 0 0 0,-1-1 1 0 0,0 0-1 0 0,0 0 0 0 0,0 0 0 0 0,0 0 1 0 0,0 0-1 0 0,0 0 0 0 0,1 0 0 0 0,-1 0 0 0 0,0 0 1 0 0,0 0-1 0 0,0-1 0 0 0,-1 1 0 0 0,-1-2-246 0 0,0 1 0 0 0,-1-1 0 0 0,1 0 0 0 0,0 0 0 0 0,0 0 0 0 0,0-1 0 0 0,1 1 0 0 0,-4-4 0 0 0,-72-78-2076 0 0,39 32 1292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0.312"/>
    </inkml:context>
    <inkml:brush xml:id="br0">
      <inkml:brushProperty name="width" value="0.1" units="cm"/>
      <inkml:brushProperty name="height" value="0.1" units="cm"/>
      <inkml:brushProperty name="color" value="#FF0066"/>
    </inkml:brush>
  </inkml:definitions>
  <inkml:trace contextRef="#ctx0" brushRef="#br0">330 683 1804 0 0,'0'1'207'0'0,"0"0"-1"0"0,0 0 0 0 0,-1 1 1 0 0,1-1-1 0 0,0 0 0 0 0,0 0 1 0 0,-1 0-1 0 0,1 0 1 0 0,0 0-1 0 0,-1 0 0 0 0,1 0 1 0 0,-1 0-1 0 0,0 0 1 0 0,1 0-1 0 0,-1 0 0 0 0,0-1 1 0 0,1 1-1 0 0,-1 0 0 0 0,0 0 1 0 0,0-1-1 0 0,0 1 1 0 0,0 0-1 0 0,0-1 0 0 0,0 1 1 0 0,0-1-1 0 0,0 1 0 0 0,0-1 1 0 0,0 1-1 0 0,0-1 1 0 0,0 0-1 0 0,0 0 0 0 0,-1 1 1 0 0,-44-24 1729 0 0,14 7-1497 0 0,0-1 0 0 0,0-1 0 0 0,-33-27-1 0 0,54 35-349 0 0,1-1-1 0 0,0-1 0 0 0,0 1 0 0 0,1-2 0 0 0,1 1 0 0 0,-8-15 1 0 0,4 5 10 0 0,10 18-80 0 0,-1 0 0 0 0,2-1 0 0 0,-1 1 1 0 0,1 0-1 0 0,-1-1 0 0 0,1 0 0 0 0,0 1 1 0 0,1-1-1 0 0,-1 1 0 0 0,1-1 1 0 0,0-7-1 0 0,7-4 62 0 0,-6 12-73 0 0,12-29 2 0 0,1 0 0 0 0,1 1 0 0 0,37-54 0 0 0,-34 64-23 0 0,1 2 1 0 0,1 0-1 0 0,0 1 0 0 0,43-29 0 0 0,-47 37-3 0 0,0 1 0 0 0,1 0 0 0 0,1 2-1 0 0,-1 0 1 0 0,1 1 0 0 0,1 0 0 0 0,34-6 0 0 0,12 12-73 0 0,-61 1 95 0 0,1 0-31 0 0,3-1 14 0 0,-5 0 6 0 0,0 1 1 0 0,1 0 0 0 0,-1 0 0 0 0,0 0 0 0 0,1 0-1 0 0,-1 0 1 0 0,0 1 0 0 0,0-1 0 0 0,1 1 0 0 0,-1 0 0 0 0,0 0-1 0 0,0 0 1 0 0,0 1 0 0 0,5 2 0 0 0,10 8-9 0 0,0 1-1 0 0,-2 0 1 0 0,1 1-1 0 0,27 32 1 0 0,-37-38 14 0 0,0 0 0 0 0,-1 1-1 0 0,0 0 1 0 0,0 0 0 0 0,-1 1 0 0 0,0-1-1 0 0,0 1 1 0 0,-1 0 0 0 0,-1 1 0 0 0,0-1 0 0 0,0 0-1 0 0,-1 1 1 0 0,2 19 0 0 0,-5-15-10 0 0,1 1 1 0 0,-2-1-1 0 0,0 1 1 0 0,-1-1-1 0 0,-5 17 1 0 0,-36 77-34 0 0,31-84 34 0 0,-2 0 0 0 0,0-1-1 0 0,-2-1 1 0 0,0 0 0 0 0,-1-1 0 0 0,-2-1-1 0 0,-22 20 1 0 0,32-34 12 0 0,0 0-1 0 0,-1 0 0 0 0,1 0 1 0 0,-1-2-1 0 0,-1 1 1 0 0,1-1-1 0 0,-1-1 1 0 0,0 0-1 0 0,0-1 0 0 0,0 0 1 0 0,0-1-1 0 0,0 0 1 0 0,-19 0-1 0 0,28-2-123 0 0,-2 0-53 0 0,-39 0-341 0 0,43 0 496 0 0,0-1-1 0 0,0 1 1 0 0,0 0-1 0 0,1-1 0 0 0,-1 1 1 0 0,0-1-1 0 0,0 1 1 0 0,0-1-1 0 0,1 1 0 0 0,-1-1 1 0 0,0 0-1 0 0,1 1 1 0 0,-1-1-1 0 0,0 0 0 0 0,1 1 1 0 0,-1-1-1 0 0,1 0 1 0 0,-1 0-1 0 0,1 0 0 0 0,-1-1 1 0 0,-14-16-511 0 0,1-1 0 0 0,1 0 0 0 0,1-1 0 0 0,1 0-1 0 0,-14-34 1 0 0,17 28-536 0 0,0 0 0 0 0,2-1 0 0 0,1 0-1 0 0,-2-47 1 0 0,7 41-102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0.748"/>
    </inkml:context>
    <inkml:brush xml:id="br0">
      <inkml:brushProperty name="width" value="0.1" units="cm"/>
      <inkml:brushProperty name="height" value="0.1" units="cm"/>
      <inkml:brushProperty name="color" value="#FF0066"/>
    </inkml:brush>
  </inkml:definitions>
  <inkml:trace contextRef="#ctx0" brushRef="#br0">390 497 848 0 0,'11'0'1372'0'0,"-3"-2"971"0"0,-54-16 1808 0 0,17-4-3732 0 0,1-1-1 0 0,1-1 1 0 0,1-1-1 0 0,-30-38 0 0 0,28 32-310 0 0,1 0 12 0 0,0-1 1 0 0,2-1-1 0 0,1-1 1 0 0,2-2 0 0 0,-21-44-1 0 0,42 77-36 0 0,10-4-94 0 0,26-22-13 0 0,-32 28 23 0 0,-1 0 0 0 0,0 1 0 0 0,1-1 0 0 0,-1 1-1 0 0,0 0 1 0 0,1-1 0 0 0,-1 1 0 0 0,1 0-1 0 0,-1 0 1 0 0,1 1 0 0 0,-1-1 0 0 0,0 0-1 0 0,1 1 1 0 0,-1 0 0 0 0,0-1 0 0 0,1 1 0 0 0,-1 0-1 0 0,0 0 1 0 0,0 0 0 0 0,0 1 0 0 0,0-1-1 0 0,0 0 1 0 0,2 3 0 0 0,4 0-1 0 0,10 7 5 0 0,0 0 0 0 0,-1 1 0 0 0,26 23 0 0 0,5 4-12 0 0,-23-10 177 0 0,-20-19-25 0 0,-18-18-47 0 0,13 8-163 0 0,-1-1 0 0 0,1 0-1 0 0,-1 1 1 0 0,1-1 0 0 0,-1 1 0 0 0,1 0 0 0 0,-1-1 0 0 0,0 1 0 0 0,1-1 0 0 0,-1 1 0 0 0,0 0 0 0 0,1 0 0 0 0,-1-1-1 0 0,0 1 1 0 0,1 0 0 0 0,-1 0 0 0 0,0 0 0 0 0,1 0 0 0 0,-1 0 0 0 0,0 0 0 0 0,1 0 0 0 0,-1 0 0 0 0,0 0 0 0 0,0 0-1 0 0,1 0 1 0 0,-1 0 0 0 0,0 0 0 0 0,1 1 0 0 0,-1-1 0 0 0,0 0 0 0 0,1 0 0 0 0,-1 1 0 0 0,0-1 0 0 0,1 0 0 0 0,-1 1-1 0 0,1-1 1 0 0,-2 1 0 0 0,2 0-161 0 0,0 0 0 0 0,-1 0-1 0 0,1 0 1 0 0,-1 0 0 0 0,1 0 0 0 0,0 0-1 0 0,0 0 1 0 0,0 0 0 0 0,0 0 0 0 0,0 0-1 0 0,-1 0 1 0 0,2 0 0 0 0,-1 0 0 0 0,0 0-1 0 0,0 0 1 0 0,0 0 0 0 0,0 0 0 0 0,1 0-1 0 0,-1 0 1 0 0,0-1 0 0 0,1 1-1 0 0,-1 0 1 0 0,1 0 0 0 0,-1 0 0 0 0,1 0-1 0 0,-1 0 1 0 0,1-1 0 0 0,0 2 0 0 0,6 6-827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1.105"/>
    </inkml:context>
    <inkml:brush xml:id="br0">
      <inkml:brushProperty name="width" value="0.1" units="cm"/>
      <inkml:brushProperty name="height" value="0.1" units="cm"/>
      <inkml:brushProperty name="color" value="#FF0066"/>
    </inkml:brush>
  </inkml:definitions>
  <inkml:trace contextRef="#ctx0" brushRef="#br0">176 1 1984 0 0,'1'5'225'0'0,"0"0"-1"0"0,0 0 1 0 0,0 0-1 0 0,0 0 1 0 0,-1 0-1 0 0,0 0 1 0 0,0 0-1 0 0,-1 0 1 0 0,1 0-1 0 0,-1 0 1 0 0,0 0-1 0 0,0 0 0 0 0,-1 0 1 0 0,-3 9-1 0 0,-5 8 664 0 0,-23 38 0 0 0,20-38-710 0 0,-8 19 155 0 0,-20 32 508 0 0,10-16 26 0 0,28-52-780 0 0,0-1 0 0 0,1 1 1 0 0,0 0-1 0 0,0 0 0 0 0,0 0 1 0 0,0 0-1 0 0,1 0 0 0 0,0 0 1 0 0,0 1-1 0 0,0-1 0 0 0,1 0 1 0 0,0 9-1 0 0,0-13-85 0 0,0-1 0 0 0,1 1 0 0 0,-1-1 1 0 0,1 1-1 0 0,-1-1 0 0 0,0 1 0 0 0,1-1 0 0 0,-1 0 0 0 0,1 1 0 0 0,-1-1 1 0 0,1 0-1 0 0,-1 1 0 0 0,1-1 0 0 0,0 0 0 0 0,-1 0 0 0 0,1 1 0 0 0,-1-1 1 0 0,1 0-1 0 0,-1 0 0 0 0,1 0 0 0 0,0 0 0 0 0,-1 0 0 0 0,1 0 0 0 0,-1 0 1 0 0,1 0-1 0 0,0 0 0 0 0,-1 0 0 0 0,1 0 0 0 0,-1 0 0 0 0,1 0 0 0 0,0-1 1 0 0,-1 1-1 0 0,1 0 0 0 0,-1 0 0 0 0,1-1 0 0 0,-1 1 0 0 0,1 0 0 0 0,-1-1 1 0 0,1 1-1 0 0,-1 0 0 0 0,1-1 0 0 0,22-15-43 0 0,-12 4-27 0 0,0 0 1 0 0,-1-1 0 0 0,-1 0 0 0 0,0-1-1 0 0,-1 0 1 0 0,10-23 0 0 0,-17 36 51 0 0,-1 0 1 0 0,1 0-1 0 0,-1 0 0 0 0,1 0 1 0 0,-1-1-1 0 0,0 1 0 0 0,0 0 1 0 0,1 0-1 0 0,-1-1 0 0 0,0 1 1 0 0,0 0-1 0 0,0-1 0 0 0,-1-1 0 0 0,1 2-39 0 0,0 1 0 0 0,0-1 0 0 0,0 1 0 0 0,-1-1 0 0 0,1 1 0 0 0,0 0 0 0 0,-1-1 0 0 0,1 1 0 0 0,0 0 0 0 0,-1-1-1 0 0,1 1 1 0 0,0 0 0 0 0,-1-1 0 0 0,1 1 0 0 0,-1 0 0 0 0,1 0 0 0 0,0-1 0 0 0,-1 1 0 0 0,1 0 0 0 0,-1 0 0 0 0,1 0-1 0 0,-1-1 1 0 0,1 1 0 0 0,-1 0 0 0 0,-3 0-597 0 0,1 0-1 0 0,-1 0 1 0 0,1 1-1 0 0,-1-1 1 0 0,1 1-1 0 0,-1 0 1 0 0,1 0-1 0 0,-6 2 1 0 0,1-1-490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1.492"/>
    </inkml:context>
    <inkml:brush xml:id="br0">
      <inkml:brushProperty name="width" value="0.1" units="cm"/>
      <inkml:brushProperty name="height" value="0.1" units="cm"/>
      <inkml:brushProperty name="color" value="#FF0066"/>
    </inkml:brush>
  </inkml:definitions>
  <inkml:trace contextRef="#ctx0" brushRef="#br0">272 250 1672 0 0,'-21'-10'1451'0'0,"0"-1"0"0"0,0 0 0 0 0,-28-23 1 0 0,13 11-1024 0 0,19 12-52 0 0,0 0-1 0 0,1-1 0 0 0,0-1 1 0 0,-25-25-1 0 0,39 36-373 0 0,1 0 0 0 0,-1-1 0 0 0,0 1 0 0 0,1 0 0 0 0,0-1 0 0 0,-1 1 1 0 0,1-1-1 0 0,0 1 0 0 0,0-1 0 0 0,1 0 0 0 0,-1 1 0 0 0,0-1 0 0 0,1 0 0 0 0,0 0 0 0 0,-1 1 0 0 0,2-4 0 0 0,5 0-214 0 0,-3 3 162 0 0,0 1 0 0 0,-1 0 1 0 0,1 0-1 0 0,0 0 0 0 0,0 0 1 0 0,0 0-1 0 0,0 1 0 0 0,1-1 1 0 0,-1 1-1 0 0,0 0 0 0 0,0 0 0 0 0,1 0 1 0 0,-1 1-1 0 0,1-1 0 0 0,-1 1 1 0 0,1-1-1 0 0,-1 1 0 0 0,1 0 1 0 0,-1 1-1 0 0,1-1 0 0 0,-1 1 1 0 0,1-1-1 0 0,3 2 0 0 0,5 2-556 0 0,-1 1 0 0 0,0 0-1 0 0,0 1 1 0 0,0 0 0 0 0,-1 0-1 0 0,0 1 1 0 0,0 1 0 0 0,10 9 0 0 0,17 16-582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1.863"/>
    </inkml:context>
    <inkml:brush xml:id="br0">
      <inkml:brushProperty name="width" value="0.1" units="cm"/>
      <inkml:brushProperty name="height" value="0.1" units="cm"/>
      <inkml:brushProperty name="color" value="#FF0066"/>
    </inkml:brush>
  </inkml:definitions>
  <inkml:trace contextRef="#ctx0" brushRef="#br0">77 352 1460 0 0,'1'-1'168'0'0,"0"0"1"0"0,0-1-1 0 0,0 1 0 0 0,-1 0 1 0 0,1-1-1 0 0,0 1 0 0 0,0-1 1 0 0,-1 1-1 0 0,1-1 0 0 0,-1 0 1 0 0,0 1-1 0 0,1-1 0 0 0,-1 1 1 0 0,0-1-1 0 0,0 0 0 0 0,0 1 1 0 0,0-1-1 0 0,0 0 0 0 0,-1 1 1 0 0,1-1-1 0 0,-1-2 0 0 0,-14-41 1106 0 0,4 14-549 0 0,-19-98 1069 0 0,3 40-1150 0 0,30 95-785 0 0,1 0-1 0 0,0 0 1 0 0,0-1 0 0 0,0 0-1 0 0,0 0 1 0 0,1 0 0 0 0,0 0-1 0 0,0-1 1 0 0,0 0 0 0 0,1 0-1 0 0,0 0 1 0 0,7 3-1 0 0,9 5-1097 0 0,40 15 0 0 0,18-4-845 0 0,-44-15 1116 0 0</inkml:trace>
  <inkml:trace contextRef="#ctx0" brushRef="#br0" timeOffset="1">448 177 1792 0 0,'4'-2'203'0'0,"-1"1"-1"0"0,1-1 1 0 0,-1 0-1 0 0,0 1 1 0 0,1-1-1 0 0,-1-1 1 0 0,0 1-1 0 0,0 0 1 0 0,-1-1-1 0 0,1 0 1 0 0,-1 1-1 0 0,1-1 1 0 0,-1 0 0 0 0,0 0-1 0 0,0-1 1 0 0,0 1-1 0 0,0 0 1 0 0,-1-1-1 0 0,1 1 1 0 0,1-6-1 0 0,-2 5-17 0 0,1 0 0 0 0,-1 0 0 0 0,0-1 0 0 0,0 1 0 0 0,0 0 0 0 0,0-1 0 0 0,-1 1 0 0 0,1-1 0 0 0,-1 1 0 0 0,-1-1 0 0 0,1 1 0 0 0,0-1 0 0 0,-1 1 0 0 0,0-1 0 0 0,0 1 0 0 0,-1 0 0 0 0,1-1 0 0 0,-1 1 0 0 0,0 0 0 0 0,-2-4 0 0 0,3 6-91 0 0,0 0 1 0 0,-1 0 0 0 0,1 0 0 0 0,-1 0 0 0 0,1 0-1 0 0,-1 0 1 0 0,1 1 0 0 0,-1-1 0 0 0,0 0 0 0 0,-2-1-1 0 0,-6 5 109 0 0,0 16-410 0 0,7-11-278 0 0,1 1 0 0 0,0 0 0 0 0,0 0 1 0 0,1 0-1 0 0,-1 0 0 0 0,2 0 0 0 0,-1 0 1 0 0,1 0-1 0 0,1 1 0 0 0,-1-1 0 0 0,1 0 1 0 0,1 0-1 0 0,-1 0 0 0 0,5 10 0 0 0,2-5-615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2.644"/>
    </inkml:context>
    <inkml:brush xml:id="br0">
      <inkml:brushProperty name="width" value="0.1" units="cm"/>
      <inkml:brushProperty name="height" value="0.1" units="cm"/>
      <inkml:brushProperty name="color" value="#FF0066"/>
    </inkml:brush>
  </inkml:definitions>
  <inkml:trace contextRef="#ctx0" brushRef="#br0">0 799 2756 0 0,'2'-2'496'0'0,"1"0"0"0"0,0 1 0 0 0,-1-1 0 0 0,1 1 0 0 0,0 0 0 0 0,0-1 0 0 0,0 1 0 0 0,5-1 0 0 0,3-1 323 0 0,-3-3-109 0 0,-7 5-684 0 0,-1 0-1 0 0,1 0 1 0 0,0 0-1 0 0,-1 0 1 0 0,1 1-1 0 0,0-1 1 0 0,0 0-1 0 0,0 1 1 0 0,0-1-1 0 0,0 1 1 0 0,0-1 0 0 0,0 1-1 0 0,0-1 1 0 0,0 1-1 0 0,0 0 1 0 0,0 0-1 0 0,0-1 1 0 0,1 1-1 0 0,59-21 182 0 0,-41 16-186 0 0,37-16 1 0 0,-10 4-4 0 0,-27 9-8 0 0,0-1 1 0 0,22-14 0 0 0,-22 12 11 0 0,1 1 0 0 0,26-11 0 0 0,-6 7 2 0 0,-1-1-1 0 0,39-22 0 0 0,-60 30-29 0 0,-17 7 14 0 0,-1 0 0 0 0,0 0 1 0 0,0 0-1 0 0,1 0 0 0 0,-1-1 0 0 0,0 1 1 0 0,0 0-1 0 0,0-1 0 0 0,0 1 0 0 0,1-1 1 0 0,-1 0-1 0 0,0 1 0 0 0,0-1 1 0 0,0 0-1 0 0,0 0 0 0 0,0 1 0 0 0,0-1 1 0 0,-1 0-1 0 0,1 0 0 0 0,0 0 0 0 0,0 0 1 0 0,-1 0-1 0 0,1 0 0 0 0,0 0 0 0 0,-1-1 1 0 0,1 0-1 0 0,-1 0 1 0 0,1 1-1 0 0,-1-1 1 0 0,0 0 0 0 0,0 1-1 0 0,0-1 1 0 0,0 0 0 0 0,0 1-1 0 0,-1-1 1 0 0,1 0 0 0 0,0 1-1 0 0,-1-1 1 0 0,1 1 0 0 0,-1-1-1 0 0,0 0 1 0 0,1 1 0 0 0,-1 0-1 0 0,0-1 1 0 0,0 1 0 0 0,0-1-1 0 0,0 1 1 0 0,0 0 0 0 0,0 0-1 0 0,0-1 1 0 0,-1 1 0 0 0,1 0 0 0 0,0 0-1 0 0,-1 0 1 0 0,1 0 0 0 0,0 1-1 0 0,-3-2 1 0 0,-3-3 36 0 0,-1 0-12 0 0,1 0 0 0 0,-1 0 0 0 0,0 1-1 0 0,0 1 1 0 0,0-1 0 0 0,-1 1 0 0 0,-15-4 0 0 0,6 2 30 0 0,13 4-56 0 0,1 0-1 0 0,0 0 1 0 0,0 1 0 0 0,0-1-1 0 0,-1 1 1 0 0,1 0 0 0 0,-6 1-1 0 0,6-1 10 0 0,-1 0-24 0 0,-88 0 177 0 0,93 0-169 0 0,-1 1-1 0 0,1-1 1 0 0,-1 0 0 0 0,1 0 0 0 0,0 0-1 0 0,-1 0 1 0 0,1 0 0 0 0,-1 0 0 0 0,1 1-1 0 0,-1-1 1 0 0,1 0 0 0 0,0 0 0 0 0,-1 0-1 0 0,1 1 1 0 0,0-1 0 0 0,-1 0 0 0 0,1 1-1 0 0,0-1 1 0 0,-1 0 0 0 0,1 1 0 0 0,0-1-1 0 0,0 0 1 0 0,-1 1 0 0 0,1-1 0 0 0,0 1-1 0 0,-24 28 15 0 0,24-27-12 0 0,-1-1 1 0 0,0 0 0 0 0,1 0-1 0 0,-1 0 1 0 0,1 0 0 0 0,0 1 0 0 0,-1-1-1 0 0,1 0 1 0 0,0 1 0 0 0,-1-1-1 0 0,1 0 1 0 0,0 0 0 0 0,0 1-1 0 0,0-1 1 0 0,0 0 0 0 0,1 1 0 0 0,-1-1-1 0 0,0 0 1 0 0,0 0 0 0 0,1 1-1 0 0,-1-1 1 0 0,1 0 0 0 0,-1 0-1 0 0,1 1 1 0 0,-1-1 0 0 0,1 0-1 0 0,0 0 1 0 0,0 0 0 0 0,-1 0 0 0 0,1 0-1 0 0,0 0 1 0 0,1 1 0 0 0,2 1 10 0 0,0 0 0 0 0,0 0 0 0 0,0 0 0 0 0,1 0 0 0 0,7 3 1 0 0,7 1-47 0 0,-1 0 0 0 0,1-1 1 0 0,1-1-1 0 0,-1-1 0 0 0,35 3 1 0 0,103-4-280 0 0,-99-4 250 0 0,-45 1 41 0 0,1 0 0 0 0,-1-1 1 0 0,1-1-1 0 0,-1 0 0 0 0,0-1 0 0 0,0 0 0 0 0,0-1 0 0 0,15-6 0 0 0,49-16-161 0 0,-65 23 89 0 0,-1-1 1 0 0,0 0 0 0 0,17-9 0 0 0,-24 11 81 0 0,0 0 0 0 0,0-1 1 0 0,-1 1-1 0 0,1-1 0 0 0,0 0 0 0 0,-1 0 1 0 0,0 0-1 0 0,0-1 0 0 0,0 1 1 0 0,0-1-1 0 0,5-8 0 0 0,-8 11 19 0 0,1 0 0 0 0,-1-1 1 0 0,0 1-1 0 0,1 0 0 0 0,-1-1 0 0 0,0 1 0 0 0,0 0 0 0 0,0-1 1 0 0,0 1-1 0 0,0 0 0 0 0,0-1 0 0 0,0 1 0 0 0,0 0 0 0 0,-1-1 0 0 0,1 1 1 0 0,-1 0-1 0 0,1-1 0 0 0,-1 1 0 0 0,1 0 0 0 0,-1 0 0 0 0,1 0 0 0 0,-1-1 1 0 0,0 1-1 0 0,0 0 0 0 0,0 0 0 0 0,0 0 0 0 0,0 0 0 0 0,0 0 0 0 0,0 1 1 0 0,0-1-1 0 0,0 0 0 0 0,-2-1 0 0 0,-4-2 46 0 0,0-1 1 0 0,-1 1-1 0 0,0 0 1 0 0,-10-3-1 0 0,-20-5 64 0 0,0 1-1 0 0,-62-9 1 0 0,-91-2 208 0 0,-65 16 166 0 0,188 6-262 0 0,64 0-127 0 0,-3 3-54 0 0,2-1-49 0 0,-13 8 51 0 0,19-4-18 0 0,15 0-12 0 0,397 64-947 0 0,-291-64 494 0 0,-47-5-74 0 0,-69 0 226 0 0,-1-1 49 0 0,-1 0 209 0 0,-1 1-20 0 0,1-1 0 0 0,0 0 1 0 0,0 0-1 0 0,0 0 0 0 0,0 0 1 0 0,0-1-1 0 0,0 1 0 0 0,0-1 0 0 0,0 0 1 0 0,0 0-1 0 0,0-1 0 0 0,3-1 0 0 0,-3 0 19 0 0,0 0-1 0 0,0-1 1 0 0,0 0-1 0 0,0 1 1 0 0,-1-1-1 0 0,0-1 0 0 0,1 1 1 0 0,-2 0-1 0 0,1-1 1 0 0,0 1-1 0 0,-1-1 0 0 0,0 0 1 0 0,0 0-1 0 0,0 0 1 0 0,-1 0-1 0 0,0 0 1 0 0,0-1-1 0 0,0 1 0 0 0,0 0 1 0 0,-1 0-1 0 0,0-1 1 0 0,0 1-1 0 0,0 0 0 0 0,-1 0 1 0 0,0-1-1 0 0,0 1 1 0 0,0 0-1 0 0,-1 0 1 0 0,1 0-1 0 0,-1 0 0 0 0,-1 0 1 0 0,1 0-1 0 0,-1 1 1 0 0,-3-6-1 0 0,-6-9 48 0 0,-13-17 88 0 0,-50-59-1 0 0,69 88-45 0 0,-2-1 0 0 0,1 2 0 0 0,-1-1 0 0 0,0 1 0 0 0,0 0 0 0 0,-1 1 0 0 0,1 0 0 0 0,-1 1 0 0 0,-1-1 0 0 0,1 2 0 0 0,0-1 0 0 0,-1 1 0 0 0,-11-2 1 0 0,19 5-55 0 0,0-1 0 0 0,0 1 1 0 0,0-1-1 0 0,0 1 1 0 0,0 0-1 0 0,0 0 1 0 0,0 0-1 0 0,0 0 1 0 0,0 0-1 0 0,-3 1 1 0 0,4 0-18 0 0,1-1 1 0 0,-1 0-1 0 0,0 1 1 0 0,1-1-1 0 0,-1 1 1 0 0,1-1-1 0 0,-1 1 1 0 0,0-1-1 0 0,1 1 1 0 0,-1-1-1 0 0,1 1 1 0 0,-1 0-1 0 0,1-1 0 0 0,0 1 1 0 0,-1 0-1 0 0,1-1 1 0 0,0 1-1 0 0,-1 0 1 0 0,1-1-1 0 0,0 1 1 0 0,0 0-1 0 0,0 0 1 0 0,-1 1-1 0 0,3-1-45 0 0,0 0-1 0 0,0 0 1 0 0,-1-1-1 0 0,1 1 1 0 0,0 0 0 0 0,0-1-1 0 0,0 1 1 0 0,0-1-1 0 0,0 1 1 0 0,0-1-1 0 0,-1 0 1 0 0,1 0 0 0 0,3 0-1 0 0,2 0-126 0 0,-4 1-65 0 0,1-2 0 0 0,-1 1 0 0 0,1 0 0 0 0,-1-1 0 0 0,1 0 0 0 0,-1 1 0 0 0,1-2 0 0 0,-1 1 0 0 0,1 0 0 0 0,-1-1 0 0 0,0 1 0 0 0,0-1 0 0 0,0 0 0 0 0,0 0 0 0 0,5-4 0 0 0,8-4-1049 0 0,-2 0 185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3.051"/>
    </inkml:context>
    <inkml:brush xml:id="br0">
      <inkml:brushProperty name="width" value="0.1" units="cm"/>
      <inkml:brushProperty name="height" value="0.1" units="cm"/>
      <inkml:brushProperty name="color" value="#FF0066"/>
    </inkml:brush>
  </inkml:definitions>
  <inkml:trace contextRef="#ctx0" brushRef="#br0">191 403 2920 0 0,'-4'-3'328'0'0,"0"-1"0"0"0,0 1-1 0 0,0-1 1 0 0,0 0 0 0 0,1 0 0 0 0,0 0-1 0 0,0 0 1 0 0,0-1 0 0 0,0 1-1 0 0,1-1 1 0 0,-1 0 0 0 0,1 1 0 0 0,-1-7-1 0 0,-14-25 871 0 0,-18-28 289 0 0,29 53-1299 0 0,1 1 0 0 0,0-1-1 0 0,-4-13 1 0 0,-9-16 162 0 0,-18-50 144 0 0,34 84-529 0 0,-1 0 0 0 0,1 1 0 0 0,0-1 0 0 0,0 0 0 0 0,1 0 0 0 0,-2-10-1 0 0,3 16 34 0 0,0 0 0 0 0,1 0 0 0 0,-1 0 0 0 0,0 0 0 0 0,0 0 0 0 0,0 0 0 0 0,0-1 0 0 0,0 1 0 0 0,1 0 0 0 0,-1 0 0 0 0,0 0 0 0 0,0 0 0 0 0,0 0 0 0 0,1 0 0 0 0,-1 0 0 0 0,0 0 0 0 0,0 0 0 0 0,0 0 0 0 0,0 0 0 0 0,1 0 0 0 0,-1 0 0 0 0,0 0 0 0 0,0 0 0 0 0,0 0 0 0 0,1 0 0 0 0,-1 0 0 0 0,0 0 0 0 0,0 0 0 0 0,0 0 0 0 0,0 0 0 0 0,1 1 0 0 0,-1-1 0 0 0,0 0 0 0 0,0 0 0 0 0,0 0 0 0 0,0 0 1 0 0,0 0-1 0 0,1 0 0 0 0,-1 1 0 0 0,0-1 0 0 0,0 0 0 0 0,0 0 0 0 0,0 0 0 0 0,0 0 0 0 0,0 1 0 0 0,0-1 0 0 0,0 0 0 0 0,0 0 0 0 0,0 0 0 0 0,1 1 0 0 0,7 8-67 0 0,24 75-15 0 0,-22-52-177 0 0,25 49 0 0 0,15 14-1466 0 0,-76-121-1650 0 0,10-3 912 0 0,9 10 1308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2.033"/>
    </inkml:context>
    <inkml:brush xml:id="br0">
      <inkml:brushProperty name="width" value="0.1" units="cm"/>
      <inkml:brushProperty name="height" value="0.1" units="cm"/>
      <inkml:brushProperty name="color" value="#FF0066"/>
    </inkml:brush>
  </inkml:definitions>
  <inkml:trace contextRef="#ctx0" brushRef="#br0">2 15 1868 0 0,'0'0'71'0'0,"0"-1"0"0"0,-1 1 0 0 0,1-1 0 0 0,0 1 0 0 0,0-1 0 0 0,0 1 0 0 0,0-1 0 0 0,0 1 0 0 0,0 0 0 0 0,0-1 0 0 0,0 1 0 0 0,0-1-1 0 0,0 1 1 0 0,0-1 0 0 0,0 1 0 0 0,0 0 0 0 0,0-1 0 0 0,1 1 0 0 0,-1-1 0 0 0,0 1 0 0 0,0-1 0 0 0,0 1 0 0 0,1 0 0 0 0,-1-1 0 0 0,0 1 0 0 0,0 0 0 0 0,1-1 0 0 0,-1 1 0 0 0,0 0 0 0 0,1-1-1 0 0,-1 1 1 0 0,0 0 0 0 0,1 0 0 0 0,-1-1 0 0 0,1 1 0 0 0,-1 0 0 0 0,0 0 0 0 0,1 0 0 0 0,-1-1 0 0 0,1 1 0 0 0,0 0 0 0 0,16 14 1293 0 0,12 29-329 0 0,1 24-247 0 0,-28-60-850 0 0,1 0 0 0 0,-1 1-1 0 0,0-1 1 0 0,-1 0 0 0 0,0 1-1 0 0,0-1 1 0 0,0 9 0 0 0,-2-13-560 0 0,1 24-3913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3.409"/>
    </inkml:context>
    <inkml:brush xml:id="br0">
      <inkml:brushProperty name="width" value="0.1" units="cm"/>
      <inkml:brushProperty name="height" value="0.1" units="cm"/>
      <inkml:brushProperty name="color" value="#FF0066"/>
    </inkml:brush>
  </inkml:definitions>
  <inkml:trace contextRef="#ctx0" brushRef="#br0">0 1 1228 0 0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4.540"/>
    </inkml:context>
    <inkml:brush xml:id="br0">
      <inkml:brushProperty name="width" value="0.1" units="cm"/>
      <inkml:brushProperty name="height" value="0.1" units="cm"/>
      <inkml:brushProperty name="color" value="#FF0066"/>
    </inkml:brush>
  </inkml:definitions>
  <inkml:trace contextRef="#ctx0" brushRef="#br0">80 1174 1708 0 0,'0'1'166'0'0,"-7"37"3121"0"0,7-37-3040 0 0,0 0-1 0 0,0 0 1 0 0,-1 1 0 0 0,1-1 0 0 0,0 0-1 0 0,-1 1 1 0 0,1-1 0 0 0,-14 14 6010 0 0,6-31-6089 0 0,-25-50 5 0 0,31 62-141 0 0,0 0-1 0 0,0 0 1 0 0,0-1-1 0 0,1 1 1 0 0,0-1-1 0 0,0 1 1 0 0,0-1-1 0 0,0 1 1 0 0,0-9-1 0 0,0-2 37 0 0,1 11-56 0 0,0 1 1 0 0,-1-1-1 0 0,2 1 1 0 0,-1 0-1 0 0,0-1 1 0 0,0 1-1 0 0,1 0 1 0 0,1-5-1 0 0,-1 5 87 0 0,-1-3-13 0 0,0-317 113 0 0,0 313-205 0 0,1 1 0 0 0,0 0 0 0 0,0-1 0 0 0,1 1 0 0 0,0 0 0 0 0,1-1 0 0 0,0 1 0 0 0,0 1 0 0 0,8-15 0 0 0,-5 11-13 0 0,-1 1 0 0 0,0-2 0 0 0,-1 1 0 0 0,4-21 0 0 0,1-14-55 0 0,2 1-1 0 0,21-57 0 0 0,24-16 7 0 0,-27 61-41 0 0,-23 47 71 0 0,-1 1-1 0 0,2-1 1 0 0,-1 1 0 0 0,1 1 0 0 0,1 0-1 0 0,0 0 1 0 0,0 0 0 0 0,14-10-1 0 0,-16 14 26 0 0,0 0-1 0 0,1 1 1 0 0,-1 0-1 0 0,1 1 1 0 0,0-1-1 0 0,0 1 1 0 0,0 0-1 0 0,0 1 1 0 0,1 0 0 0 0,-1 0-1 0 0,1 0 1 0 0,-1 1-1 0 0,10 0 1 0 0,-13 1-13 0 0,1 0-23 0 0,-2 0 43 0 0,0 1 1 0 0,1 0 0 0 0,-1 0-1 0 0,0 0 1 0 0,0 0-1 0 0,0 0 1 0 0,0 1 0 0 0,0-1-1 0 0,0 1 1 0 0,0 0-1 0 0,-1 0 1 0 0,1 0-1 0 0,0 0 1 0 0,-1 0 0 0 0,0 1-1 0 0,3 3 1 0 0,39 53-43 0 0,-32-43 37 0 0,4 7 17 0 0,-1 1 0 0 0,-1 0-1 0 0,-1 1 1 0 0,11 28 0 0 0,8 26-2 0 0,-19-48-1 0 0,0 1 1 0 0,13 56 0 0 0,-7 23-59 0 0,17 66 78 0 0,-35-172-20 0 0,-1 0 16 0 0,0 152 119 0 0,0-115-156 0 0,0-38 30 0 0,0 1-73 0 0,0 14 59 0 0,0-15 12 0 0,0 1 9 0 0,0 14-3 0 0,0-14-40 0 0,3 1 38 0 0,9 20 46 0 0,-17-98 550 0 0,0-15-568 0 0,3 53-39 0 0,-4-38 47 0 0,-14-4-101 0 0,18 73 49 0 0,1 0 0 0 0,0 0 0 0 0,0-1 0 0 0,0 1 0 0 0,1 0 0 0 0,-1 0 0 0 0,0-1 0 0 0,1 1 0 0 0,0 0 0 0 0,0 0 0 0 0,0-1 0 0 0,1-3 1 0 0,1-7-4 0 0,-2-490-489 0 0,3 490 464 0 0,-1 6 22 0 0,1 1 0 0 0,0 0-1 0 0,0-1 1 0 0,0 1 0 0 0,1 1-1 0 0,0-1 1 0 0,1 0 0 0 0,0 1-1 0 0,-1 0 1 0 0,2 0 0 0 0,7-7-1 0 0,7 0-18 0 0,0 1-1 0 0,0 1 0 0 0,1 1 0 0 0,0 1 1 0 0,0 1-1 0 0,1 1 0 0 0,0 0 0 0 0,1 2 1 0 0,23-3-1 0 0,-43 8 12 0 0,2 0-37 0 0,-1-1 49 0 0,0 2 1 0 0,0-1 0 0 0,0 0 0 0 0,1 1 0 0 0,-1 0 0 0 0,0 0 0 0 0,0 0 0 0 0,0 0 0 0 0,0 0 0 0 0,0 1 0 0 0,-1 0 0 0 0,1 0 0 0 0,0 0 0 0 0,-1 0 0 0 0,1 1 0 0 0,-1-1 0 0 0,0 1 0 0 0,0 0 0 0 0,0 0-1 0 0,0 0 1 0 0,0 0 0 0 0,3 7 0 0 0,-3-7 0 0 0,11 13 12 0 0,0 1 0 0 0,-1 0 0 0 0,-1 0 0 0 0,0 1 0 0 0,-2 1 1 0 0,0 0-1 0 0,-1 1 0 0 0,9 27 0 0 0,89 431-91 0 0,-94-406 67 0 0,14 65 241 0 0,1-24-179 0 0,-20-75 181 0 0,-8-37-303 0 0,-5-2-1492 0 0,4-1 1202 0 0,1 0 0 0 0,0 0 0 0 0,-1 0 0 0 0,1-1 0 0 0,-1 1 0 0 0,0 0 0 0 0,1 0 0 0 0,-1 0 0 0 0,0 0 0 0 0,-2-2 0 0 0,1 1 44 0 0,1 1 0 0 0,0 0 0 0 0,0 0 0 0 0,0 0 0 0 0,0-1 0 0 0,0 1 0 0 0,1 0 0 0 0,-1-1-1 0 0,1 1 1 0 0,-1-5 0 0 0,1-10-850 0 0,-2 5-2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1.106"/>
    </inkml:context>
    <inkml:brush xml:id="br0">
      <inkml:brushProperty name="width" value="0.1" units="cm"/>
      <inkml:brushProperty name="height" value="0.1" units="cm"/>
      <inkml:brushProperty name="color" value="#FF0066"/>
    </inkml:brush>
  </inkml:definitions>
  <inkml:trace contextRef="#ctx0" brushRef="#br0">1 0 1400 0 0,'1'0'166'0'0,"0"1"1"0"0,-1-1-1 0 0,1 0 1 0 0,0 0-1 0 0,0 0 0 0 0,-1 1 1 0 0,1-1-1 0 0,0 0 0 0 0,0 1 1 0 0,-1-1-1 0 0,1 0 0 0 0,0 1 1 0 0,-1-1-1 0 0,1 1 1 0 0,0-1-1 0 0,-1 1 0 0 0,1 0 1 0 0,-1-1-1 0 0,1 1 0 0 0,-1 0 1 0 0,1-1-1 0 0,0 2 0 0 0,9 24 1553 0 0,4 6-1560 0 0,-14-31-198 0 0,1 0 0 0 0,0 0 0 0 0,0 0 0 0 0,0 0 0 0 0,0 0 0 0 0,-1 0 0 0 0,1 0 0 0 0,0 0 0 0 0,0 0 0 0 0,1-1 0 0 0,-1 1 0 0 0,0 0 0 0 0,0-1 0 0 0,0 1 0 0 0,0-1 0 0 0,1 1 0 0 0,-1-1 0 0 0,0 1 0 0 0,0-1 0 0 0,1 0 0 0 0,-1 0 0 0 0,2 0 0 0 0,-1 0-212 0 0,1-1-1 0 0,-1 1 1 0 0,0-1 0 0 0,1 0-1 0 0,-1 0 1 0 0,0 0 0 0 0,0 0-1 0 0,1 0 1 0 0,-1 0-1 0 0,0-1 1 0 0,2-1 0 0 0,3-2-330 0 0,8-6-637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1.445"/>
    </inkml:context>
    <inkml:brush xml:id="br0">
      <inkml:brushProperty name="width" value="0.1" units="cm"/>
      <inkml:brushProperty name="height" value="0.1" units="cm"/>
      <inkml:brushProperty name="color" value="#FF0066"/>
    </inkml:brush>
  </inkml:definitions>
  <inkml:trace contextRef="#ctx0" brushRef="#br0">5 0 860 0 0,'-1'4'382'0'0,"0"0"1"0"0,0 0-1 0 0,0 0 1 0 0,1 0-1 0 0,0 0 0 0 0,-1 0 1 0 0,1 0-1 0 0,1 0 1 0 0,-1 0-1 0 0,1 1 0 0 0,1 4 1 0 0,-1-3-126 0 0,0-1 0 0 0,-1 1 1 0 0,0 0-1 0 0,0-1 0 0 0,0 8 1 0 0,-2 40 363 0 0,3-31-678 0 0,-1-6-59 0 0,0-13-342 0 0,0 2-528 0 0,0 47-1529 0 0,0-47 1369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9.419"/>
    </inkml:context>
    <inkml:brush xml:id="br0">
      <inkml:brushProperty name="width" value="0.1" units="cm"/>
      <inkml:brushProperty name="height" value="0.1" units="cm"/>
      <inkml:brushProperty name="color" value="#FF0066"/>
    </inkml:brush>
  </inkml:definitions>
  <inkml:trace contextRef="#ctx0" brushRef="#br0">0 753 1196 0 0,'9'0'764'0'0,"25"0"-74"0"0,-25-3-387 0 0,5-11-16 0 0,3-6-105 0 0,-6 6-38 0 0,1 1 0 0 0,0 0 0 0 0,1 1 1 0 0,1 0-1 0 0,23-15 0 0 0,59-35 1486 0 0,-66 43-881 0 0,-15 10-495 0 0,0 0-1 0 0,1 0 1 0 0,-1 1 0 0 0,1 1 0 0 0,23-6 0 0 0,76-25 53 0 0,-41 12-214 0 0,37-10 43 0 0,78-21 60 0 0,-158 49-181 0 0,415-90 257 0 0,-3 33-183 0 0,-13 2 9 0 0,-259 32-43 0 0,-90 15-50 0 0,-40 7-50 0 0,59-6 1 0 0,-24 6 40 0 0,-50 5 14 0 0,46-1 1 0 0,146-4 10 0 0,38 9-59 0 0,-246 0 35 0 0,-1 1 0 0 0,1 0 1 0 0,-1 0-1 0 0,1 1 0 0 0,-1 0 1 0 0,0 1-1 0 0,0 0 0 0 0,0 0 1 0 0,15 8-1 0 0,-13-6 3 0 0,0 0 0 0 0,0 0 0 0 0,1-1 0 0 0,0-1-1 0 0,23 4 1 0 0,-14-4-17 0 0,209 19 21 0 0,-227-22 5 0 0,4 0 11 0 0,265 0 14 0 0,-195 0-60 0 0,-75 0 25 0 0,1 0 0 0 0,-1 0 0 0 0,1 0 1 0 0,-1 1-1 0 0,1-1 0 0 0,-1 1 0 0 0,1-1 1 0 0,-1 1-1 0 0,0 0 0 0 0,1 0 0 0 0,-1 0 1 0 0,0 0-1 0 0,0 1 0 0 0,0-1 0 0 0,0 1 1 0 0,0-1-1 0 0,0 1 0 0 0,0 0 0 0 0,0-1 1 0 0,2 4-1 0 0,-1-1 4 0 0,0-1 1 0 0,1 1 0 0 0,-1-1 0 0 0,1 0-1 0 0,0-1 1 0 0,7 5 0 0 0,13 3-144 0 0,1-1 1 0 0,0-1-1 0 0,0-1 1 0 0,46 7 0 0 0,-61-14 323 0 0,-4-1-1207 0 0,-8-26-5065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30.132"/>
    </inkml:context>
    <inkml:brush xml:id="br0">
      <inkml:brushProperty name="width" value="0.1" units="cm"/>
      <inkml:brushProperty name="height" value="0.1" units="cm"/>
      <inkml:brushProperty name="color" value="#FF0066"/>
    </inkml:brush>
  </inkml:definitions>
  <inkml:trace contextRef="#ctx0" brushRef="#br0">362 46 1076 0 0,'-26'-3'1313'0'0,"0"-2"0"0"0,1 0 0 0 0,0-2 0 0 0,-35-14 0 0 0,57 20-1194 0 0,-1 0-1 0 0,1 0 0 0 0,-1 0 1 0 0,1 1-1 0 0,-1 0 0 0 0,1 0 1 0 0,-5 0-1 0 0,4 0 24 0 0,2 0 38 0 0,7 22 377 0 0,6-3-399 0 0,1 0 0 0 0,0 0 0 0 0,29 32 1 0 0,42 33 81 0 0,-40-43-129 0 0,-33-32-95 0 0,0-1 1 0 0,1 0-1 0 0,13 8 0 0 0,19 14 188 0 0,-38-27-148 0 0,0 0 1 0 0,0 0 0 0 0,0 0 0 0 0,1-1 0 0 0,-1 1 0 0 0,0-1 0 0 0,10 2-1 0 0,-15-4 1 0 0,-7 2 3 0 0,-22 10-8 0 0,-51 28 0 0 0,-26 13-29 0 0,68-34-52 0 0,30-15 24 0 0,0 1 1 0 0,0-1 0 0 0,-17 5 0 0 0,22-8 2 0 0,0 0 1 0 0,-1 1-1 0 0,1-1 1 0 0,0 1-1 0 0,0-1 0 0 0,0 1 1 0 0,-5 5-1 0 0,6-6 7 0 0,1 1-1 0 0,-1-1 1 0 0,0 0-1 0 0,1 0 1 0 0,-1 0-1 0 0,0 0 1 0 0,0 0-1 0 0,0 0 1 0 0,0 0-1 0 0,0-1 1 0 0,0 1-1 0 0,0 0 0 0 0,0-1 1 0 0,-3 1-1 0 0,4-1 293 0 0,-3 0-289 0 0,-11 0-4 0 0,12 0 51 0 0,-1 0 3 0 0,-36 0-22 0 0,36 0-28 0 0,-1-7-43 0 0,-16-21 2 0 0,18 25 20 0 0,0 0 0 0 0,0 1-1 0 0,0-1 1 0 0,0 1-1 0 0,-1 0 1 0 0,1 0-1 0 0,-6-3 1 0 0,-5-31-9076 0 0,8 23 7889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6.801"/>
    </inkml:context>
    <inkml:brush xml:id="br0">
      <inkml:brushProperty name="width" value="0.1" units="cm"/>
      <inkml:brushProperty name="height" value="0.1" units="cm"/>
      <inkml:brushProperty name="color" value="#FF0066"/>
    </inkml:brush>
  </inkml:definitions>
  <inkml:trace contextRef="#ctx0" brushRef="#br0">149 292 2824 0 0,'0'0'1940'0'0,"0"-9"-1079"0"0,0-30-73 0 0,0 38-748 0 0,0 0 1 0 0,0 0-1 0 0,0-1 0 0 0,0 1 0 0 0,0 0 0 0 0,1 0 0 0 0,-1-1 0 0 0,0 1 1 0 0,1 0-1 0 0,-1 0 0 0 0,1 0 0 0 0,-1-1 0 0 0,1 1 0 0 0,0 0 0 0 0,0 0 1 0 0,-1 0-1 0 0,1 0 0 0 0,2-1 0 0 0,36-56 715 0 0,-38 57-700 0 0,0 0 1 0 0,0-1-1 0 0,0 1 0 0 0,0 0 0 0 0,-1 0 0 0 0,1-1 0 0 0,0 1 0 0 0,-1 0 0 0 0,1-1 0 0 0,-1 1 0 0 0,0-1 0 0 0,1 1 0 0 0,-1 0 1 0 0,0-1-1 0 0,0 1 0 0 0,0-1 0 0 0,0 1 0 0 0,0-1 0 0 0,0 1 0 0 0,0-1 0 0 0,0 1 0 0 0,-1-1 0 0 0,1 1 0 0 0,-1 0 0 0 0,1-1 0 0 0,-1 1 1 0 0,0-3-1 0 0,-2-1 293 0 0,3 4-273 0 0,-1-1 0 0 0,1 0 1 0 0,-1 1-1 0 0,1-1 0 0 0,-1 1 1 0 0,0-1-1 0 0,1 1 0 0 0,-1-1 1 0 0,0 1-1 0 0,0 0 0 0 0,0-1 1 0 0,0 1-1 0 0,0 0 1 0 0,-1 0-1 0 0,1 0 0 0 0,0 0 1 0 0,0 0-1 0 0,-1 0 0 0 0,1 0 1 0 0,-1 0-1 0 0,-1-1 0 0 0,1 2-25 0 0,1 0-1 0 0,-1 0 1 0 0,1 0-1 0 0,0 1 0 0 0,-1-1 1 0 0,1 0-1 0 0,-1 0 0 0 0,1 1 1 0 0,0-1-1 0 0,-1 1 0 0 0,1 0 1 0 0,0-1-1 0 0,-1 1 0 0 0,1 0 1 0 0,0 0-1 0 0,0-1 1 0 0,0 1-1 0 0,0 0 0 0 0,-2 1 1 0 0,-5 8 62 0 0,0-1 1 0 0,0 1-1 0 0,1 0 1 0 0,-7 14-1 0 0,12-21-118 0 0,-13 24 82 0 0,1 1-1 0 0,1 0 0 0 0,2 1 1 0 0,0 0-1 0 0,2 1 1 0 0,2 0-1 0 0,0 0 0 0 0,2 1 1 0 0,2-1-1 0 0,-1 45 1 0 0,3-69-73 0 0,1-5-3 0 0,-1 0 0 0 0,1 1 0 0 0,0-1 0 0 0,0 0 0 0 0,0 1 1 0 0,0-1-1 0 0,0 0 0 0 0,0 0 0 0 0,0 1 0 0 0,0-1 1 0 0,0 0-1 0 0,1 1 0 0 0,-1-1 0 0 0,0 0 0 0 0,1 0 0 0 0,-1 1 1 0 0,1-1-1 0 0,0 0 0 0 0,-1 0 0 0 0,1 0 0 0 0,0 0 1 0 0,0 0-1 0 0,1 1 0 0 0,1 4 11 0 0,28 36-52 0 0,-29-39 30 0 0,1 0-1 0 0,-1-1 1 0 0,1 1-1 0 0,0-1 1 0 0,0 1 0 0 0,0-1-1 0 0,0 0 1 0 0,1-1 0 0 0,-1 1-1 0 0,1 0 1 0 0,-1-1-1 0 0,1 0 1 0 0,-1 0 0 0 0,7 2-1 0 0,-4-3-20 0 0,2 1-6 0 0,0 0 1 0 0,0-1 0 0 0,0 0 0 0 0,0-1 0 0 0,0 1 0 0 0,-1-1 0 0 0,1-1-1 0 0,0 0 1 0 0,9-3 0 0 0,16-7-28 0 0,-1-1-1 0 0,0-1 1 0 0,-1-2-1 0 0,-1-1 1 0 0,-1-2-1 0 0,0 0 1 0 0,45-42-1 0 0,-64 52 47 0 0,-1 0-1 0 0,-1 0 1 0 0,0 0-1 0 0,0-1 1 0 0,-1-1 0 0 0,0 1-1 0 0,-1-1 1 0 0,0 0-1 0 0,-1-1 1 0 0,0 1-1 0 0,0-1 1 0 0,-2 0 0 0 0,4-13-1 0 0,-5 8-7 0 0,0 12 16 0 0,-1 0 0 0 0,0 0 0 0 0,-1 0-1 0 0,1 0 1 0 0,-1 0 0 0 0,0-1 0 0 0,0 1-1 0 0,-1 0 1 0 0,0 0 0 0 0,0 0 0 0 0,0 0-1 0 0,0 0 1 0 0,-1 0 0 0 0,-2-4 0 0 0,-7-13-2 0 0,-1 0 0 0 0,-1 2 0 0 0,-1-1 0 0 0,-23-24 0 0 0,31 38-98 0 0,0 1 1 0 0,0-1-1 0 0,0 1 0 0 0,-1 0 1 0 0,0 0-1 0 0,0 1 0 0 0,-1 0 1 0 0,0 1-1 0 0,0-1 0 0 0,0 1 1 0 0,0 1-1 0 0,0 0 0 0 0,-1 0 1 0 0,0 0-1 0 0,1 1 0 0 0,-14-1 1 0 0,17 3-969 0 0,0 0-317 0 0,-1 0 1224 0 0,0 1-1 0 0,-1 0 0 0 0,1 0 1 0 0,0 1-1 0 0,0-1 0 0 0,0 1 1 0 0,1 1-1 0 0,-1-1 0 0 0,0 1 1 0 0,1 0-1 0 0,0 0 0 0 0,-10 8 0 0 0,-5 2-311 0 0,16-11 387 0 0,-19 11-1083 0 0,-36 29 1 0 0,28-16 89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7.157"/>
    </inkml:context>
    <inkml:brush xml:id="br0">
      <inkml:brushProperty name="width" value="0.1" units="cm"/>
      <inkml:brushProperty name="height" value="0.1" units="cm"/>
      <inkml:brushProperty name="color" value="#FF0066"/>
    </inkml:brush>
  </inkml:definitions>
  <inkml:trace contextRef="#ctx0" brushRef="#br0">1 0 1048 0 0,'15'23'1902'0'0,"-12"-19"-1582"0"0,0 1 0 0 0,0 0 0 0 0,0-1-1 0 0,0 1 1 0 0,-1 0 0 0 0,0 0-1 0 0,0 0 1 0 0,2 7 0 0 0,-2-1 320 0 0,1-1 0 0 0,1-1 1 0 0,8 17-1 0 0,-1-3 27 0 0,-10-20-611 0 0,0 0-1 0 0,1 0 0 0 0,0 0 1 0 0,0 0-1 0 0,0 0 0 0 0,0 0 1 0 0,1 0-1 0 0,-1-1 0 0 0,1 1 1 0 0,2 1-1 0 0,13 14 118 0 0,100 145 927 0 0,-65-79-690 0 0,-42-64-335 0 0,1 0 1 0 0,0-2-1 0 0,1 1 1 0 0,32 32 0 0 0,9 0 68 0 0,-23-19 8 0 0,2-1 1 0 0,53 36-1 0 0,-69-58-142 0 0,1 0 1 0 0,0-1-1 0 0,0-1 0 0 0,20 5 0 0 0,-10-4-62 0 0,-8-2-119 0 0,0-1 0 0 0,0-1 0 0 0,1-1 0 0 0,0-1 0 0 0,-1-1 1 0 0,23-2-1 0 0,-9-6-437 0 0,-14 0 102 0 0,0-2 1 0 0,-1 0-1 0 0,-1-2 1 0 0,25-16 0 0 0,-31 17 140 0 0,0 1 1 0 0,0-1 0 0 0,0-1 0 0 0,-2 0-1 0 0,1-1 1 0 0,-2 0 0 0 0,15-22-1 0 0,32-84-1903 0 0,-35 51 1272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7.544"/>
    </inkml:context>
    <inkml:brush xml:id="br0">
      <inkml:brushProperty name="width" value="0.1" units="cm"/>
      <inkml:brushProperty name="height" value="0.1" units="cm"/>
      <inkml:brushProperty name="color" value="#FF0066"/>
    </inkml:brush>
  </inkml:definitions>
  <inkml:trace contextRef="#ctx0" brushRef="#br0">0 0 1196 0 0,'1'7'368'0'0,"0"1"0"0"0,0-1-1 0 0,0 0 1 0 0,1 0 0 0 0,0 1 0 0 0,1-2-1 0 0,-1 1 1 0 0,1 0 0 0 0,0 0-1 0 0,1-1 1 0 0,6 10 0 0 0,8 7 168 0 0,32 35 1 0 0,-19-23-96 0 0,21 34 195 0 0,-36-45-403 0 0,38 41 0 0 0,-46-57-192 0 0,6 6-30 0 0,0 1 1 0 0,17 23-1 0 0,-19-24-155 0 0,-10-14-104 0 0,-1 1 0 0 0,0 0 0 0 0,0 1 0 0 0,0-1 0 0 0,0 0 0 0 0,0 0 0 0 0,0 0 0 0 0,0 1 0 0 0,0-1 1 0 0,0 0-1 0 0,0 1 0 0 0,-1-1 0 0 0,1 1 0 0 0,-1-1 0 0 0,1 1 0 0 0,-1-1 0 0 0,1 4 0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7.885"/>
    </inkml:context>
    <inkml:brush xml:id="br0">
      <inkml:brushProperty name="width" value="0.1" units="cm"/>
      <inkml:brushProperty name="height" value="0.1" units="cm"/>
      <inkml:brushProperty name="color" value="#FF0066"/>
    </inkml:brush>
  </inkml:definitions>
  <inkml:trace contextRef="#ctx0" brushRef="#br0">1394 6 2580 0 0,'-574'-6'5121'0'0,"-173"6"-2546"0"0,745 1-2563 0 0,-1 0 0 0 0,0 0 0 0 0,0-1 0 0 0,1 2 0 0 0,-1-1 0 0 0,0 0 0 0 0,1 0 0 0 0,-1 1 0 0 0,1 0 0 0 0,0-1 0 0 0,-1 1 0 0 0,1 0 0 0 0,0 0 0 0 0,0 0 0 0 0,0 0 0 0 0,0 1 0 0 0,1-1 0 0 0,-4 5 0 0 0,3-4 5 0 0,-1 2 21 0 0,0 1 0 0 0,0-1 0 0 0,0 1-1 0 0,1-1 1 0 0,0 1 0 0 0,0 0 0 0 0,1-1 0 0 0,-1 1 0 0 0,1 0 0 0 0,1 0 0 0 0,-1 0-1 0 0,1 0 1 0 0,0 1 0 0 0,0-1 0 0 0,1 0 0 0 0,-1 0 0 0 0,1 0 0 0 0,2 6-1 0 0,3 8 13 0 0,1 0 0 0 0,0 0-1 0 0,13 24 1 0 0,-20-43-51 0 0,14 25 54 0 0,0-1 0 0 0,2 0 0 0 0,1-1 0 0 0,0-1 0 0 0,2 0-1 0 0,1-1 1 0 0,22 19 0 0 0,-12-16 8 0 0,1-1-1 0 0,1-2 1 0 0,1 0-1 0 0,58 26 1 0 0,-91-48-61 0 0,38 19 19 0 0,0-2-1 0 0,1-1 1 0 0,72 17 0 0 0,135 10 82 0 0,30 8-313 0 0,-79-16-925 0 0,-184-33 60 0 0,0 0-1 0 0,-1-1 1 0 0,14-1 0 0 0,-21 0 713 0 0,-1 0 1 0 0,1 0-1 0 0,-1-1 0 0 0,0 0 1 0 0,1 1-1 0 0,-1-2 1 0 0,0 1-1 0 0,1 0 0 0 0,6-4 1 0 0,-4-2 41 0 0,-1 0 1 0 0,1 0 0 0 0,7-13-1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6.295"/>
    </inkml:context>
    <inkml:brush xml:id="br0">
      <inkml:brushProperty name="width" value="0.1" units="cm"/>
      <inkml:brushProperty name="height" value="0.1" units="cm"/>
      <inkml:brushProperty name="color" value="#FF0066"/>
    </inkml:brush>
  </inkml:definitions>
  <inkml:trace contextRef="#ctx0" brushRef="#br0">2106 373 1240 0 0,'0'0'938'0'0,"0"-8"-113"0"0,0-35 4111 0 0,0 35-4452 0 0,0-27-71 0 0,0 26-30 0 0,-7-3-40 0 0,2 2-319 0 0,1 1 164 0 0,-1-1 1 0 0,0 1-1 0 0,-1 0 1 0 0,0 0-1 0 0,0 0 1 0 0,-1 1-1 0 0,0 0 1 0 0,-14-12-1 0 0,8 11 105 0 0,6 4-172 0 0,-1 0 0 0 0,1 0 1 0 0,-1 0-1 0 0,0 1 0 0 0,0 0 0 0 0,-1 1 0 0 0,1-1 1 0 0,-17-3-1 0 0,-285-40 1462 0 0,184 39-1400 0 0,103 5-154 0 0,0 2 1 0 0,-41 2-1 0 0,7 1 38 0 0,21-3-48 0 0,20-1-10 0 0,0 2 0 0 0,0 0 0 0 0,0 1-1 0 0,0 0 1 0 0,-25 7 0 0 0,-10 7 11 0 0,-77 20 112 0 0,85-24-145 0 0,1 3 0 0 0,-48 22 0 0 0,63-25-37 0 0,-121 53 99 0 0,105-47-80 0 0,32-14 24 0 0,0 1-1 0 0,0 1 1 0 0,0 0 0 0 0,-17 11-1 0 0,-149 91 34 0 0,127-73-41 0 0,21-15-4 0 0,1 1-1 0 0,1 2 1 0 0,-34 33 0 0 0,35-28 64 0 0,3-3-63 0 0,-28 36 0 0 0,46-52 20 0 0,0-1 0 0 0,0 1 0 0 0,1 0-1 0 0,0 0 1 0 0,0 0 0 0 0,1 0-1 0 0,0 1 1 0 0,1 0 0 0 0,-1-1 0 0 0,0 10-1 0 0,-6 58-25 0 0,9-73 67 0 0,0 2-20 0 0,0 105 192 0 0,10-90-220 0 0,-2-7 13 0 0,11 19 27 0 0,-1 0 1 0 0,16 40-1 0 0,-11-19 107 0 0,3-2 0 0 0,1 0 0 0 0,41 54 0 0 0,-58-91-102 0 0,92 122 312 0 0,-28-69-38 0 0,-66-58-251 0 0,1-1 0 0 0,1 0 0 0 0,0 0 0 0 0,0-1 0 0 0,0 0 0 0 0,1-1 0 0 0,0 0 0 0 0,0-1-1 0 0,1 0 1 0 0,-1-1 0 0 0,1 0 0 0 0,13 2 0 0 0,-6 0-65 0 0,0 1 0 0 0,-1 0 0 0 0,0 2-1 0 0,19 11 1 0 0,-15-10 94 0 0,1 0 0 0 0,0-2-1 0 0,28 7 1 0 0,-30-11 2 0 0,1-1 0 0 0,-1-1 0 0 0,25 0 1 0 0,24 1 28 0 0,89 3 13 0 0,-156-6-135 0 0,8 0-12 0 0,0 0-1 0 0,0-1 1 0 0,1 0 0 0 0,-1-1 0 0 0,0 0 0 0 0,0-1 0 0 0,-1-1 0 0 0,1 1-1 0 0,14-8 1 0 0,-6 2-21 0 0,-1 2-1 0 0,34-9 1 0 0,213-40 91 0 0,-193 44-26 0 0,-52 10-19 0 0,1-1 0 0 0,0-1 0 0 0,33-11-1 0 0,91-28 119 0 0,-101 33-134 0 0,-1-2 0 0 0,0-2 0 0 0,-1-2 0 0 0,46-24 0 0 0,262-176-98 0 0,-325 197 94 0 0,-1 0-1 0 0,-1-2 1 0 0,-1-1 0 0 0,-1 0 0 0 0,-1-2 0 0 0,-1 0 0 0 0,29-49 0 0 0,-40 57 3 0 0,0-1 0 0 0,-1 1 0 0 0,-1-1 0 0 0,-1 0 0 0 0,0 0-1 0 0,-1-1 1 0 0,1-20 0 0 0,-4 34 21 0 0,-1-2-21 0 0,0-159-388 0 0,0 155 382 0 0,0 0 1 0 0,-1 0-1 0 0,0 0 0 0 0,-1 1 0 0 0,0-1 0 0 0,0 0 1 0 0,-1 1-1 0 0,-8-17 0 0 0,4 8-10 0 0,0-1 0 0 0,-4-22 0 0 0,-2-1-19 0 0,-23-53-1 0 0,17 48-80 0 0,9 25 106 0 0,-1 1-1 0 0,-1 1 0 0 0,-1 0 0 0 0,-1 1 1 0 0,-18-20-1 0 0,15 18-45 0 0,1 3 50 0 0,-2 0 0 0 0,0 1 1 0 0,0 0-1 0 0,-2 2 0 0 0,0 0 1 0 0,-1 2-1 0 0,0 0 0 0 0,-1 1 0 0 0,0 1 1 0 0,-1 1-1 0 0,0 1 0 0 0,-32-7 1 0 0,13 7 5 0 0,0 3 1 0 0,-1 1 0 0 0,0 2-1 0 0,-81 5 1 0 0,32 0-102 0 0,52-2-334 0 0,35 0 85 0 0,5 0 335 0 0,0 0-1 0 0,-1 0 1 0 0,1 1 0 0 0,0-1 0 0 0,0 0 0 0 0,-1 0-1 0 0,1 0 1 0 0,0 1 0 0 0,-1-1 0 0 0,1 0 0 0 0,0 0-1 0 0,-1 0 1 0 0,1 0 0 0 0,0 0 0 0 0,-1 0 0 0 0,1 0 0 0 0,0 0-1 0 0,-1 0 1 0 0,1 0 0 0 0,0 0 0 0 0,-1 0 0 0 0,1 0-1 0 0,0 0 1 0 0,-1 0 0 0 0,1 0 0 0 0,0 0 0 0 0,-1 0-1 0 0,1 0 1 0 0,0 0 0 0 0,-1-1 0 0 0,1 1 0 0 0,-1 0-1 0 0,1-1-114 0 0,-1 1 0 0 0,0 0 0 0 0,0-1-1 0 0,1 1 1 0 0,-1 0 0 0 0,0 0 0 0 0,0 0-1 0 0,1 0 1 0 0,-1-1 0 0 0,0 1 0 0 0,0 0-1 0 0,0 0 1 0 0,1 0 0 0 0,-1 1 0 0 0,0-1-1 0 0,0 0 1 0 0,0 0 0 0 0,1 0 0 0 0,-1 1-1 0 0,0-1 1 0 0,0 0 0 0 0,1 1 0 0 0,-1-1-1 0 0,0 0 1 0 0,0 2 0 0 0,-19 10-1511 0 0,19-12 1373 0 0,0 0 1 0 0,0 0-1 0 0,0 0 1 0 0,0 0-1 0 0,0-1 1 0 0,0 1-1 0 0,0 0 1 0 0,0 0-1 0 0,0-1 1 0 0,0 1-1 0 0,0 0 1 0 0,0-1-1 0 0,0 1 1 0 0,0-1-1 0 0,0 1 1 0 0,0-1 0 0 0,0 0-1 0 0,0 1 1 0 0,0-1-1 0 0,1 0 1 0 0,-1 0-1 0 0,0 0 1 0 0,1 1-1 0 0,-1-1 1 0 0,0 0-1 0 0,1 0 1 0 0,-1-2-1 0 0,-4-3-719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2.404"/>
    </inkml:context>
    <inkml:brush xml:id="br0">
      <inkml:brushProperty name="width" value="0.1" units="cm"/>
      <inkml:brushProperty name="height" value="0.1" units="cm"/>
      <inkml:brushProperty name="color" value="#FF0066"/>
    </inkml:brush>
  </inkml:definitions>
  <inkml:trace contextRef="#ctx0" brushRef="#br0">168 61 1972 0 0,'10'-8'388'0'0,"1"0"-1"0"0,0 1 1 0 0,0 0-1 0 0,0 0 1 0 0,19-6-1 0 0,-25 10-237 0 0,1 2-1 0 0,0-1 0 0 0,-1 1 1 0 0,1 0-1 0 0,0 0 0 0 0,0 0 1 0 0,0 1-1 0 0,0 0 0 0 0,0 0 1 0 0,0 0-1 0 0,-1 1 0 0 0,1 0 1 0 0,0 0-1 0 0,6 2 0 0 0,-9-2 395 0 0,11 9-329 0 0,1-2-150 0 0,-6-3-32 0 0,-1-1-1 0 0,-1 1 1 0 0,1 0 0 0 0,-1 1-1 0 0,1 0 1 0 0,-2 0-1 0 0,1 1 1 0 0,-1-1 0 0 0,10 14-1 0 0,-11-11 19 0 0,17 23 222 0 0,21 43 1 0 0,-38-64-223 0 0,0-1 1 0 0,-1 1 0 0 0,-1 0 0 0 0,1 1-1 0 0,-2-1 1 0 0,0 1 0 0 0,0-1-1 0 0,0 17 1 0 0,1 15 94 0 0,-2-32-129 0 0,0 0 0 0 0,0-1 0 0 0,-1 1 0 0 0,-1 0-1 0 0,0-1 1 0 0,0 1 0 0 0,-1-1 0 0 0,-4 13 0 0 0,-54 130 137 0 0,51-132-138 0 0,-1-1 1 0 0,-1-1-1 0 0,0 0 0 0 0,-2 0 0 0 0,0-1 1 0 0,-1-1-1 0 0,-1 0 0 0 0,-1-1 0 0 0,0-1 1 0 0,-1-1-1 0 0,0 0 0 0 0,-1-1 0 0 0,-1 0 0 0 0,0-2 1 0 0,-1 0-1 0 0,-33 12 0 0 0,41-19-4 0 0,1-1-1 0 0,0-1 0 0 0,-19 2 1 0 0,28-4-3 0 0,-2 0 56 0 0,-14 0-38 0 0,15 0-29 0 0,-1 0 1 0 0,1 0 0 0 0,0-1-1 0 0,0 1 1 0 0,0-1-1 0 0,-1 0 1 0 0,1 0-1 0 0,0 0 1 0 0,0 0-1 0 0,0-1 1 0 0,1 1-1 0 0,-1-1 1 0 0,0 0-1 0 0,0 0 1 0 0,1 0 0 0 0,-1 0-1 0 0,1 0 1 0 0,0 0-1 0 0,0-1 1 0 0,-1 1-1 0 0,2-1 1 0 0,-4-3-1 0 0,-1-2 6 0 0,2 2-2 0 0,-1 0 0 0 0,1 0 0 0 0,0 0 1 0 0,0-1-1 0 0,1 1 0 0 0,0-1 0 0 0,0 0 0 0 0,1 0 1 0 0,-3-12-1 0 0,3 2-29 0 0,0 1-1 0 0,1-31 1 0 0,1 27-26 0 0,1 9 51 0 0,0 0-1 0 0,1 0 1 0 0,0 0-1 0 0,0 0 1 0 0,2 0-1 0 0,-1 0 1 0 0,1 0-1 0 0,7-11 1 0 0,-4 4-4 0 0,8-13-38 0 0,1 0 0 0 0,1 1-1 0 0,23-31 1 0 0,17-28-375 0 0,-36 53-2621 0 0,27-36 0 0 0,-38 57 1766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8.260"/>
    </inkml:context>
    <inkml:brush xml:id="br0">
      <inkml:brushProperty name="width" value="0.1" units="cm"/>
      <inkml:brushProperty name="height" value="0.1" units="cm"/>
      <inkml:brushProperty name="color" value="#FF0066"/>
    </inkml:brush>
  </inkml:definitions>
  <inkml:trace contextRef="#ctx0" brushRef="#br0">1667 12 1184 0 0,'1'-1'171'0'0,"-1"0"0"0"0,0 1 0 0 0,1-1 0 0 0,0 0 0 0 0,-1 0 0 0 0,1 1 0 0 0,-1-1 1 0 0,1 1-1 0 0,0-1 0 0 0,-1 0 0 0 0,1 1 0 0 0,0-1 0 0 0,0 1 0 0 0,0 0 0 0 0,-1-1 0 0 0,1 1 0 0 0,0 0 0 0 0,0-1 0 0 0,0 1 0 0 0,0 0 0 0 0,0 0 0 0 0,-1 0 0 0 0,1-1 0 0 0,0 1 0 0 0,0 0 0 0 0,1 1 0 0 0,-1-1-140 0 0,-1 0 0 0 0,1 0 0 0 0,-1 0 0 0 0,1 0-1 0 0,0 0 1 0 0,-1 0 0 0 0,1 0 0 0 0,-1 0 0 0 0,1 0-1 0 0,-1 0 1 0 0,1 1 0 0 0,-1-1 0 0 0,1 0 0 0 0,-1 1-1 0 0,1-1 1 0 0,-1 0 0 0 0,1 1 0 0 0,-1-1 0 0 0,0 0 0 0 0,1 1-1 0 0,-1-1 1 0 0,1 1 0 0 0,-1-1 0 0 0,0 0 0 0 0,0 1-1 0 0,1-1 1 0 0,-1 1 0 0 0,0-1 0 0 0,0 1 0 0 0,1-1-1 0 0,-1 1 1 0 0,0 0 0 0 0,0-1 0 0 0,0 1 0 0 0,0-1-1 0 0,0 1 1 0 0,0-1 0 0 0,0 1 0 0 0,0-1 0 0 0,0 1-1 0 0,0 0 1 0 0,0-1 0 0 0,0 1 0 0 0,0-1 0 0 0,-1 1-1 0 0,1-1 1 0 0,0 1 0 0 0,0-1 0 0 0,0 1 0 0 0,-1-1-1 0 0,1 1 1 0 0,0-1 0 0 0,-1 1 0 0 0,1-1 0 0 0,-1 1-1 0 0,-3 3 33 0 0,1 1 1 0 0,-1-1-1 0 0,0 0 0 0 0,-1 0 0 0 0,1 0 0 0 0,-1-1 0 0 0,0 0 0 0 0,0 0 1 0 0,0 0-1 0 0,0 0 0 0 0,-7 2 0 0 0,-4 3 3 0 0,-21 10 38 0 0,0-2 0 0 0,-1-2 0 0 0,0-2 0 0 0,-1-1 1 0 0,-43 6-1 0 0,-211 18 458 0 0,151-22-334 0 0,-129 3 116 0 0,152-12-181 0 0,-296 2 753 0 0,335-6-859 0 0,76 0-156 0 0,2 0-64 0 0,0 0 137 0 0,1-1-1 0 0,-1 1 1 0 0,1 0-1 0 0,-1 0 1 0 0,1-1-1 0 0,-1 1 1 0 0,0-1-1 0 0,1 1 0 0 0,0-1 1 0 0,-3-1-1 0 0,0-3-80 0 0,12 3-151 0 0,182 7-6877 0 0,-135-5 6047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8.664"/>
    </inkml:context>
    <inkml:brush xml:id="br0">
      <inkml:brushProperty name="width" value="0.1" units="cm"/>
      <inkml:brushProperty name="height" value="0.1" units="cm"/>
      <inkml:brushProperty name="color" value="#FF0066"/>
    </inkml:brush>
  </inkml:definitions>
  <inkml:trace contextRef="#ctx0" brushRef="#br0">1534 257 2428 0 0,'-264'11'4717'0'0,"-618"-11"-2556"0"0,844-1-2587 0 0,1 0 0 0 0,0-3 1 0 0,-55-12-1 0 0,84 14 250 0 0,0 0 1 0 0,1-1 0 0 0,-1 0-1 0 0,1 0 1 0 0,-1-1-1 0 0,1 0 1 0 0,0-1 0 0 0,1 1-1 0 0,-1-1 1 0 0,1 0-1 0 0,0-1 1 0 0,0 0 0 0 0,1 0-1 0 0,-8-9 1 0 0,3-1-293 0 0,0-1 0 0 0,1 0 0 0 0,0 0 1 0 0,-8-26-1 0 0,-3-19-741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9.005"/>
    </inkml:context>
    <inkml:brush xml:id="br0">
      <inkml:brushProperty name="width" value="0.1" units="cm"/>
      <inkml:brushProperty name="height" value="0.1" units="cm"/>
      <inkml:brushProperty name="color" value="#FF0066"/>
    </inkml:brush>
  </inkml:definitions>
  <inkml:trace contextRef="#ctx0" brushRef="#br0">236 1 1792 0 0,'-3'1'277'0'0,"-9"2"365"0"0,0 1 0 0 0,1 0 0 0 0,-1 1 0 0 0,1 1 0 0 0,0 0 0 0 0,1 0 0 0 0,-1 1 0 0 0,-11 10 0 0 0,9-3-397 0 0,1 1-1 0 0,0 0 1 0 0,1 0 0 0 0,1 1 0 0 0,0 1 0 0 0,2-1 0 0 0,-1 2-1 0 0,-8 28 1 0 0,12-30-67 0 0,1 1 0 0 0,0 0-1 0 0,-2 30 1 0 0,6-41-7 0 0,0 0-20 0 0,0 17-40 0 0,0-23-105 0 0,0 1 0 0 0,0 0 0 0 0,0 0-1 0 0,1 0 1 0 0,-1 0 0 0 0,0 0-1 0 0,0 0 1 0 0,1-1 0 0 0,-1 1 0 0 0,0 0-1 0 0,1 0 1 0 0,-1 0 0 0 0,1-1-1 0 0,-1 1 1 0 0,1 0 0 0 0,-1-1 0 0 0,1 1-1 0 0,1 1 1 0 0,4 7 11 0 0,2-1-1 0 0,-1 0 1 0 0,1 0 0 0 0,0 0-1 0 0,1-1 1 0 0,0 0-1 0 0,0-1 1 0 0,1 0 0 0 0,-1-1-1 0 0,1 1 1 0 0,0-2 0 0 0,1 0-1 0 0,-1 0 1 0 0,16 3-1 0 0,-16-4-29 0 0,-1-2-1 0 0,1 1 0 0 0,0-2 0 0 0,-1 1 0 0 0,1-1 0 0 0,-1-1 0 0 0,1 1 0 0 0,0-2 0 0 0,-1 1 1 0 0,15-5-1 0 0,5-7-12 0 0,-1-1 1 0 0,-1-1 0 0 0,31-22-1 0 0,-56 36 6 0 0,5-4-21 0 0,1-1 0 0 0,-1 1 0 0 0,0-1 0 0 0,0-1 1 0 0,10-13-1 0 0,-16 19-47 0 0,0-1 0 0 0,0 1 0 0 0,0-1 0 0 0,0 1 0 0 0,0-1 0 0 0,-1 0 1 0 0,1 1-1 0 0,-1-1 0 0 0,1 0 0 0 0,-1 1 0 0 0,0-1 0 0 0,1 0 0 0 0,-1 0 0 0 0,0 0 1 0 0,0 1-1 0 0,0-1 0 0 0,-1 0 0 0 0,1 0 0 0 0,0 1 0 0 0,-1-1 0 0 0,1 0 0 0 0,-1 0 0 0 0,1 1 1 0 0,-1-1-1 0 0,0 1 0 0 0,0-1 0 0 0,0 0 0 0 0,0 1 0 0 0,0 0 0 0 0,0-1 0 0 0,0 1 1 0 0,0 0-1 0 0,-1-1 0 0 0,1 1 0 0 0,0 0 0 0 0,-1 0 0 0 0,1 0 0 0 0,-3-1 0 0 0,-68-42-4849 0 0,28 18 3845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09.361"/>
    </inkml:context>
    <inkml:brush xml:id="br0">
      <inkml:brushProperty name="width" value="0.1" units="cm"/>
      <inkml:brushProperty name="height" value="0.1" units="cm"/>
      <inkml:brushProperty name="color" value="#FF0066"/>
    </inkml:brush>
  </inkml:definitions>
  <inkml:trace contextRef="#ctx0" brushRef="#br0">0 4 1348 0 0,'22'-2'742'0'0,"-1"1"0"0"0,1 1 0 0 0,0 1 0 0 0,-1 1-1 0 0,26 5 1 0 0,-42-6-600 0 0,0 0 0 0 0,0 0 0 0 0,0 0 0 0 0,0-1 0 0 0,0 0 0 0 0,10-1-1 0 0,-12 1-100 0 0,1-1 0 0 0,-1 1-1 0 0,1 0 1 0 0,-1 0 0 0 0,1 1 0 0 0,0-1-1 0 0,-1 1 1 0 0,1-1 0 0 0,-1 1-1 0 0,6 3 1 0 0,15 7 167 0 0,-1 1 0 0 0,0 1-1 0 0,-1 1 1 0 0,0 1 0 0 0,-1 1 0 0 0,-1 1 0 0 0,0 1-1 0 0,-2 1 1 0 0,23 28 0 0 0,-4 0 102 0 0,-2 2 0 0 0,-2 2 0 0 0,30 62 0 0 0,-50-85-573 0 0,0 1 1 0 0,-2 0-1 0 0,-1 1 1 0 0,9 48 0 0 0,-40-92-7152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0.447"/>
    </inkml:context>
    <inkml:brush xml:id="br0">
      <inkml:brushProperty name="width" value="0.1" units="cm"/>
      <inkml:brushProperty name="height" value="0.1" units="cm"/>
      <inkml:brushProperty name="color" value="#FF0066"/>
    </inkml:brush>
  </inkml:definitions>
  <inkml:trace contextRef="#ctx0" brushRef="#br0">4422 1 1772 0 0,'-151'48'2007'0'0,"-34"8"72"0"0,164-52-1630 0 0,1 1-1 0 0,0 1 1 0 0,1 0 0 0 0,-1 2-1 0 0,-25 13 1 0 0,44-21-415 0 0,0 1 0 0 0,1-1-1 0 0,-1 1 1 0 0,0-1 0 0 0,0 1 0 0 0,0 0-1 0 0,1-1 1 0 0,-1 1 0 0 0,0 0 0 0 0,0-1-1 0 0,1 1 1 0 0,-1 0 0 0 0,1 0 0 0 0,-1 0-1 0 0,1 0 1 0 0,-1-1 0 0 0,1 1-1 0 0,-1 0 1 0 0,1 0 0 0 0,0 0 0 0 0,0 0-1 0 0,-1 0 1 0 0,1 0 0 0 0,0 0 0 0 0,0 0-1 0 0,0 2 1 0 0,1-1 3 0 0,-1-1-1 0 0,1 1 1 0 0,0 0-1 0 0,0 0 0 0 0,0-1 1 0 0,0 1-1 0 0,0-1 1 0 0,0 1-1 0 0,0-1 1 0 0,0 0-1 0 0,1 1 1 0 0,-1-1-1 0 0,3 2 1 0 0,5 3 42 0 0,0 0 1 0 0,1-1 0 0 0,0 1 0 0 0,16 4 0 0 0,2-1-47 0 0,1-1 0 0 0,0-2 0 0 0,0-1 0 0 0,40 1 0 0 0,130-3-137 0 0,-139-3 20 0 0,-47-9 20 0 0,23-27 40 0 0,-34 35 16 0 0,0-1 0 0 0,-1 0-1 0 0,1 1 1 0 0,0-1 0 0 0,-1 0 0 0 0,0 0-1 0 0,1 0 1 0 0,-1-1 0 0 0,0 1-1 0 0,0 0 1 0 0,0 0 0 0 0,0 0-1 0 0,-1-1 1 0 0,2-3 0 0 0,-2 4 4 0 0,0 1 1 0 0,-1-1-1 0 0,1 0 1 0 0,0 1-1 0 0,0-1 0 0 0,-1 0 1 0 0,1 1-1 0 0,-1-1 1 0 0,1 1-1 0 0,-1-1 0 0 0,0 1 1 0 0,0-1-1 0 0,1 1 1 0 0,-1-1-1 0 0,0 1 0 0 0,-2-2 1 0 0,-2-1-1 0 0,0-1 1 0 0,0 1-1 0 0,-1-1 0 0 0,0 2 1 0 0,0-1-1 0 0,-13-5 1 0 0,19 9 3 0 0,-52-22-22 0 0,0 3 1 0 0,-1 3-1 0 0,-1 1 1 0 0,0 3-1 0 0,-78-6 1 0 0,119 16 23 0 0,-16-2-22 0 0,-1 0 0 0 0,1 3 0 0 0,-1 0 0 0 0,0 2 0 0 0,-53 8 1 0 0,42 0-17 0 0,0 1 0 0 0,-70 29 1 0 0,82-28-58 0 0,2 1 1 0 0,0 1-1 0 0,0 2 1 0 0,1 0-1 0 0,1 2 0 0 0,1 1 1 0 0,-41 38-1 0 0,58-47 15 0 0,0 1 1 0 0,1 0-1 0 0,0 0 0 0 0,0 0 1 0 0,1 0-1 0 0,1 1 0 0 0,0 0 0 0 0,0 0 1 0 0,1 0-1 0 0,0 0 0 0 0,-1 18 0 0 0,3-25-94 0 0,1 1 16 0 0,0 5 96 0 0,0-7 34 0 0,-1 0 0 0 0,1 0 0 0 0,0 0 0 0 0,0 1 0 0 0,0-1 0 0 0,1 0 0 0 0,-1 0 0 0 0,1 0 0 0 0,0 1 0 0 0,-1-1 1 0 0,1 0-1 0 0,1 0 0 0 0,-1 0 0 0 0,0-1 0 0 0,1 1 0 0 0,3 4 0 0 0,6 5-7 0 0,1-1-1 0 0,0-1 1 0 0,1 0 0 0 0,1-1 0 0 0,-1 0-1 0 0,1-1 1 0 0,25 10 0 0 0,-21-14 162 0 0,1-1 1 0 0,0 0 0 0 0,20-1-1 0 0,-34-2 258 0 0,0-5-179 0 0,18-16-16 0 0,-23 21-188 0 0,0 0 0 0 0,0 0 1 0 0,0 0-1 0 0,0 0 0 0 0,0-1 0 0 0,0 1 1 0 0,0 0-1 0 0,1 0 0 0 0,-1 0 0 0 0,0 0 1 0 0,0 0-1 0 0,0 0 0 0 0,0 0 1 0 0,0-1-1 0 0,0 1 0 0 0,0 0 0 0 0,0 0 1 0 0,0 0-1 0 0,0 0 0 0 0,0 0 0 0 0,0 0 1 0 0,0-1-1 0 0,0 1 0 0 0,0 0 1 0 0,0 0-1 0 0,0 0 0 0 0,0 0 0 0 0,0 0 1 0 0,0 0-1 0 0,0-1 0 0 0,0 1 0 0 0,0 0 1 0 0,0 0-1 0 0,0 0 0 0 0,0 0 1 0 0,0 0-1 0 0,-1 0 0 0 0,1 0 0 0 0,0-1 1 0 0,0 1-1 0 0,0 0 0 0 0,0 0 0 0 0,0 0 1 0 0,0 0-1 0 0,0 0 0 0 0,0 0 1 0 0,-1 0-1 0 0,1 0 0 0 0,0 0 0 0 0,-10-2 160 0 0,-19 7 65 0 0,-40 17 52 0 0,-172 61 466 0 0,-35 57-14 0 0,225-110-586 0 0,1 3 0 0 0,2 2 0 0 0,-51 47 0 0 0,90-73-134 0 0,0 1 0 0 0,1-1 0 0 0,0 1 0 0 0,0 1 0 0 0,1-1 0 0 0,1 1 0 0 0,0 0-1 0 0,0 1 1 0 0,1 0 0 0 0,1 0 0 0 0,-6 18 0 0 0,9-25-16 0 0,8 3-39 0 0,-2-1 27 0 0,-3-3 6 0 0,1 0 0 0 0,0-1 0 0 0,0 1 1 0 0,0-1-1 0 0,0 0 0 0 0,0 0 0 0 0,1 0 0 0 0,0 0 0 0 0,-1-1 0 0 0,1 1 0 0 0,0-1 0 0 0,0 0 0 0 0,0 0 1 0 0,5 1-1 0 0,8 1-70 0 0,0 0 0 0 0,-1-1 0 0 0,1-1-1 0 0,0-1 1 0 0,0 0 0 0 0,0-1 0 0 0,0-1 0 0 0,29-5 0 0 0,9-5-121 0 0,56-18-1 0 0,-110 28 202 0 0,69-19-200 0 0,165-54-255 0 0,-175 53 312 0 0,103-40-329 0 0,-136 49 350 0 0,0-1 0 0 0,-1-1 1 0 0,44-33-1 0 0,-63 41 102 0 0,-1 1 1 0 0,1-1-1 0 0,-1-1 0 0 0,0 1 1 0 0,-1-1-1 0 0,1 0 1 0 0,-2 0-1 0 0,9-15 0 0 0,-12 20 14 0 0,-9-4 24 0 0,0 1-14 0 0,5 2 0 0 0,-1 0 0 0 0,1 1 0 0 0,-1 0 0 0 0,0 0 0 0 0,0 0 0 0 0,1 0 0 0 0,-1 1 0 0 0,0-1 0 0 0,-1 1 0 0 0,1 0 0 0 0,0 0 0 0 0,0 1-1 0 0,0-1 1 0 0,-1 1 0 0 0,-6 0 0 0 0,-181 3 451 0 0,149-2-347 0 0,0 2 0 0 0,-84 17-1 0 0,78-11-42 0 0,-139 29 634 0 0,-337 116-1 0 0,494-143-627 0 0,0 2-1 0 0,2 0 0 0 0,-33 22 0 0 0,46-26-33 0 0,1 2 0 0 0,0 0 1 0 0,1 1-1 0 0,0 1 0 0 0,1 0 0 0 0,-22 29 0 0 0,29-33-17 0 0,1 2-1 0 0,0-1 0 0 0,0 1 1 0 0,1-1-1 0 0,1 1 0 0 0,-5 20 0 0 0,6-21 7 0 0,2-9-21 0 0,-1 0 0 0 0,1 1 0 0 0,-1-1 0 0 0,1 1 0 0 0,0-1 0 0 0,0 1 0 0 0,0-1 0 0 0,0 0 0 0 0,0 1 0 0 0,0-1 0 0 0,0 1-1 0 0,0-1 1 0 0,1 1 0 0 0,-1-1 0 0 0,1 0 0 0 0,-1 1 0 0 0,1-1 0 0 0,-1 0 0 0 0,1 1 0 0 0,0-1 0 0 0,-1 0 0 0 0,3 2 0 0 0,-1 1 5 0 0,5 6-10 0 0,1 0 0 0 0,0-1-1 0 0,1 0 1 0 0,0 0 0 0 0,0 0 0 0 0,1-1-1 0 0,0-1 1 0 0,1 0 0 0 0,-1 0 0 0 0,1-1-1 0 0,1-1 1 0 0,-1 1 0 0 0,20 5 0 0 0,8-2-47 0 0,1-1 0 0 0,0-2 0 0 0,1-2 0 0 0,-1-1 0 0 0,48-3 0 0 0,-54-1 12 0 0,-1-2 0 0 0,1-1-1 0 0,-1-1 1 0 0,46-14 0 0 0,-44 10 4 0 0,51-12-94 0 0,-1-3 0 0 0,-1-4 0 0 0,-1-4-1 0 0,128-69 1 0 0,-200 95 106 0 0,0 0 0 0 0,0-1-1 0 0,-1 0 1 0 0,0-1 0 0 0,-1 0-1 0 0,0-1 1 0 0,0 0 0 0 0,0 0-1 0 0,-1-1 1 0 0,-1 0 0 0 0,0 0 0 0 0,8-17-1 0 0,-3-7 11 0 0,-12 31 10 0 0,1 0 0 0 0,-1 0 0 0 0,0 1 0 0 0,0-1 0 0 0,0 0 0 0 0,-1 0 0 0 0,1 1 0 0 0,-1-1 1 0 0,1 0-1 0 0,-1 1 0 0 0,-2-6 0 0 0,-3-5 9 0 0,0 1 0 0 0,-1 0 0 0 0,-1 0 0 0 0,0 0 1 0 0,0 1-1 0 0,-2 0 0 0 0,1 1 0 0 0,-1 0 0 0 0,0 1 0 0 0,-1 0 0 0 0,0 0 0 0 0,-21-12 1 0 0,-8-1 16 0 0,-1 2 1 0 0,-1 2 0 0 0,0 1 0 0 0,-2 2-1 0 0,-70-14 1 0 0,-231-23 194 0 0,320 50-202 0 0,-54-8 18 0 0,16 1 14 0 0,-92 1 1 0 0,-290 8 248 0 0,372 3-265 0 0,0 2 1 0 0,-117 26 0 0 0,169-27-33 0 0,-109 20 62 0 0,-108 24 39 0 0,184-33-146 0 0,0 2 0 0 0,-62 29 0 0 0,101-39-4 0 0,-1 1 0 0 0,1 1 0 0 0,1 1 0 0 0,0 0 1 0 0,0 0-1 0 0,1 1 0 0 0,-12 14 0 0 0,19-19-13 0 0,0 1 0 0 0,0 0 0 0 0,1 0 0 0 0,0 0 0 0 0,0 1 0 0 0,1 0 0 0 0,0 0 0 0 0,1 0 0 0 0,-1 1 1 0 0,2-1-1 0 0,-1 1 0 0 0,1-1 0 0 0,0 1 0 0 0,1 0 0 0 0,-1 10 0 0 0,2-16-130 0 0,0 2-158 0 0,1-2 326 0 0,-1 0 0 0 0,1 1 1 0 0,0-1-1 0 0,-1 0 0 0 0,1 0 0 0 0,1 0 1 0 0,-1 0-1 0 0,0 0 0 0 0,1 0 1 0 0,0 0-1 0 0,-1-1 0 0 0,1 1 0 0 0,0 0 1 0 0,0-1-1 0 0,4 4 0 0 0,47 38-240 0 0,-25-22-36 0 0,-28-22 291 0 0,0 0 1 0 0,0 0-1 0 0,0 0 0 0 0,0 0 1 0 0,0 0-1 0 0,0 0 1 0 0,0 0-1 0 0,-1 0 0 0 0,1 0 1 0 0,0 0-1 0 0,0 0 1 0 0,0 0-1 0 0,0 0 1 0 0,0 0-1 0 0,0 1 0 0 0,0-1 1 0 0,0 0-1 0 0,0 0 1 0 0,0 0-1 0 0,0 0 0 0 0,0 0 1 0 0,0 0-1 0 0,0 0 1 0 0,-1 0-1 0 0,1 0 0 0 0,0 0 1 0 0,0 1-1 0 0,0-1 1 0 0,0 0-1 0 0,0 0 1 0 0,0 0-1 0 0,0 0 0 0 0,0 0 1 0 0,0 0-1 0 0,0 0 1 0 0,0 0-1 0 0,0 0 0 0 0,0 1 1 0 0,0-1-1 0 0,0 0 1 0 0,0 0-1 0 0,1 0 0 0 0,-1 0 1 0 0,0 0-1 0 0,0 0 1 0 0,0 0-1 0 0,0 0 1 0 0,0 0-1 0 0,0 1 0 0 0,0-1 1 0 0,0 0-1 0 0,0 0 1 0 0,0 0-1 0 0,0 0 0 0 0,0 0 1 0 0,0 0-1 0 0,0 0 1 0 0,1 0-1 0 0,-1 0 0 0 0,0 0 1 0 0,0 0-1 0 0,0 0 1 0 0,0 0-1 0 0,0 0 1 0 0,0 0-1 0 0,0 0 0 0 0,1 0 1 0 0,-15-1-47 0 0,-28-8 207 0 0,28 6-112 0 0,-71-15 159 0 0,11 2 111 0 0,-113-10 0 0 0,-228 11 770 0 0,409 15-1072 0 0,-1 0-1 0 0,1 1 0 0 0,0 0 1 0 0,0 1-1 0 0,0-1 0 0 0,0 1 0 0 0,0 0 1 0 0,0 1-1 0 0,0-1 0 0 0,1 1 1 0 0,-1 0-1 0 0,1 1 0 0 0,-10 7 1 0 0,6-4 6 0 0,3-3 9 0 0,0 0 1 0 0,0 0-1 0 0,1 1 1 0 0,0 0 0 0 0,0 0-1 0 0,0 0 1 0 0,1 1-1 0 0,-8 11 1 0 0,11-14-19 0 0,-1-1 0 0 0,1 1 0 0 0,0 0 0 0 0,1-1 0 0 0,-1 1 0 0 0,0 0 0 0 0,1 0 0 0 0,0-1 0 0 0,-1 1 0 0 0,1 0 0 0 0,0 0 0 0 0,1 0 0 0 0,-1-1 0 0 0,0 1 0 0 0,1 0 0 0 0,0 0 0 0 0,-1-1 1 0 0,1 1-1 0 0,0 0 0 0 0,0-1 0 0 0,1 1 0 0 0,-1-1 0 0 0,0 1 0 0 0,3 2 0 0 0,11 14-3 0 0,-1-1 1 0 0,2-1 0 0 0,1-1 0 0 0,0 0 0 0 0,0-1 0 0 0,2 0-1 0 0,0-2 1 0 0,0-1 0 0 0,2 0 0 0 0,-1-1 0 0 0,1-1-1 0 0,1-1 1 0 0,28 8 0 0 0,1-3-16 0 0,1-2-1 0 0,0-2 1 0 0,56 4-1 0 0,172-5-35 0 0,-229-11 40 0 0,0-1 0 0 0,-1-3-1 0 0,70-16 1 0 0,-65 11-7 0 0,377-98-208 0 0,-191 43-17 0 0,93-36-170 0 0,-235 70 289 0 0,-91 29 96 0 0,0 1 1 0 0,1-1-1 0 0,-1 0 1 0 0,0-1-1 0 0,-1 0 1 0 0,1 0-1 0 0,-1-1 1 0 0,1 0-1 0 0,10-10 1 0 0,-18 15 13 0 0,1-1 1 0 0,-1 0 0 0 0,1 0 0 0 0,-1 1 0 0 0,1-1 0 0 0,-1 0 0 0 0,1 1-1 0 0,0-1 1 0 0,-1 0 0 0 0,1 1 0 0 0,0-1 0 0 0,-1 1 0 0 0,1-1 0 0 0,0 1-1 0 0,0 0 1 0 0,0-1 0 0 0,-1 1 0 0 0,1 0 0 0 0,0 0 0 0 0,0-1 0 0 0,0 1-1 0 0,1 0 1 0 0,-3 1-48 0 0,0 1-1 0 0,-1-1 0 0 0,1 0 1 0 0,0 0-1 0 0,-1 0 0 0 0,1 0 1 0 0,-1 0-1 0 0,0 0 0 0 0,1 0 1 0 0,-1-1-1 0 0,0 1 0 0 0,-2 0 0 0 0,-4 4-285 0 0,0-1-1 0 0,1 1 0 0 0,-1 1 0 0 0,1-1 0 0 0,1 1 0 0 0,-1 1 0 0 0,1-1 0 0 0,0 1 1 0 0,-10 14-1 0 0,1-2-441 0 0,-6 3-513 0 0,3-4 127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1.408"/>
    </inkml:context>
    <inkml:brush xml:id="br0">
      <inkml:brushProperty name="width" value="0.1" units="cm"/>
      <inkml:brushProperty name="height" value="0.1" units="cm"/>
      <inkml:brushProperty name="color" value="#FF0066"/>
    </inkml:brush>
  </inkml:definitions>
  <inkml:trace contextRef="#ctx0" brushRef="#br0">103 130 2280 0 0,'0'-51'6479'0'0,"-9"57"-6178"0"0,-25 21-63 0 0,34-26-227 0 0,-1 1 0 0 0,1-1 0 0 0,-1 0 0 0 0,1 0 0 0 0,0 0 0 0 0,-1 1 0 0 0,1-1 0 0 0,0 0 0 0 0,0 0 0 0 0,0 0 0 0 0,0 1 0 0 0,0-1 0 0 0,0 0 0 0 0,0 0 0 0 0,0 1 0 0 0,1-1 0 0 0,-1 0 0 0 0,0 0 0 0 0,1 0 0 0 0,-1 1 0 0 0,1-1 0 0 0,-1 0 0 0 0,1 0 0 0 0,-1 0 0 0 0,1 0 0 0 0,0 0 0 0 0,0 0 0 0 0,1 1 0 0 0,3 8 64 0 0,15 34 157 0 0,18 38 174 0 0,-33-73-329 0 0,0 0 1 0 0,1 0-1 0 0,0 0 0 0 0,0-1 0 0 0,1 0 0 0 0,8 8 0 0 0,-15-16-68 0 0,1 1-1 0 0,-1-1 1 0 0,1 1-1 0 0,-1-1 1 0 0,1 0-1 0 0,-1 1 0 0 0,1-1 1 0 0,-1 0-1 0 0,1 1 1 0 0,-1-1-1 0 0,1 0 1 0 0,0 1-1 0 0,-1-1 0 0 0,1 0 1 0 0,-1 0-1 0 0,1 0 1 0 0,0 0-1 0 0,-1 0 1 0 0,1 0-1 0 0,0 0 1 0 0,-1 0-1 0 0,2 0 0 0 0,14-12 193 0 0,-6 4-129 0 0,-6 4-76 0 0,0 0-1 0 0,0 0 1 0 0,0-1-1 0 0,0 0 0 0 0,-1 1 1 0 0,0-1-1 0 0,0-1 1 0 0,0 1-1 0 0,0 0 1 0 0,-1-1-1 0 0,0 1 1 0 0,2-9-1 0 0,-1 4 8 0 0,0 1-1 0 0,-1-1 1 0 0,0 0-1 0 0,-1 0 0 0 0,0 0 1 0 0,0 0-1 0 0,-1-15 1 0 0,-1 21-22 0 0,1-2 7 0 0,0-43-114 0 0,-6 33 91 0 0,2 7 22 0 0,1 1-3 0 0,0 1 1 0 0,0 0-1 0 0,0 0 1 0 0,-1 1 0 0 0,0-1-1 0 0,-1 1 1 0 0,1 0-1 0 0,-1 0 1 0 0,-10-9-1 0 0,14 14-1 0 0,-1 0-1 0 0,0 0 0 0 0,0 0 0 0 0,0 0 0 0 0,1 0 0 0 0,-1 0 1 0 0,0 0-1 0 0,0 1 0 0 0,0-1 0 0 0,0 1 0 0 0,-1-1 1 0 0,1 1-1 0 0,0 0 0 0 0,0 0 0 0 0,0 0 0 0 0,0 0 1 0 0,0 0-1 0 0,0 1 0 0 0,0-1 0 0 0,0 0 0 0 0,0 1 1 0 0,0 0-1 0 0,0-1 0 0 0,0 1 0 0 0,-2 1 0 0 0,-2 2-78 0 0,0 0 0 0 0,1 1 0 0 0,-1-1 0 0 0,1 1 0 0 0,-8 9 0 0 0,3-3 21 0 0,-3 1-656 0 0,1 0-1 0 0,1 1 0 0 0,0 0 1 0 0,1 0-1 0 0,0 1 0 0 0,1 0 1 0 0,1 1-1 0 0,-11 24 1 0 0,12-20-457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1.752"/>
    </inkml:context>
    <inkml:brush xml:id="br0">
      <inkml:brushProperty name="width" value="0.1" units="cm"/>
      <inkml:brushProperty name="height" value="0.1" units="cm"/>
      <inkml:brushProperty name="color" value="#FF0066"/>
    </inkml:brush>
  </inkml:definitions>
  <inkml:trace contextRef="#ctx0" brushRef="#br0">57 0 1832 0 0,'3'3'258'0'0,"-1"0"1"0"0,1 1-1 0 0,-1-1 0 0 0,0 0 0 0 0,0 1 1 0 0,0-1-1 0 0,-1 1 0 0 0,1 0 0 0 0,-1 0 1 0 0,0 0-1 0 0,0-1 0 0 0,0 1 0 0 0,0 0 1 0 0,-1 0-1 0 0,0 0 0 0 0,0 0 0 0 0,0 0 1 0 0,0 0-1 0 0,0 0 0 0 0,-1 0 1 0 0,0 0-1 0 0,0 0 0 0 0,0 0 0 0 0,0 0 1 0 0,-3 6-1 0 0,-11 33 76 0 0,3 1-1 0 0,1 1 1 0 0,2-1 0 0 0,3 1 0 0 0,-2 47 0 0 0,-1 379 935 0 0,8-445-1245 0 0,1-13-12 0 0,-1-1 0 0 0,2 1-1 0 0,0-1 1 0 0,0 1 0 0 0,5 19 0 0 0,12 18-1 0 0,-9-25-64 0 0,0 1 0 0 0,5 27 0 0 0,-13-46-1 0 0,0 0-46 0 0,0 0-1 0 0,1 0 1 0 0,0 0 0 0 0,0-1-1 0 0,0 1 1 0 0,1-1-1 0 0,4 9 1 0 0,-7-15 69 0 0,0 0 1 0 0,1 1-1 0 0,-1-1 0 0 0,0 0 0 0 0,0 1 1 0 0,1-1-1 0 0,-1 0 0 0 0,0 0 1 0 0,0 0-1 0 0,1 1 0 0 0,-1-1 0 0 0,0 0 1 0 0,1 0-1 0 0,-1 0 0 0 0,0 0 1 0 0,1 0-1 0 0,-1 1 0 0 0,1-1 1 0 0,-1 0-1 0 0,0 0 0 0 0,1 0 0 0 0,-1 0 1 0 0,0 0-1 0 0,1 0 0 0 0,-1 0 1 0 0,0 0-1 0 0,1 0 0 0 0,-1 0 0 0 0,1-1 1 0 0,-1 1-1 0 0,0 0 0 0 0,1 0 1 0 0,-1 0-1 0 0,14-12-1555 0 0,-10 7 1184 0 0,-1 1-1 0 0,1-1 1 0 0,-2 0-1 0 0,1 0 1 0 0,4-10 0 0 0,24-107-2149 0 0,-20 54 1441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2.094"/>
    </inkml:context>
    <inkml:brush xml:id="br0">
      <inkml:brushProperty name="width" value="0.1" units="cm"/>
      <inkml:brushProperty name="height" value="0.1" units="cm"/>
      <inkml:brushProperty name="color" value="#FF0066"/>
    </inkml:brush>
  </inkml:definitions>
  <inkml:trace contextRef="#ctx0" brushRef="#br0">289 18 2116 0 0,'0'-1'69'0'0,"0"0"0"0"0,0 1 0 0 0,0-1 0 0 0,0 0 0 0 0,0 1 0 0 0,0-1 0 0 0,0 0 0 0 0,0 1 0 0 0,1-1 0 0 0,-1 0 0 0 0,0 1 0 0 0,1-1 0 0 0,-1 0 0 0 0,0 1 0 0 0,1-1 0 0 0,-1 1 0 0 0,0-1 0 0 0,1 1 0 0 0,-1-1 0 0 0,1 1 0 0 0,-1-1 0 0 0,1 1 0 0 0,-1 0 0 0 0,1-1 0 0 0,0 1 0 0 0,-1-1 0 0 0,1 1 0 0 0,-1 0 0 0 0,1 0 0 0 0,0-1 0 0 0,-1 1 0 0 0,1 0 0 0 0,0 0 0 0 0,-1 0 0 0 0,1 0 0 0 0,0 0 0 0 0,-1 0 0 0 0,1 0 0 0 0,0 0 0 0 0,0 0 0 0 0,0 1 35 0 0,0-1 1 0 0,0 1-1 0 0,1 0 0 0 0,-1 0 1 0 0,0 0-1 0 0,0 0 1 0 0,-1 0-1 0 0,1 0 1 0 0,0 0-1 0 0,0 0 0 0 0,0 1 1 0 0,-1-1-1 0 0,1 0 1 0 0,-1 0-1 0 0,1 1 1 0 0,-1-1-1 0 0,1 0 0 0 0,-1 1 1 0 0,1 1-1 0 0,2 30 640 0 0,-1 0 0 0 0,-4 48 0 0 0,0-19-432 0 0,2-43-245 0 0,-2 1 0 0 0,0-1 1 0 0,-1 0-1 0 0,-1 1 0 0 0,-1-2 1 0 0,-10 28-1 0 0,4-13 23 0 0,-18 61 339 0 0,-73 160 0 0 0,72-190-325 0 0,-24 47 233 0 0,18-42-79 0 0,29-55-168 0 0,7-12-138 0 0,0 0 0 0 0,-1 0 1 0 0,1-1-1 0 0,-1 1 1 0 0,0 0-1 0 0,1-1 0 0 0,-1 1 1 0 0,0-1-1 0 0,0 1 0 0 0,0-1 1 0 0,0 1-1 0 0,0-1 0 0 0,-1 1 1 0 0,1-1-1 0 0,0 0 1 0 0,-1 0-1 0 0,1 0 0 0 0,-3 2 1 0 0,3-37-4968 0 0,-1 6 3247 0 0,4 4 601 0 0,-1-3 93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2.481"/>
    </inkml:context>
    <inkml:brush xml:id="br0">
      <inkml:brushProperty name="width" value="0.1" units="cm"/>
      <inkml:brushProperty name="height" value="0.1" units="cm"/>
      <inkml:brushProperty name="color" value="#FF0066"/>
    </inkml:brush>
  </inkml:definitions>
  <inkml:trace contextRef="#ctx0" brushRef="#br0">168 1 1504 0 0,'-7'7'3378'0'0,"-6"35"-1954"0"0,-6 44 1 0 0,0 0-965 0 0,2-26-222 0 0,-64 217 677 0 0,77-235-956 0 0,4-38-76 0 0,0 1 0 0 0,0-1 0 0 0,-1 1 0 0 0,1-1 0 0 0,-1 1 1 0 0,0-1-1 0 0,0 1 0 0 0,-2 3 0 0 0,19-38-4802 0 0,-9 10 3847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12.824"/>
    </inkml:context>
    <inkml:brush xml:id="br0">
      <inkml:brushProperty name="width" value="0.1" units="cm"/>
      <inkml:brushProperty name="height" value="0.1" units="cm"/>
      <inkml:brushProperty name="color" value="#FF0066"/>
    </inkml:brush>
  </inkml:definitions>
  <inkml:trace contextRef="#ctx0" brushRef="#br0">0 0 2420 0 0,'2'1'154'0'0,"0"-1"0"0"0,0 1 0 0 0,0 0 0 0 0,-1 0 0 0 0,1 0 0 0 0,0 0 1 0 0,-1 0-1 0 0,1 0 0 0 0,0 0 0 0 0,-1 1 0 0 0,0-1 0 0 0,1 0 0 0 0,-1 1 0 0 0,0-1 0 0 0,1 1 0 0 0,-1 0 0 0 0,1 2 0 0 0,18 41 1336 0 0,-8-14-646 0 0,83 183 927 0 0,24 51-541 0 0,-110-249-1231 0 0,1 0-1 0 0,22 24 0 0 0,5 11-1632 0 0,-36-50 1286 0 0,0 0 0 0 0,0 1 0 0 0,0-1 0 0 0,1 1-1 0 0,-1-1 1 0 0,0 0 0 0 0,0 0 0 0 0,1 0 0 0 0,-1 0 0 0 0,1 0 0 0 0,-1 0 0 0 0,1 0 0 0 0,-1 0 0 0 0,1-1 0 0 0,-1 1 0 0 0,1 0 0 0 0,2 0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02.759"/>
    </inkml:context>
    <inkml:brush xml:id="br0">
      <inkml:brushProperty name="width" value="0.1" units="cm"/>
      <inkml:brushProperty name="height" value="0.1" units="cm"/>
      <inkml:brushProperty name="color" value="#FF0066"/>
    </inkml:brush>
  </inkml:definitions>
  <inkml:trace contextRef="#ctx0" brushRef="#br0">1 1 1664 0 0,'0'4'405'0'0,"1"0"0"0"0,-1 0-1 0 0,1 0 1 0 0,0 0 0 0 0,1 0-1 0 0,2 7 1 0 0,8 26 513 0 0,10 69 186 0 0,46 304 1162 0 0,55 697-995 0 0,-115-1029-3678 0 0,-4 86 0 0 0,-5-152 2155 0 0,0-1-1 0 0,0 1 1 0 0,-2-1-1 0 0,1 0 1 0 0,-1 1-1 0 0,-1-1 1 0 0,0-1-1 0 0,-11 21 1 0 0,8-16 1 0 0,-8 26-856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0.389"/>
    </inkml:context>
    <inkml:brush xml:id="br0">
      <inkml:brushProperty name="width" value="0.1" units="cm"/>
      <inkml:brushProperty name="height" value="0.1" units="cm"/>
      <inkml:brushProperty name="color" value="#FF0066"/>
    </inkml:brush>
  </inkml:definitions>
  <inkml:trace contextRef="#ctx0" brushRef="#br0">0 0 860 0 0,'0'0'2431'0'0,"8"9"-2002"0"0,22 28-152 0 0,-22-28 604 0 0,4 6-603 0 0,-2-2-189 0 0,3 4 116 0 0,0-2 0 0 0,0 1 1 0 0,2-2-1 0 0,26 22 0 0 0,-5-8-681 0 0,-18-10-2905 0 0,-14-11 2067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0.763"/>
    </inkml:context>
    <inkml:brush xml:id="br0">
      <inkml:brushProperty name="width" value="0.1" units="cm"/>
      <inkml:brushProperty name="height" value="0.1" units="cm"/>
      <inkml:brushProperty name="color" value="#FF0066"/>
    </inkml:brush>
  </inkml:definitions>
  <inkml:trace contextRef="#ctx0" brushRef="#br0">25 1 856 0 0,'-20'35'3282'0'0,"19"-33"-3180"0"0,0 0-1 0 0,0 0 1 0 0,1 0-1 0 0,-1 0 1 0 0,1 0-1 0 0,0 0 1 0 0,-1 0-1 0 0,1 0 0 0 0,0 0 1 0 0,0 0-1 0 0,0 1 1 0 0,0-1-1 0 0,1 0 1 0 0,-1 0-1 0 0,0 0 1 0 0,1 0-1 0 0,0 0 0 0 0,-1 0 1 0 0,1 0-1 0 0,0-1 1 0 0,0 1-1 0 0,0 0 1 0 0,0 0-1 0 0,0-1 1 0 0,1 1-1 0 0,-1 0 1 0 0,0-1-1 0 0,1 1 0 0 0,-1-1 1 0 0,4 3-1 0 0,11 10 189 0 0,-15-13-405 0 0,0 0 0 0 0,-1 0 0 0 0,1 0-1 0 0,0 0 1 0 0,0 0 0 0 0,0 0 0 0 0,0 0 0 0 0,0 0-1 0 0,0 0 1 0 0,1 0 0 0 0,-1 0 0 0 0,0-1-1 0 0,0 1 1 0 0,1 0 0 0 0,-1-1 0 0 0,0 1 0 0 0,0-1-1 0 0,1 0 1 0 0,-1 1 0 0 0,1-1 0 0 0,-1 0-1 0 0,0 0 1 0 0,1 0 0 0 0,-1 0 0 0 0,1 0 0 0 0,-1 0-1 0 0,0 0 1 0 0,1 0 0 0 0,-1-1 0 0 0,0 1-1 0 0,1-1 1 0 0,2 0 0 0 0,5-3-1003 0 0,0 0-55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21.835"/>
    </inkml:context>
    <inkml:brush xml:id="br0">
      <inkml:brushProperty name="width" value="0.1" units="cm"/>
      <inkml:brushProperty name="height" value="0.1" units="cm"/>
      <inkml:brushProperty name="color" value="#FF0066"/>
    </inkml:brush>
  </inkml:definitions>
  <inkml:trace contextRef="#ctx0" brushRef="#br0">168 0 2600 0 0,'-3'18'636'0'0,"0"6"-92"0"0,-5-4-76 0 0,-14 39-228 0 0,-5-7-28 0 0,-1-22-1264 0 0,-7 17-116 0 0,-7-9 116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1:44.618"/>
    </inkml:context>
    <inkml:brush xml:id="br0">
      <inkml:brushProperty name="width" value="0.1" units="cm"/>
      <inkml:brushProperty name="height" value="0.1" units="cm"/>
      <inkml:brushProperty name="color" value="#FF0066"/>
    </inkml:brush>
  </inkml:definitions>
  <inkml:trace contextRef="#ctx0" brushRef="#br0">766 2630 1216 0 0,'0'0'2855'0'0,"16"6"-2552"0"0,50 18-31 0 0,-64-23-250 0 0,0-1 1 0 0,1 1 0 0 0,-1-1-1 0 0,0 1 1 0 0,1-1-1 0 0,-1 0 1 0 0,1 0 0 0 0,-1 0-1 0 0,0 0 1 0 0,1 0 0 0 0,-1 0-1 0 0,0-1 1 0 0,1 1-1 0 0,-1-1 1 0 0,0 0 0 0 0,0 0-1 0 0,1 0 1 0 0,-1 0 0 0 0,0 0-1 0 0,0 0 1 0 0,0 0-1 0 0,0-1 1 0 0,0 1 0 0 0,0-1-1 0 0,1-1 1 0 0,11-7 210 0 0,8-3-5 0 0,-19 11-159 0 0,1-1-1 0 0,0 1 0 0 0,0 0 0 0 0,-1 0 1 0 0,1 0-1 0 0,0 1 0 0 0,1-1 0 0 0,-1 1 1 0 0,8-2 688 0 0,5 0-252 0 0,-19 4-416 0 0,1-1 0 0 0,0 1 0 0 0,-1 0 0 0 0,1 0 0 0 0,0 0 0 0 0,-1 0 0 0 0,1 0 1 0 0,0 0-1 0 0,0 1 0 0 0,0-1 0 0 0,-2 3 0 0 0,2-2-15 0 0,-1 1 1 0 0,0-1-1 0 0,0 0 1 0 0,-1 0-1 0 0,1 0 1 0 0,0 0-1 0 0,-1 0 0 0 0,-3 2 1 0 0,-5-1 91 0 0,-1-1 1 0 0,0 0-1 0 0,0 0 1 0 0,1-1-1 0 0,-1-1 0 0 0,0 0 1 0 0,0 0-1 0 0,0-1 1 0 0,0-1-1 0 0,-16-4 1 0 0,23 5-103 0 0,0 0 1 0 0,1 0 0 0 0,-1 1-1 0 0,0 0 1 0 0,0 0 0 0 0,-6 0-1 0 0,6 1-46 0 0,1-1 0 0 0,0 0 0 0 0,-1 0 0 0 0,1 0 0 0 0,0-1 0 0 0,0 1 0 0 0,0-1 0 0 0,-1 0 0 0 0,-5-3 0 0 0,-136-73 435 0 0,122 64-356 0 0,-16-13 72 0 0,2-2 0 0 0,2-1 0 0 0,-43-43 0 0 0,39 35-88 0 0,13 11-12 0 0,0-2 0 0 0,2-1 0 0 0,-36-54 0 0 0,-46-107 276 0 0,93 154-319 0 0,1 0-1 0 0,2 0 1 0 0,1-1 0 0 0,2-1-1 0 0,-4-42 1 0 0,4-5 109 0 0,3-130 1 0 0,5 153-93 0 0,1 41-34 0 0,0 1 0 0 0,2-1-1 0 0,0 0 1 0 0,2 1 0 0 0,0 0 0 0 0,11-26 0 0 0,-3 6 0 0 0,10-38 8 0 0,-12 33 2 0 0,3 1 0 0 0,2 0 0 0 0,34-66 1 0 0,7 6-38 0 0,5 2 1 0 0,84-105 0 0 0,-93 142 44 0 0,69-65 0 0 0,-95 105-45 0 0,1 1 0 0 0,1 2 0 0 0,1 0 0 0 0,1 2 0 0 0,39-18 0 0 0,-42 24 18 0 0,1 1 0 0 0,0 2 0 0 0,1 1 0 0 0,42-9 0 0 0,-66 18 4 0 0,7-2-13 0 0,0 1 0 0 0,0 1 0 0 0,0 0 0 0 0,0 0 0 0 0,1 1 0 0 0,-1 1 0 0 0,0 0 1 0 0,24 6-1 0 0,-9 2 21 0 0,32 17 1 0 0,4 1 4 0 0,-45-18-36 0 0,-1 0 1 0 0,-1 1 0 0 0,0 1 0 0 0,0 0 0 0 0,-1 1 0 0 0,15 15 0 0 0,83 92-55 0 0,-74-74 89 0 0,-23-25-20 0 0,-1 0 0 0 0,-1 2 0 0 0,0 0 1 0 0,-2 0-1 0 0,-1 1 0 0 0,-1 1 0 0 0,0 0 1 0 0,-2 0-1 0 0,-1 1 0 0 0,5 29 0 0 0,16 48-16 0 0,-10-41 5 0 0,11 70 0 0 0,-13 32 67 0 0,-4 258 0 0 0,-13-410-52 0 0,-2 33 10 0 0,-1 0 1 0 0,-2-1-1 0 0,-22 82 0 0 0,18-86 5 0 0,3-13 1 0 0,-61 238 81 0 0,48-202-101 0 0,-54 115 1 0 0,45-129 11 0 0,-2-1 1 0 0,-67 81 0 0 0,72-97-4 0 0,-22 24-527 0 0,-2-2-1 0 0,-2-2 1 0 0,-2-3 0 0 0,-73 52-1 0 0,117-93 143 0 0,0 0 0 0 0,-1 0-1 0 0,0-1 1 0 0,0 0 0 0 0,0-1 0 0 0,-1-1-1 0 0,1 1 1 0 0,-1-2 0 0 0,0 1-1 0 0,0-1 1 0 0,-1-1 0 0 0,1 0-1 0 0,-1-1 1 0 0,-16 0 0 0 0,17-2 197 0 0,0-1 1 0 0,0 0-1 0 0,1 0 1 0 0,-1-1-1 0 0,1-1 0 0 0,0 0 1 0 0,0 0-1 0 0,0-1 1 0 0,0 0-1 0 0,1-1 1 0 0,-11-8-1 0 0,15 11 95 0 0,-56-43-1065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39:50.283"/>
    </inkml:context>
    <inkml:brush xml:id="br0">
      <inkml:brushProperty name="width" value="0.1" units="cm"/>
      <inkml:brushProperty name="height" value="0.1" units="cm"/>
      <inkml:brushProperty name="color" value="#FF0066"/>
    </inkml:brush>
  </inkml:definitions>
  <inkml:trace contextRef="#ctx0" brushRef="#br0">375 153 1712 0 0,'0'0'723'0'0,"0"-9"-7"0"0,0-34 3694 0 0,5-57-3658 0 0,-5 100-742 0 0,0 0-1 0 0,0 0 0 0 0,-1 0 0 0 0,1 0 0 0 0,0 0 0 0 0,0 0 0 0 0,0 0 0 0 0,0 0 0 0 0,0 1 0 0 0,0-1 0 0 0,0 0 1 0 0,0 0-1 0 0,0 0 0 0 0,0 0 0 0 0,0 0 0 0 0,0 0 0 0 0,0 0 0 0 0,0 0 0 0 0,0 0 0 0 0,-1 0 0 0 0,1 0 1 0 0,0 0-1 0 0,0 0 0 0 0,0 0 0 0 0,0 0 0 0 0,0 0 0 0 0,0 0 0 0 0,0 0 0 0 0,0 0 0 0 0,0 0 0 0 0,-1 0 0 0 0,1 0 1 0 0,0 0-1 0 0,0 0 0 0 0,0 0 0 0 0,0 0 0 0 0,0 0 0 0 0,0 0 0 0 0,0 0 0 0 0,0 0 0 0 0,0 0 0 0 0,-1 0 0 0 0,1 0 1 0 0,0 0-1 0 0,0 0 0 0 0,0 0 0 0 0,0 0 0 0 0,0 0 0 0 0,0 0 0 0 0,0 0 0 0 0,0 0 0 0 0,0 0 0 0 0,0-1 1 0 0,0 1-1 0 0,0 0 0 0 0,0 0 0 0 0,0 0 0 0 0,0 0 0 0 0,0 0 0 0 0,-1 0 0 0 0,1 0 0 0 0,0 0 0 0 0,0 0 0 0 0,0 0 1 0 0,0-1-1 0 0,0 1 0 0 0,0 0 0 0 0,0 0 0 0 0,-9 11 244 0 0,-9 16-11 0 0,-59 135 298 0 0,63-137-485 0 0,2-4-3 0 0,1 0 0 0 0,-10 26 0 0 0,2 6 57 0 0,-28 74 277 0 0,-42 187 0 0 0,43-45-34 0 0,35-210-281 0 0,10-54-6 0 0,1 0-4 0 0,0 141 118 0 0,0-144-177 0 0,0 0 1 0 0,0 1 0 0 0,0-1 0 0 0,1 0-1 0 0,-1 0 1 0 0,1 0 0 0 0,-1 1-1 0 0,1-1 1 0 0,0 0 0 0 0,0 0 0 0 0,0 0-1 0 0,0 0 1 0 0,0 0 0 0 0,0 0-1 0 0,1 0 1 0 0,-1-1 0 0 0,1 1-1 0 0,-1 0 1 0 0,3 1 0 0 0,-1 0-1 0 0,0 0 1 0 0,-1-1-1 0 0,0 1 1 0 0,1 0-1 0 0,-1 1 1 0 0,0-1-1 0 0,0 0 1 0 0,-1 0-1 0 0,1 1 1 0 0,-1-1-1 0 0,0 1 1 0 0,2 4-1 0 0,0 1 28 0 0,0 0-1 0 0,1 0 0 0 0,0 0 0 0 0,1-1 0 0 0,0 0 0 0 0,9 12 0 0 0,6 10 40 0 0,-12-21-41 0 0,1 0 0 0 0,-1-1 0 0 0,2 0 0 0 0,-1 0-1 0 0,1-1 1 0 0,0 0 0 0 0,18 8 0 0 0,-6-1 18 0 0,-5-5-10 0 0,0-1 0 0 0,1 0 0 0 0,0-1 0 0 0,0-1 0 0 0,33 7 0 0 0,-16-4-5 0 0,-8-3-6 0 0,0-2 0 0 0,52 2 0 0 0,23 3 114 0 0,19 3 103 0 0,211-7 0 0 0,-191-7-74 0 0,93 2 62 0 0,-220-1-233 0 0,0-1 0 0 0,-1 0 0 0 0,0-1-1 0 0,1-1 1 0 0,-1 0 0 0 0,-1-1 0 0 0,20-10 0 0 0,9-2-3 0 0,13 6 25 0 0,-4 0 33 0 0,104-34 40 0 0,61-6 120 0 0,-83 18-82 0 0,106-23-146 0 0,-26 8 72 0 0,-127 31 24 0 0,278-51-165 0 0,-280 52 174 0 0,157-11-1 0 0,81 24 58 0 0,-144 4-58 0 0,-172-1-90 0 0,1 1 1 0 0,0 1-1 0 0,-1-1 0 0 0,1 1 1 0 0,-1 0-1 0 0,0 0 1 0 0,0 0-1 0 0,1 1 1 0 0,-2-1-1 0 0,1 2 0 0 0,0-1 1 0 0,4 4-1 0 0,-2-2-3 0 0,0 0 1 0 0,0 0-1 0 0,1-1 0 0 0,-1 0 0 0 0,1-1 1 0 0,0 1-1 0 0,14 3 0 0 0,-1-1-11 0 0,0 0 0 0 0,0 2-1 0 0,-1 1 1 0 0,0 0 0 0 0,21 15 0 0 0,-16-10-7 0 0,1-1 0 0 0,34 13 0 0 0,46 18-41 0 0,-41-15 94 0 0,49 25 45 0 0,-32-17-67 0 0,-37-23-8 0 0,60 12 0 0 0,-71-17-44 0 0,-30-8 90 0 0,-1-1-46 0 0,330 0 271 0 0,-318-4-309 0 0,160-64 259 0 0,-172 66-203 0 0,0-1-1 0 0,-1 1 0 0 0,1-1 0 0 0,-1 1 0 0 0,1-1 0 0 0,-1 0 0 0 0,0 0 0 0 0,0 0 1 0 0,3-6-1 0 0,6-8 28 0 0,-5 8 15 0 0,0 3-57 0 0,-1 0 0 0 0,0 0 0 0 0,-1-1-1 0 0,0 0 1 0 0,0 0 0 0 0,0 0-1 0 0,-1 0 1 0 0,5-15 0 0 0,56-181 191 0 0,-2 11-189 0 0,-34 71-208 0 0,-14 47 285 0 0,-11 64-66 0 0,0 1-1 0 0,-1-1 0 0 0,0 0 1 0 0,0-1-1 0 0,-1 1 1 0 0,-1 0-1 0 0,1 0 0 0 0,-3-19 1 0 0,0-18 99 0 0,2 0-55 0 0,-7 31-70 0 0,-21-28 1 0 0,21 33-5 0 0,7 6 12 0 0,0-82 33 0 0,0 82-25 0 0,-1 1 0 0 0,0 0-1 0 0,0 0 1 0 0,0 0-1 0 0,-1 0 1 0 0,0 0-1 0 0,0 0 1 0 0,0 0-1 0 0,0 1 1 0 0,0-1 0 0 0,-1 1-1 0 0,-4-6 1 0 0,3 4 1 0 0,0 0 0 0 0,0 0 0 0 0,1 0 0 0 0,0 0 1 0 0,0-1-1 0 0,0 0 0 0 0,1 1 0 0 0,0-1 0 0 0,-2-6 0 0 0,1 2-11 0 0,-1 0-1 0 0,1 1 0 0 0,-2-1 0 0 0,0 1 0 0 0,0 0 0 0 0,0 0 0 0 0,-1 1 0 0 0,0 0 0 0 0,-1 0 0 0 0,-9-9 1 0 0,-10-14-77 0 0,17 21 101 0 0,0 1-1 0 0,0-1 0 0 0,-1 1 0 0 0,0 1 0 0 0,0 0 0 0 0,-1 1 0 0 0,0-1 1 0 0,0 2-1 0 0,-14-6 0 0 0,5 3-18 0 0,-1 2 0 0 0,-1 0 0 0 0,1 1 0 0 0,-31-4 0 0 0,22 6 22 0 0,-35 1 1 0 0,42 3-4 0 0,0-1 1 0 0,-1-1-1 0 0,-37-8 1 0 0,24 1-35 0 0,0 2 0 0 0,-1 1 0 0 0,-65-1 0 0 0,-858 7-44 0 0,952 1 68 0 0,0 0-1 0 0,1 0 1 0 0,-1 0 0 0 0,0 1 0 0 0,1 0-1 0 0,-1 1 1 0 0,1 0 0 0 0,-14 6 0 0 0,14-5-4 0 0,-12 5 3 0 0,5-3 1 0 0,0 1 1 0 0,-1-2 0 0 0,0 0-1 0 0,-20 3 1 0 0,16-6-34 0 0,0 0-1 0 0,0-1 1 0 0,-27-3 0 0 0,3 0 9 0 0,18 3 19 0 0,14-1-16 0 0,-1 0 1 0 0,0 0-1 0 0,0-1 1 0 0,1-1-1 0 0,-17-3 0 0 0,-14-10-15 0 0,30 10 23 0 0,-1 0 1 0 0,1 1-1 0 0,-1 0 1 0 0,0 1 0 0 0,-21-1-1 0 0,-469-6-69 0 0,313 12 57 0 0,-1445 0 363 0 0,1405-2-553 0 0,228 0 150 0 0,-3-2-42 0 0,-16-7-100 0 0,22 9 191 0 0,0-1 0 0 0,0 1 0 0 0,0 0 0 0 0,0 0 0 0 0,0 0 0 0 0,0 0-1 0 0,0 0 1 0 0,-1 0 0 0 0,1 0 0 0 0,0 0 0 0 0,0 0 0 0 0,0 0 0 0 0,0 0 0 0 0,0 0 0 0 0,0 0 0 0 0,0 0 0 0 0,-1-1 0 0 0,1 1 0 0 0,0 0 0 0 0,0 0 0 0 0,0 0 0 0 0,0 0 0 0 0,0 0 0 0 0,0 0 0 0 0,-1 1 0 0 0,1-1 0 0 0,0 0 0 0 0,0 0 0 0 0,0 0 0 0 0,0 0 0 0 0,0 0 0 0 0,0 0 0 0 0,0 0-1 0 0,-1 0 1 0 0,1 0 0 0 0,0 0 0 0 0,0 0 0 0 0,0 0 0 0 0,0 0 0 0 0,0 0 0 0 0,0 0 0 0 0,0 1 0 0 0,0-1 0 0 0,0 0 0 0 0,0 0 0 0 0,-1 0 0 0 0,1 0 0 0 0,0 0 0 0 0,0 0 0 0 0,0 0 0 0 0,0 1 0 0 0,0-1 0 0 0,0 0 0 0 0,0 0 0 0 0,0 0 0 0 0,0 0 0 0 0,0 0 0 0 0,0 0 0 0 0,0 1-1 0 0,0-1 1 0 0,6 10-365 0 0,11 8-423 0 0,-11-12 126 0 0,0 1 1 0 0,1-1-1 0 0,-1 0 1 0 0,2-1-1 0 0,-1 0 1 0 0,0 0-1 0 0,1 0 1 0 0,0-1 0 0 0,0 0-1 0 0,11 3 1 0 0,11 7-2923 0 0,-22-9 2521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6.063"/>
    </inkml:context>
    <inkml:brush xml:id="br0">
      <inkml:brushProperty name="width" value="0.1" units="cm"/>
      <inkml:brushProperty name="height" value="0.1" units="cm"/>
      <inkml:brushProperty name="color" value="#FF0066"/>
    </inkml:brush>
  </inkml:definitions>
  <inkml:trace contextRef="#ctx0" brushRef="#br0">97 170 1076 0 0,'0'0'3864'0'0,"0"9"-3288"0"0,0 35 939 0 0,-8-30-1095 0 0,-24 44-40 0 0,4 0 1162 0 0,27-55-1465 0 0,0 0 1 0 0,0 0 0 0 0,0 0-1 0 0,1 0 1 0 0,-1 1 0 0 0,1-1-1 0 0,0 0 1 0 0,0 1-1 0 0,0-1 1 0 0,0 0 0 0 0,2 6-1 0 0,-2-8-62 0 0,0 0-1 0 0,1 0 1 0 0,-1 0-1 0 0,0 1 1 0 0,1-1-1 0 0,-1 0 1 0 0,1 0-1 0 0,-1 0 1 0 0,1 0-1 0 0,-1 0 1 0 0,1 0-1 0 0,0-1 1 0 0,-1 1 0 0 0,1 0-1 0 0,0 0 1 0 0,0 0-1 0 0,0-1 1 0 0,0 1-1 0 0,0 0 1 0 0,-1-1-1 0 0,1 1 1 0 0,0-1-1 0 0,0 1 1 0 0,1-1-1 0 0,0 1 1 0 0,0-1 1 0 0,1 1 0 0 0,-1-1 0 0 0,0 0-1 0 0,1-1 1 0 0,-1 1 0 0 0,0 0 0 0 0,1-1 0 0 0,-1 1 0 0 0,0-1 0 0 0,0 1 0 0 0,4-3 0 0 0,3-1 29 0 0,0-1-1 0 0,0 0 1 0 0,0-1 0 0 0,10-8-1 0 0,-7 3-13 0 0,-1-1 0 0 0,0 0 1 0 0,0-1-1 0 0,-1 0 0 0 0,-1 0 0 0 0,0-1 0 0 0,8-18 0 0 0,0 2 61 0 0,-15 26-83 0 0,0 0 0 0 0,-1-1-1 0 0,1 1 1 0 0,-1 0 0 0 0,0-1 0 0 0,0 1-1 0 0,0-1 1 0 0,-1 1 0 0 0,1-6 0 0 0,0-6 37 0 0,0 13 30 0 0,-1-2-42 0 0,0-1-7 0 0,0 1-1 0 0,0-1 1 0 0,-1 1 0 0 0,0-1-1 0 0,0 1 1 0 0,0-1-1 0 0,0 1 1 0 0,-1 0 0 0 0,-2-6-1 0 0,0 4-13 0 0,-1 1 0 0 0,0-1-1 0 0,0 1 1 0 0,0 0 0 0 0,0 0 0 0 0,-8-5-1 0 0,6 5 18 0 0,0 1 1 0 0,0 0-1 0 0,0 1 0 0 0,0 0 0 0 0,-1 0 0 0 0,1 0 0 0 0,-1 1 0 0 0,0 0 0 0 0,0 1 0 0 0,0 0 0 0 0,-1 0 0 0 0,1 1 0 0 0,-13-1 0 0 0,19 2 6 0 0,-2 0-203 0 0,1 0 146 0 0,0 1 1 0 0,0 0 0 0 0,1 0-1 0 0,-1 0 1 0 0,0 0-1 0 0,1 1 1 0 0,-1-1 0 0 0,1 1-1 0 0,-1-1 1 0 0,1 1-1 0 0,0 0 1 0 0,-1 0 0 0 0,1 0-1 0 0,0 0 1 0 0,-3 5-1 0 0,1-2-195 0 0,1-1 0 0 0,-1 1 0 0 0,1 0 0 0 0,0 0 0 0 0,1 0 0 0 0,-1 1 0 0 0,1-1-1 0 0,-2 8 1 0 0,3 12-2603 0 0,1-24 2678 0 0,-1 0 1 0 0,1 0-1 0 0,0-1 1 0 0,0 1 0 0 0,0 0-1 0 0,0 0 1 0 0,0 0-1 0 0,1-1 1 0 0,-1 1-1 0 0,0 0 1 0 0,0 0 0 0 0,0 0-1 0 0,1-1 1 0 0,-1 1-1 0 0,0 0 1 0 0,1 0-1 0 0,-1-1 1 0 0,1 1-1 0 0,-1 0 1 0 0,1-1 0 0 0,-1 1-1 0 0,1-1 1 0 0,-1 1-1 0 0,1 0 1 0 0,0-1-1 0 0,0 1 1 0 0,6-5-1079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6.626"/>
    </inkml:context>
    <inkml:brush xml:id="br0">
      <inkml:brushProperty name="width" value="0.1" units="cm"/>
      <inkml:brushProperty name="height" value="0.1" units="cm"/>
      <inkml:brushProperty name="color" value="#FF0066"/>
    </inkml:brush>
  </inkml:definitions>
  <inkml:trace contextRef="#ctx0" brushRef="#br0">21 24 2284 0 0,'-13'-18'4245'0'0,"10"13"-2963"0"0,1 6-785 0 0,1 7 316 0 0,1 17 168 0 0,-1-20-886 0 0,1-1-1 0 0,0 0 1 0 0,0 1 0 0 0,0-1 0 0 0,0 1-1 0 0,3 8 1 0 0,-1-6-54 0 0,0-1-1 0 0,0 1 1 0 0,1 0 0 0 0,0-1-1 0 0,0 0 1 0 0,0 0 0 0 0,1 0-1 0 0,0 0 1 0 0,0 0-1 0 0,1-1 1 0 0,0 1 0 0 0,-1-1-1 0 0,2 0 1 0 0,-1-1 0 0 0,1 0-1 0 0,-1 1 1 0 0,1-2 0 0 0,0 1-1 0 0,1-1 1 0 0,-1 0 0 0 0,0 0-1 0 0,1 0 1 0 0,0-1-1 0 0,0 0 1 0 0,7 1 0 0 0,1 0 24 0 0,0 0 0 0 0,0-1 0 0 0,17 0 0 0 0,-25-10-15 0 0,21-28-14 0 0,-27 34-34 0 0,0-1 0 0 0,-1 1 0 0 0,1 0 0 0 0,-1-1 0 0 0,0 1 0 0 0,0-1 0 0 0,0 1 0 0 0,0-1 0 0 0,0 1 0 0 0,0-1 0 0 0,0 1 0 0 0,-1 0 0 0 0,0-1 0 0 0,1 1 0 0 0,-1 0 0 0 0,0-1 0 0 0,0 1 0 0 0,0 0 0 0 0,-2-3 0 0 0,-1-4 18 0 0,-19-30-48 0 0,20 35-156 0 0,-1 0 0 0 0,1 0 1 0 0,0-1-1 0 0,1 0 1 0 0,-1 1-1 0 0,1-1 1 0 0,0 0-1 0 0,0 0 0 0 0,0 0 1 0 0,0-6-1 0 0,0 10-616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7.245"/>
    </inkml:context>
    <inkml:brush xml:id="br0">
      <inkml:brushProperty name="width" value="0.1" units="cm"/>
      <inkml:brushProperty name="height" value="0.1" units="cm"/>
      <inkml:brushProperty name="color" value="#FF0066"/>
    </inkml:brush>
  </inkml:definitions>
  <inkml:trace contextRef="#ctx0" brushRef="#br0">195 0 2736 0 0,'-26'7'2592'0'0,"22"-7"-2353"0"0,1 0 0 0 0,0 1-1 0 0,0-1 1 0 0,-1 1-1 0 0,1 0 1 0 0,0 0-1 0 0,0 0 1 0 0,0 0-1 0 0,0 1 1 0 0,0-1-1 0 0,0 1 1 0 0,1 0-1 0 0,-1 0 1 0 0,0 0-1 0 0,1 0 1 0 0,-4 4 0 0 0,4-3-127 0 0,1 0 0 0 0,0-1 1 0 0,0 1-1 0 0,0 0 0 0 0,1 0 1 0 0,-1 0-1 0 0,1 0 0 0 0,-1 0 1 0 0,1 0-1 0 0,0 0 0 0 0,0 0 1 0 0,0 0-1 0 0,1 3 1 0 0,0 11 140 0 0,-1-16-236 0 0,1 0 0 0 0,-1 0-1 0 0,0-1 1 0 0,0 1-1 0 0,0 0 1 0 0,1 0 0 0 0,-1 0-1 0 0,0 0 1 0 0,1-1 0 0 0,-1 1-1 0 0,1 0 1 0 0,-1 0-1 0 0,1-1 1 0 0,-1 1 0 0 0,1 0-1 0 0,-1-1 1 0 0,1 1-1 0 0,0 0 1 0 0,-1-1 0 0 0,1 1-1 0 0,0-1 1 0 0,-1 1 0 0 0,1-1-1 0 0,0 0 1 0 0,0 1-1 0 0,0-1 1 0 0,-1 0 0 0 0,1 1-1 0 0,0-1 1 0 0,0 0-1 0 0,0 0 1 0 0,0 0 0 0 0,0 0-1 0 0,0 0 1 0 0,1 0 0 0 0,-1 0-7 0 0,1 0 1 0 0,0 0 0 0 0,0 0-1 0 0,-1 0 1 0 0,1 0 0 0 0,0-1 0 0 0,-1 1-1 0 0,1-1 1 0 0,0 0 0 0 0,-1 1 0 0 0,1-1-1 0 0,-1 0 1 0 0,1 0 0 0 0,-1 0-1 0 0,1 0 1 0 0,-1 0 0 0 0,0 0 0 0 0,1 0-1 0 0,-1 0 1 0 0,1-3 0 0 0,-1 2-9 0 0,0 0 0 0 0,0 0 1 0 0,0 0-1 0 0,-1 0 1 0 0,1 0-1 0 0,-1 0 0 0 0,1 0 1 0 0,-1-1-1 0 0,0 1 0 0 0,0 0 1 0 0,0 0-1 0 0,0 0 0 0 0,0-1 1 0 0,-1 1-1 0 0,1 0 0 0 0,-1 0 1 0 0,1 0-1 0 0,-1 0 1 0 0,0 0-1 0 0,0 0 0 0 0,0 0 1 0 0,0 0-1 0 0,0 0 0 0 0,-2-2 1 0 0,2 2-47 0 0,0 0 1 0 0,0 0-1 0 0,-1 0 1 0 0,1 1 0 0 0,0-1-1 0 0,-1 0 1 0 0,0 1-1 0 0,1-1 1 0 0,-1 1 0 0 0,0-1-1 0 0,0 1 1 0 0,0 0-1 0 0,0 0 1 0 0,0 0 0 0 0,0 0-1 0 0,0 0 1 0 0,-1 0-1 0 0,1 0 1 0 0,0 1 0 0 0,0-1-1 0 0,-1 1 1 0 0,-3-1-1 0 0,-10 5-1622 0 0,0 0-1 0 0,0 0 1 0 0,0 2-1 0 0,-22 11 1 0 0,27-10 516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8.204"/>
    </inkml:context>
    <inkml:brush xml:id="br0">
      <inkml:brushProperty name="width" value="0.1" units="cm"/>
      <inkml:brushProperty name="height" value="0.1" units="cm"/>
      <inkml:brushProperty name="color" value="#FF0066"/>
    </inkml:brush>
  </inkml:definitions>
  <inkml:trace contextRef="#ctx0" brushRef="#br0">551 40 1612 0 0,'0'0'10426'0'0,"0"10"-10193"0"0,11 67 23 0 0,-4-36-150 0 0,-7-36-68 0 0,0-1 0 0 0,0 1 0 0 0,0-1-1 0 0,0 1 1 0 0,-1-1 0 0 0,0 0 0 0 0,0 1 0 0 0,-1 3-1 0 0,-3 17 171 0 0,4 29 205 0 0,1-51-312 0 0,0 1-22 0 0,0 40 14 0 0,0-39-104 0 0,7 3-22 0 0,21 26-1 0 0,-27-33 27 0 0,1 0 0 0 0,-1 0 0 0 0,1 0 0 0 0,-1 0 0 0 0,1 0 0 0 0,-1-1 0 0 0,1 1 0 0 0,0 0 0 0 0,-1-1 0 0 0,1 1 0 0 0,0-1 0 0 0,0 1 0 0 0,-1-1 0 0 0,1 0 0 0 0,0 0 0 0 0,0 0 0 0 0,0 0 0 0 0,-1 0 0 0 0,1 0 0 0 0,0-1 0 0 0,0 1 0 0 0,2-1 0 0 0,1-1-26 0 0,-1 1 1 0 0,1-1 0 0 0,-1 0-1 0 0,0 0 1 0 0,8-6 0 0 0,0-3 4 0 0,0 0 0 0 0,-1-1 0 0 0,-1-1 0 0 0,0 0 0 0 0,0 0 0 0 0,-1-1 0 0 0,13-30 0 0 0,-16 31 25 0 0,0 0 0 0 0,-2-1 1 0 0,0 0-1 0 0,0 0 0 0 0,-1 0 0 0 0,2-28 1 0 0,-5 39 56 0 0,0-1 20 0 0,0-6-55 0 0,1 4-11 0 0,-1-1 0 0 0,1 1 0 0 0,-2-1 0 0 0,1 1 0 0 0,-1-1 0 0 0,1 1 0 0 0,-2-1 0 0 0,1 1 0 0 0,-4-9 0 0 0,4 13-34 0 0,0-1-1 0 0,-1 1 1 0 0,0 0 0 0 0,1 0 0 0 0,-1-1-1 0 0,0 1 1 0 0,0 0 0 0 0,0 1 0 0 0,-1-1 0 0 0,1 0-1 0 0,0 0 1 0 0,-1 1 0 0 0,1 0 0 0 0,-1-1-1 0 0,1 1 1 0 0,-1 0 0 0 0,0 0 0 0 0,1 0-1 0 0,-1 1 1 0 0,0-1 0 0 0,0 1 0 0 0,1-1-1 0 0,-1 1 1 0 0,0 0 0 0 0,0 0 0 0 0,0 0-1 0 0,0 1 1 0 0,1-1 0 0 0,-1 1 0 0 0,0-1 0 0 0,0 1-1 0 0,1 0 1 0 0,-5 2 0 0 0,-4 1-93 0 0,-73 26-2013 0 0,-2-2 0 0 0,-117 20 0 0 0,-2-20-306 0 0,92-5 1301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9.086"/>
    </inkml:context>
    <inkml:brush xml:id="br0">
      <inkml:brushProperty name="width" value="0.1" units="cm"/>
      <inkml:brushProperty name="height" value="0.1" units="cm"/>
      <inkml:brushProperty name="color" value="#FF0066"/>
    </inkml:brush>
  </inkml:definitions>
  <inkml:trace contextRef="#ctx0" brushRef="#br0">0 1 2584 0 0,'3'1'401'0'0,"12"12"5215"0"0,0 1-5459 0 0,-8-7-56 0 0,1 0 0 0 0,-1-1 0 0 0,1 1 1 0 0,0-2-1 0 0,0 1 0 0 0,12 5 0 0 0,4 1 252 0 0,0 0 1 0 0,1-1-1 0 0,0-2 0 0 0,1 0 0 0 0,0-2 0 0 0,0-1 1 0 0,51 6-1 0 0,536 67 884 0 0,-385-44-1047 0 0,170 48 43 0 0,-126-23 29 0 0,25 23-107 0 0,-33-7-99 0 0,-99-43-103 0 0,-161-32 54 0 0,1-1 25 0 0,105 0-67 0 0,-107 0 29 0 0,0 1 0 0 0,1 0 0 0 0,-1-1 0 0 0,0 1 0 0 0,0 1 1 0 0,-1-1-1 0 0,1 0 0 0 0,0 1 0 0 0,0-1 0 0 0,-1 1 0 0 0,1 0 0 0 0,0 0 0 0 0,-1 0 0 0 0,0 0 1 0 0,0 0-1 0 0,1 1 0 0 0,1 3 0 0 0,21 17-1290 0 0,-22-44-3805 0 0,-1 9 4605 0 0,-5-52-3532 0 0,2 43 2781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8.152"/>
    </inkml:context>
    <inkml:brush xml:id="br0">
      <inkml:brushProperty name="width" value="0.1" units="cm"/>
      <inkml:brushProperty name="height" value="0.1" units="cm"/>
      <inkml:brushProperty name="color" value="#FF0066"/>
    </inkml:brush>
  </inkml:definitions>
  <inkml:trace contextRef="#ctx0" brushRef="#br0">353 264 1712 0 0,'42'0'718'0'0,"-33"0"1831"0"0,-9-9-2051 0 0,0-15-225 0 0,0 5 5483 0 0,6 21-5576 0 0,-5-2-174 0 0,-1 0 0 0 0,1 0 0 0 0,0 1 0 0 0,0-1 0 0 0,-1 0 0 0 0,1 0 0 0 0,0 1 0 0 0,-1-1-1 0 0,1 1 1 0 0,0-1 0 0 0,-1 1 0 0 0,1-1 0 0 0,-1 1 0 0 0,1-1 0 0 0,0 1 0 0 0,-1-1 0 0 0,0 1 0 0 0,1 0-1 0 0,-1-1 1 0 0,1 1 0 0 0,-1 0 0 0 0,0-1 0 0 0,1 1 0 0 0,-1 0 0 0 0,0 1 0 0 0,-2 24 84 0 0,-4-8-41 0 0,-17 34-1 0 0,4-12 29 0 0,-52 117 242 0 0,7-20-52 0 0,-96 259 181 0 0,99-219-215 0 0,57-166-273 0 0,0 1 1 0 0,1 0 0 0 0,1 0 0 0 0,0 0 0 0 0,-1 18 0 0 0,3-29-15 0 0,3-1 47 0 0,-1-1-1 0 0,0 1 1 0 0,0-1 0 0 0,0 1 0 0 0,-1-1-1 0 0,1 0 1 0 0,0 0 0 0 0,0 0 0 0 0,0 0 0 0 0,0 0-1 0 0,-1 0 1 0 0,1 0 0 0 0,-1 0 0 0 0,1-1-1 0 0,-1 1 1 0 0,1-1 0 0 0,-1 1 0 0 0,0-1 0 0 0,2-2-1 0 0,23-41-57 0 0,-17 27 68 0 0,137-271-241 0 0,-102 174 133 0 0,-6-2-1 0 0,30-152 1 0 0,-57 212 65 0 0,-2-2 0 0 0,2-110-1 0 0,-11 165 19 0 0,0-1 6 0 0,0-104-478 0 0,0 105 214 0 0,-1-3-960 0 0,-3-22 298 0 0,4 29 847 0 0,-1 0-1 0 0,1-1 1 0 0,0 1-1 0 0,-1 0 1 0 0,1 0-1 0 0,-1 0 1 0 0,1 0-1 0 0,0 0 1 0 0,-1 0 0 0 0,1 0-1 0 0,-1 0 1 0 0,1 0-1 0 0,-1 0 1 0 0,1 0-1 0 0,0 0 1 0 0,-1 0-1 0 0,1 0 1 0 0,-1 0-1 0 0,1 1 1 0 0,0-1 0 0 0,-1 0-1 0 0,1 0 1 0 0,0 0-1 0 0,-1 1 1 0 0,1-1-1 0 0,0 0 1 0 0,-1 0-1 0 0,1 1 1 0 0,0-1-1 0 0,-1 0 1 0 0,1 1-1 0 0,0-1 1 0 0,0 0 0 0 0,-1 1-1 0 0,1-1 1 0 0,0 0-1 0 0,0 1 1 0 0,0 0-1 0 0,-15 14-1434 0 0,4-1 414 0 0,-3 0 71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09.471"/>
    </inkml:context>
    <inkml:brush xml:id="br0">
      <inkml:brushProperty name="width" value="0.1" units="cm"/>
      <inkml:brushProperty name="height" value="0.1" units="cm"/>
      <inkml:brushProperty name="color" value="#FF0066"/>
    </inkml:brush>
  </inkml:definitions>
  <inkml:trace contextRef="#ctx0" brushRef="#br0">895 8 2572 0 0,'-1'0'85'0'0,"1"-1"0"0"0,0 1-1 0 0,0-1 1 0 0,-1 1 0 0 0,1-1-1 0 0,0 1 1 0 0,-1 0 0 0 0,1-1-1 0 0,0 1 1 0 0,-1-1 0 0 0,1 1-1 0 0,-1 0 1 0 0,1-1 0 0 0,-1 1-1 0 0,1 0 1 0 0,-1 0 0 0 0,1-1-1 0 0,-1 1 1 0 0,1 0 0 0 0,-1 0-1 0 0,1 0 1 0 0,-1 0-1 0 0,1 0 1 0 0,-1-1 0 0 0,1 1-1 0 0,-1 0 1 0 0,0 0 0 0 0,1 0-1 0 0,-1 1 1 0 0,1-1 0 0 0,-1 0-1 0 0,1 0 1 0 0,-1 0 0 0 0,1 0-1 0 0,-1 0 1 0 0,1 1 0 0 0,-1-1-1 0 0,1 0 1 0 0,-1 0 0 0 0,1 1-1 0 0,-1-1 1 0 0,1 0 0 0 0,-1 1-1 0 0,1-1 1 0 0,0 0 0 0 0,-1 1-1 0 0,1-1 1 0 0,0 1 0 0 0,-1-1-1 0 0,1 1 1 0 0,0-1 0 0 0,0 1-1 0 0,-1-1 1 0 0,1 1 0 0 0,0-1-1 0 0,0 1 1 0 0,0-1 0 0 0,0 1-1 0 0,-1 0 1 0 0,0 3 70 0 0,0 0-1 0 0,1 0 1 0 0,-1 0 0 0 0,1 0-1 0 0,-1 0 1 0 0,2 7 0 0 0,2 12 139 0 0,1 0 0 0 0,1-1 0 0 0,1 0 0 0 0,1 0 0 0 0,1-1 1 0 0,20 39-1 0 0,8 13 314 0 0,-36-72-289 0 0,-2 7-301 0 0,-1-1-1 0 0,1 1 1 0 0,-2-1-1 0 0,1 0 0 0 0,-1-1 1 0 0,0 1-1 0 0,-1 0 1 0 0,1-1-1 0 0,-8 7 1 0 0,-8 7-77 0 0,-27 22 0 0 0,16-16-54 0 0,8-6-243 0 0,-2-2 0 0 0,0-1 0 0 0,-1 0 0 0 0,-1-2 0 0 0,0-2 0 0 0,-48 18 0 0 0,19-12-951 0 0,-1-3 0 0 0,-91 13 0 0 0,-72-7-1021 0 0,106-5 1208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10.325"/>
    </inkml:context>
    <inkml:brush xml:id="br0">
      <inkml:brushProperty name="width" value="0.1" units="cm"/>
      <inkml:brushProperty name="height" value="0.1" units="cm"/>
      <inkml:brushProperty name="color" value="#FF0066"/>
    </inkml:brush>
  </inkml:definitions>
  <inkml:trace contextRef="#ctx0" brushRef="#br0">1 1 1240 0 0,'0'0'6909'0'0,"14"10"-6529"0"0,47 32-14 0 0,-52-37-256 0 0,-1-1 0 0 0,1 0 0 0 0,0 0 0 0 0,0-1 0 0 0,1 0 0 0 0,-1 0 0 0 0,1-1 0 0 0,-1 0-1 0 0,1-1 1 0 0,0 0 0 0 0,-1-1 0 0 0,16-1 0 0 0,4 2-30 0 0,342 35 769 0 0,-167-14-560 0 0,-157-19-147 0 0,53-3 1 0 0,-57-2-79 0 0,1 3 0 0 0,47 6 0 0 0,-2 7 6 0 0,100 13 61 0 0,-74-15-67 0 0,82 6 38 0 0,72 1-18 0 0,86 4 126 0 0,-115-6-84 0 0,45 2-53 0 0,659-14-45 0 0,-910-5-32 0 0,0 2 0 0 0,-1 1 0 0 0,1 1 0 0 0,40 12 0 0 0,11 2 22 0 0,-38-7-114 0 0,58 23 1 0 0,-41-13 3 0 0,-57-19 3 0 0,-1-1 1 0 0,0 0 0 0 0,1 0-1 0 0,-1 0 1 0 0,13-2-1 0 0,-10 1 26 0 0,-5 0-24 0 0,1 7-61 0 0,17 23-10 0 0,-21-29 111 0 0,-1 0-1 0 0,1-1 1 0 0,0 1 0 0 0,-1 0-1 0 0,1 0 1 0 0,-1 0-1 0 0,1-1 1 0 0,-1 1 0 0 0,0 0-1 0 0,1 0 1 0 0,-1 0-1 0 0,0 0 1 0 0,0 0 0 0 0,1 0-1 0 0,-1 0 1 0 0,0 0-1 0 0,0 0 1 0 0,0 0 0 0 0,0 0-1 0 0,0 0 1 0 0,0 0 0 0 0,-1 0-1 0 0,1 0 1 0 0,0 0-1 0 0,0 0 1 0 0,-1 0 0 0 0,1-1-1 0 0,0 1 1 0 0,-1 0-1 0 0,0 1 1 0 0,0-1-35 0 0,1-1 1 0 0,-1 1-1 0 0,1-1 0 0 0,0 0 1 0 0,-1 1-1 0 0,1-1 0 0 0,-1 0 1 0 0,1 0-1 0 0,-1 1 0 0 0,1-1 1 0 0,-1 0-1 0 0,0 0 1 0 0,1 0-1 0 0,-1 0 0 0 0,1 0 1 0 0,-1 1-1 0 0,1-1 0 0 0,-1 0 1 0 0,1 0-1 0 0,-1-1 0 0 0,0 1 1 0 0,1 0-1 0 0,-1 0 0 0 0,1 0 1 0 0,-1 0-1 0 0,1 0 0 0 0,-1-1 1 0 0,1 1-1 0 0,-1 0 0 0 0,1 0 1 0 0,-1-1-1 0 0,1 1 0 0 0,-1 0 1 0 0,1-1-1 0 0,-1 1 0 0 0,0-1 1 0 0,-24-22-3915 0 0,15 11 2883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10.697"/>
    </inkml:context>
    <inkml:brush xml:id="br0">
      <inkml:brushProperty name="width" value="0.1" units="cm"/>
      <inkml:brushProperty name="height" value="0.1" units="cm"/>
      <inkml:brushProperty name="color" value="#FF0066"/>
    </inkml:brush>
  </inkml:definitions>
  <inkml:trace contextRef="#ctx0" brushRef="#br0">104 17 1892 0 0,'0'0'59'0'0,"0"0"-1"0"0,0 0 1 0 0,0 0-1 0 0,-1 0 1 0 0,1 0-1 0 0,0 0 1 0 0,0 0-1 0 0,0 0 1 0 0,-1 0-1 0 0,1 0 1 0 0,0 0-1 0 0,0-1 0 0 0,0 1 1 0 0,0 0-1 0 0,-1 0 1 0 0,1 0-1 0 0,0 0 1 0 0,0 0-1 0 0,0-1 1 0 0,0 1-1 0 0,0 0 1 0 0,0 0-1 0 0,-1 0 1 0 0,1 0-1 0 0,0-1 1 0 0,0 1-1 0 0,0 0 1 0 0,0 0-1 0 0,0 0 1 0 0,0-1-1 0 0,0 1 1 0 0,0 0-1 0 0,0 0 1 0 0,0-1-1 0 0,0 1 1 0 0,0 0-1 0 0,0 0 1 0 0,0 0-1 0 0,0-1 1 0 0,0 1-1 0 0,0 0 1 0 0,0 0-1 0 0,0 0 1 0 0,1-1-1 0 0,-1 1 1 0 0,0 0-1 0 0,0 0 0 0 0,13-7 1315 0 0,-11 7-1315 0 0,0-1 0 0 0,-1 1-1 0 0,1-1 1 0 0,0 1 0 0 0,0 0 0 0 0,-1 0-1 0 0,1 0 1 0 0,0 0 0 0 0,0 0 0 0 0,0 0-1 0 0,0 1 1 0 0,-1-1 0 0 0,1 1 0 0 0,0-1 0 0 0,-1 1-1 0 0,1-1 1 0 0,0 1 0 0 0,-1 0 0 0 0,3 1-1 0 0,34 30 739 0 0,-26-23-570 0 0,-1 0 0 0 0,17 18 0 0 0,-13-7 71 0 0,-14-19-297 0 0,-1 0 0 0 0,1-1-1 0 0,0 1 1 0 0,-1 0 0 0 0,1 0 0 0 0,-1 1-1 0 0,1-1 1 0 0,-1 0 0 0 0,1 0 0 0 0,-1 0-1 0 0,0 0 1 0 0,1 0 0 0 0,-1 0 0 0 0,0 1-1 0 0,0-1 1 0 0,0 0 0 0 0,0 0 0 0 0,0 0-1 0 0,0 1 1 0 0,0-1 0 0 0,0 0 0 0 0,-1 0-1 0 0,1 0 1 0 0,0 0 0 0 0,-1 1 0 0 0,1-1-1 0 0,-1 0 1 0 0,1 0 0 0 0,-1 0 0 0 0,1 0-1 0 0,-1 0 1 0 0,0 0 0 0 0,-1 1 0 0 0,-2 3-321 0 0,0 0 0 0 0,0 0 1 0 0,0 0-1 0 0,-1-1 0 0 0,1 0 1 0 0,-11 7-1 0 0,-4-1-321 0 0,0-1 0 0 0,0-1-1 0 0,-1-1 1 0 0,0-1-1 0 0,-36 6 1 0 0,-4-3-445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12.216"/>
    </inkml:context>
    <inkml:brush xml:id="br0">
      <inkml:brushProperty name="width" value="0.1" units="cm"/>
      <inkml:brushProperty name="height" value="0.1" units="cm"/>
      <inkml:brushProperty name="color" value="#FF0066"/>
    </inkml:brush>
  </inkml:definitions>
  <inkml:trace contextRef="#ctx0" brushRef="#br0">1 675 1480 0 0,'24'-1'2419'0'0,"-15"1"-1641"0"0,0-1 0 0 0,0 2 0 0 0,0-1 0 0 0,9 3 0 0 0,77 12 1409 0 0,-93-14-1939 0 0,4-2-215 0 0,-1 1 1 0 0,1 1-1 0 0,0-1 0 0 0,-1 1 0 0 0,1 0 1 0 0,-1 0-1 0 0,1 1 0 0 0,-1-1 0 0 0,0 1 1 0 0,1 0-1 0 0,-1 1 0 0 0,0-1 0 0 0,5 4 0 0 0,7 3 39 0 0,58 21 370 0 0,155 38-1 0 0,-172-53-306 0 0,193 35 188 0 0,-149-40-84 0 0,172-5 0 0 0,-172-6-203 0 0,362 1 175 0 0,-444 0-207 0 0,0 0 0 0 0,1-2 0 0 0,-1-1 0 0 0,0 0 0 0 0,27-9 0 0 0,-24 5-2 0 0,0 2 0 0 0,1 0 0 0 0,45-2 0 0 0,630 1 128 0 0,-413 8-111 0 0,-256-2-3 0 0,-6 1-5 0 0,1-2 1 0 0,24-3-1 0 0,105-20 35 0 0,51-4-58 0 0,-168 23 49 0 0,64-15 1 0 0,-2-1-35 0 0,243-43-29 0 0,110-13-1 0 0,-400 74 26 0 0,59 4 0 0 0,-36 0 22 0 0,-62-2-17 0 0,0 0 0 0 0,0 0 1 0 0,0-2-1 0 0,0 1 0 0 0,0-2 1 0 0,-1 0-1 0 0,14-6 0 0 0,-15 6-6 0 0,-9 3 1 0 0,0 0 1 0 0,0 0-1 0 0,0 0 1 0 0,0 0-1 0 0,1 0 1 0 0,-1 0-1 0 0,0 1 1 0 0,1-1-1 0 0,-1 1 0 0 0,0-1 1 0 0,1 1-1 0 0,-1 0 1 0 0,0 0-1 0 0,1 0 1 0 0,-1 0-1 0 0,3 1 1 0 0,5 1 0 0 0,192-2 83 0 0,-198 0-83 0 0,-1 0 1 0 0,1 0-1 0 0,-1-1 0 0 0,1 1 1 0 0,-1-1-1 0 0,0 0 0 0 0,6-2 1 0 0,11-5-4 0 0,-7 2-2 0 0,0 1-1 0 0,1 0 1 0 0,-1 1 0 0 0,28-4-1 0 0,-13 5-15 0 0,-14 3 25 0 0,-1-2 0 0 0,0 1 0 0 0,1-2 0 0 0,21-6 1 0 0,-31 7-31 0 0,276 3-64 0 0,-140-2 82 0 0,-132 1 7 0 0,-1-1 1 0 0,1 0-1 0 0,-1 0 1 0 0,1-1-1 0 0,-1 0 1 0 0,1 0-1 0 0,10-6 1 0 0,8-2 7 0 0,31-4 30 0 0,-24-4-39 0 0,-26 13-1 0 0,0 1 0 0 0,0 0 0 0 0,0 1 0 0 0,0 0 0 0 0,1 0 0 0 0,0 0 0 0 0,-1 1 0 0 0,1 0 0 0 0,0 1 0 0 0,13-2 0 0 0,143-25 12 0 0,-161 27-5 0 0,0 0 0 0 0,1 0 1 0 0,-1 1-1 0 0,0-1 0 0 0,1 0 1 0 0,-1 1-1 0 0,0 0 1 0 0,1 0-1 0 0,-1 0 0 0 0,7 1 1 0 0,5 1 5 0 0,9-2-3 0 0,-13 1-11 0 0,0-1 1 0 0,0 0-1 0 0,0-1 0 0 0,0 0 0 0 0,20-5 0 0 0,19-11 26 0 0,-18 5 23 0 0,44-10 0 0 0,1 3-7 0 0,81-16-90 0 0,-19 21-75 0 0,-76 9 106 0 0,105-21 77 0 0,-134 20-64 0 0,43-15 1 0 0,-54 14 20 0 0,0 0 1 0 0,0 2 0 0 0,1 1-1 0 0,27-2 1 0 0,-39 5-21 0 0,-1-1 0 0 0,1 0 0 0 0,-1-1 0 0 0,0-1 0 0 0,0 1 0 0 0,13-7 0 0 0,-11 4 21 0 0,-1 2-3 0 0,1 1 0 0 0,-1 0-1 0 0,1 0 1 0 0,-1 2 0 0 0,20-2-1 0 0,-19 3-23 0 0,0-2-1 0 0,0 1 1 0 0,0-2-1 0 0,15-4 0 0 0,9 1 56 0 0,-35 6 21 0 0,2 0-68 0 0,426 0 56 0 0,-425 0-14 0 0,13 0-47 0 0,-14 0-13 0 0,43 0 28 0 0,-43 0-116 0 0,0 0-687 0 0,17 0-1344 0 0,-17-7 1134 0 0,15-21-401 0 0,-19 26 1142 0 0,1-1 1 0 0,-1 0-1 0 0,1 0 1 0 0,-1 0 0 0 0,0 1-1 0 0,0-1 1 0 0,0 0-1 0 0,-1 0 1 0 0,1 0 0 0 0,0 1-1 0 0,-1-1 1 0 0,0 0-1 0 0,0 0 1 0 0,0 1-1 0 0,0-1 1 0 0,-3-4 0 0 0,2 1-280 0 0,-5-9-638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12.600"/>
    </inkml:context>
    <inkml:brush xml:id="br0">
      <inkml:brushProperty name="width" value="0.1" units="cm"/>
      <inkml:brushProperty name="height" value="0.1" units="cm"/>
      <inkml:brushProperty name="color" value="#FF0066"/>
    </inkml:brush>
  </inkml:definitions>
  <inkml:trace contextRef="#ctx0" brushRef="#br0">0 1 1348 0 0,'9'13'4205'0'0,"11"10"-2417"0"0,-3-10-948 0 0,33 20 0 0 0,-1-2-292 0 0,-7-5-144 0 0,-32-21-263 0 0,0 0 1 0 0,-1 1-1 0 0,14 11 1 0 0,-18-13 12 0 0,-4-4-107 0 0,0 1 0 0 0,0 0 1 0 0,0 0-1 0 0,0-1 0 0 0,-1 1 0 0 0,1 0 1 0 0,0 0-1 0 0,-1 0 0 0 0,1 0 1 0 0,-1 0-1 0 0,1 0 0 0 0,-1 0 0 0 0,1 0 1 0 0,-1 0-1 0 0,0 0 0 0 0,1 0 0 0 0,-1 0 1 0 0,0 0-1 0 0,0 0 0 0 0,0 1 0 0 0,0-1 1 0 0,0 0-1 0 0,0 0 0 0 0,0 0 1 0 0,0 0-1 0 0,-1 2 0 0 0,2 6 14 0 0,-1-2-35 0 0,0-1-1 0 0,0 0 0 0 0,0 0 0 0 0,-1 0 1 0 0,0 0-1 0 0,0 0 0 0 0,0 0 1 0 0,-1 0-1 0 0,-2 5 0 0 0,-35 65 58 0 0,-26 51-473 0 0,45-80-1595 0 0,-40 68-1 0 0,58-112 1711 0 0,0-1-1 0 0,0 1 0 0 0,-1 0 0 0 0,1-1 0 0 0,-1 0 0 0 0,1 1 0 0 0,-1-1 1 0 0,0 0-1 0 0,0 0 0 0 0,0-1 0 0 0,0 1 0 0 0,0-1 0 0 0,-1 1 1 0 0,-3 0-1 0 0,4-1-943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38.708"/>
    </inkml:context>
    <inkml:brush xml:id="br0">
      <inkml:brushProperty name="width" value="0.1" units="cm"/>
      <inkml:brushProperty name="height" value="0.1" units="cm"/>
      <inkml:brushProperty name="color" value="#FF0066"/>
    </inkml:brush>
  </inkml:definitions>
  <inkml:trace contextRef="#ctx0" brushRef="#br0">1 1 1708 0 0,'128'210'632'0'0,"-47"-82"-44"0"0,7 13-88 0 0,1-10-76 0 0,7 5-312 0 0,10 0-104 0 0,4 13 84 0 0,5 4-352 0 0,10 10-504 0 0,-4-14-416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42.275"/>
    </inkml:context>
    <inkml:brush xml:id="br0">
      <inkml:brushProperty name="width" value="0.1" units="cm"/>
      <inkml:brushProperty name="height" value="0.1" units="cm"/>
      <inkml:brushProperty name="color" value="#FF0066"/>
    </inkml:brush>
  </inkml:definitions>
  <inkml:trace contextRef="#ctx0" brushRef="#br0">2983 1279 1280 0 0,'0'0'4739'0'0,"5"-8"-4509"0"0,14-25-41 0 0,-18 31-117 0 0,0 0 1 0 0,0-1-1 0 0,-1 1 0 0 0,1-1 1 0 0,-1 1-1 0 0,1 0 0 0 0,-1-1 1 0 0,0 0-1 0 0,0-3 0 0 0,0-3 90 0 0,1 3-6 0 0,0 0-1 0 0,0-1 0 0 0,-1 1 0 0 0,0 0 0 0 0,-1-1 0 0 0,1 1 0 0 0,-1 0 1 0 0,0 0-1 0 0,-1-1 0 0 0,-2-6 0 0 0,3 11 77 0 0,1-20-87 0 0,0 18-51 0 0,0-1-2 0 0,0-466 1277 0 0,0 450-1345 0 0,0 0 5 0 0,0-8 36 0 0,0 25-19 0 0,0-1-32 0 0,0-38 58 0 0,0 39 69 0 0,0 0-86 0 0,0-13-16 0 0,0 13-10 0 0,0-1 54 0 0,0-65 254 0 0,0 66-302 0 0,0-1 21 0 0,0 4-52 0 0,1 1 1 0 0,-1-1-1 0 0,0 0 0 0 0,0 0 0 0 0,0 0 1 0 0,0 0-1 0 0,0 1 0 0 0,0-1 1 0 0,0 0-1 0 0,-1 0 0 0 0,1 0 0 0 0,0 1 1 0 0,0-1-1 0 0,0 0 0 0 0,-1 0 1 0 0,1 0-1 0 0,-1 1 0 0 0,1-1 0 0 0,0 0 1 0 0,-1 1-1 0 0,1-1 0 0 0,-1 0 0 0 0,0 1 1 0 0,1-1-1 0 0,-1 1 0 0 0,1-1 1 0 0,-1 1-1 0 0,0-1 0 0 0,1 1 0 0 0,-1-1 1 0 0,0 1-1 0 0,0 0 0 0 0,1-1 1 0 0,-1 1-1 0 0,0 0 0 0 0,0 0 0 0 0,0-1 1 0 0,1 1-1 0 0,-1 0 0 0 0,-1 0 0 0 0,2 0-3 0 0,-1 0 0 0 0,1 0-1 0 0,0 0 1 0 0,0 0-1 0 0,0 0 1 0 0,0 0-1 0 0,0 0 1 0 0,0 0 0 0 0,-1 0-1 0 0,1 0 1 0 0,0 0-1 0 0,0 0 1 0 0,0 0-1 0 0,0 0 1 0 0,0 0-1 0 0,0 0 1 0 0,-1 0 0 0 0,1 0-1 0 0,0 0 1 0 0,0 0-1 0 0,0 0 1 0 0,0 0-1 0 0,0 0 1 0 0,0 0-1 0 0,0 0 1 0 0,-1 0 0 0 0,1 0-1 0 0,0-1 1 0 0,0 1-1 0 0,0 0 1 0 0,0 0-1 0 0,0 0 1 0 0,0 0 0 0 0,0 0-1 0 0,0 0 1 0 0,0 0-1 0 0,0-1 1 0 0,0 1-1 0 0,0 0 1 0 0,0 0-1 0 0,0 0 1 0 0,0 0 0 0 0,0 0-1 0 0,0 0 1 0 0,0-1-1 0 0,0 1 1 0 0,0 0-1 0 0,0 0 1 0 0,0 0 0 0 0,0 0-1 0 0,0 0 1 0 0,0 0-1 0 0,0-1 1 0 0,0 1-1 0 0,0 0 1 0 0,0 0-1 0 0,0-17 64 0 0,0 13-16 0 0,0-1 52 0 0,0-12-21 0 0,0 12 14 0 0,0 1-41 0 0,0 3-49 0 0,0 0 0 0 0,0 0-1 0 0,0 0 1 0 0,1 0 0 0 0,-1 1-1 0 0,-1-1 1 0 0,1 0 0 0 0,0 0-1 0 0,0 0 1 0 0,0 0-1 0 0,0 1 1 0 0,-1-1 0 0 0,1 0-1 0 0,0 0 1 0 0,0 0 0 0 0,-1 1-1 0 0,1-1 1 0 0,-1 0 0 0 0,1 0-1 0 0,-1 1 1 0 0,1-1-1 0 0,-1 1 1 0 0,1-1 0 0 0,-1 0-1 0 0,0 1 1 0 0,1-1 0 0 0,-1 1-1 0 0,0-1 1 0 0,0 1 0 0 0,1 0-1 0 0,-1-1 1 0 0,0 1-1 0 0,0 0 1 0 0,1-1 0 0 0,-1 1-1 0 0,0 0 1 0 0,0 0 0 0 0,0 0-1 0 0,0 0 1 0 0,1 0 0 0 0,-2 0-1 0 0,1 0-1 0 0,1 0-1 0 0,-1-1 1 0 0,1 1 0 0 0,-1 0-1 0 0,1 0 1 0 0,-1 0 0 0 0,1 0-1 0 0,-1 0 1 0 0,1 0-1 0 0,0-1 1 0 0,-1 1 0 0 0,1 0-1 0 0,-1 0 1 0 0,1-1-1 0 0,0 1 1 0 0,-1 0 0 0 0,1-1-1 0 0,0 1 1 0 0,-1 0 0 0 0,1-1-1 0 0,0 1 1 0 0,0 0-1 0 0,-1-1 1 0 0,1 1 0 0 0,0-1-1 0 0,0 1 1 0 0,-1-1 0 0 0,-11-16 5 0 0,0 2 1 0 0,-1-1-1 0 0,-1 2 1 0 0,-1 0-1 0 0,0 0 1 0 0,-1 2-1 0 0,-20-14 1 0 0,-104-35 71 0 0,94 44-73 0 0,0 2 1 0 0,-1 2 0 0 0,0 2-1 0 0,-1 2 1 0 0,-54-3 0 0 0,-199 6-105 0 0,194 7 149 0 0,88-1-55 0 0,-1 2-1 0 0,1 0 1 0 0,0 1 0 0 0,0 1-1 0 0,-35 12 1 0 0,20-6-4 0 0,-46 13-14 0 0,-110 16 0 0 0,142-31 8 0 0,1 3 0 0 0,-1 3 0 0 0,2 1 0 0 0,-60 28 0 0 0,-60 35 50 0 0,-84 20 4 0 0,172-65-55 0 0,-81 30 109 0 0,132-53-90 0 0,1 0-1 0 0,-24 15 1 0 0,23-12-11 0 0,-115 69-2 0 0,78-43 24 0 0,55-33-16 0 0,0 0 0 0 0,1 1 0 0 0,0 0 0 0 0,0 1 0 0 0,0 0 0 0 0,1 0 0 0 0,0 0 0 0 0,-10 19 0 0 0,2-2 11 0 0,2 0 0 0 0,-10 29 1 0 0,11-26 27 0 0,8-20-28 0 0,0 1 0 0 0,0 0 0 0 0,1 0 0 0 0,-3 16 0 0 0,-5 36-42 0 0,4-23 5 0 0,1 1 1 0 0,-1 65-1 0 0,7-93 27 0 0,2 1 0 0 0,0-1 0 0 0,0 0 0 0 0,1 0-1 0 0,1 0 1 0 0,0 0 0 0 0,0 0 0 0 0,9 15 0 0 0,-2-4 9 0 0,10 35 1 0 0,-15-38 0 0 0,0-1 1 0 0,1-1-1 0 0,0 1 1 0 0,1-1-1 0 0,2 0 1 0 0,-1-1-1 0 0,20 24 1 0 0,-18-27-9 0 0,-8-9-8 0 0,0 0 0 0 0,0-1 0 0 0,1 1 0 0 0,-1-1 0 0 0,1 0 0 0 0,0 0 0 0 0,8 5 0 0 0,8 3-14 0 0,6 3-12 0 0,0 0 0 0 0,36 12 0 0 0,0-3 100 0 0,-38-13-59 0 0,1-1-1 0 0,0-1 0 0 0,0-1 1 0 0,50 6-1 0 0,3-6 41 0 0,99 3-114 0 0,173-10 126 0 0,-342 0-62 0 0,0-1 0 0 0,0 0 1 0 0,0 0-1 0 0,0-1 0 0 0,0 0 0 0 0,0 0 1 0 0,-1-1-1 0 0,1 0 0 0 0,13-8 1 0 0,7-1-9 0 0,5 1 17 0 0,0 2-1 0 0,1 1 1 0 0,0 2 0 0 0,45-3 0 0 0,-7 1 2 0 0,102-16 43 0 0,-115 21-141 0 0,-40 2 72 0 0,0 0-1 0 0,1-1 1 0 0,28-7 0 0 0,150-33-36 0 0,-149 36 34 0 0,-1-3 0 0 0,0-2 0 0 0,-1-2 0 0 0,-1-2 1 0 0,0-2-1 0 0,57-29 0 0 0,-52 23 43 0 0,12-6-93 0 0,-5 4-734 0 0,-36 15 137 0 0,-20 10 442 0 0,0-1 0 0 0,0 1 0 0 0,0-1 0 0 0,0 0 0 0 0,0 0 0 0 0,0 0-1 0 0,0 0 1 0 0,0 0 0 0 0,-1 0 0 0 0,1-1 0 0 0,0 1 0 0 0,-1 0 0 0 0,1-1-1 0 0,-1 0 1 0 0,1 1 0 0 0,1-4 0 0 0,-1 2-203 0 0,-1-1 0 0 0,1 1 0 0 0,-1-1 0 0 0,0 1 0 0 0,0-1 0 0 0,0 1 0 0 0,0-7 0 0 0,0 6 121 0 0,3-12-842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43.437"/>
    </inkml:context>
    <inkml:brush xml:id="br0">
      <inkml:brushProperty name="width" value="0.1" units="cm"/>
      <inkml:brushProperty name="height" value="0.1" units="cm"/>
      <inkml:brushProperty name="color" value="#FF0066"/>
    </inkml:brush>
  </inkml:definitions>
  <inkml:trace contextRef="#ctx0" brushRef="#br0">387 1353 2352 0 0,'-2'1'684'0'0,"-4"2"-982"0"0,-10-12 6713 0 0,-73-81-4566 0 0,74 74-1480 0 0,-39-38 454 0 0,45 46-685 0 0,0-1 0 0 0,1 0 0 0 0,-8-11-1 0 0,-16-18 169 0 0,17 23-255 0 0,2-1 0 0 0,0-1 1 0 0,1 0-1 0 0,0 0 0 0 0,2-1 0 0 0,0-1 0 0 0,1 0 0 0 0,1 0 0 0 0,1-1 1 0 0,0 0-1 0 0,2 0 0 0 0,-4-21 0 0 0,8 37 2 0 0,1-2-57 0 0,0-302-36 0 0,0 306 45 0 0,0-1 0 0 0,0 0-1 0 0,1 0 1 0 0,-1 1 0 0 0,0-1-1 0 0,1 0 1 0 0,0 1 0 0 0,0-1-1 0 0,0 0 1 0 0,0 1 0 0 0,0-1-1 0 0,0 1 1 0 0,0-1 0 0 0,1 1-1 0 0,2-4 1 0 0,-2 4-4 0 0,0-1-1 0 0,0 1 1 0 0,-1-1 0 0 0,1 0-1 0 0,-1 0 1 0 0,1 0 0 0 0,-1 0-1 0 0,0 1 1 0 0,-1-2 0 0 0,1 1-1 0 0,0 0 1 0 0,0-5 0 0 0,0-6-7 0 0,1 1 1 0 0,0 0-1 0 0,1 0 1 0 0,0 1-1 0 0,2-1 1 0 0,-1 1-1 0 0,1 0 1 0 0,1 0 0 0 0,0 0-1 0 0,1 1 1 0 0,0-1-1 0 0,0 2 1 0 0,1-1-1 0 0,1 1 1 0 0,0 0-1 0 0,0 1 1 0 0,17-12 0 0 0,5-3-17 0 0,2 3 0 0 0,54-28 0 0 0,79-27-106 0 0,-140 67 62 0 0,1 0-1 0 0,41-7 0 0 0,-3 1-6 0 0,-61 14 33 0 0,1 1-27 0 0,217 0-526 0 0,-216 0 586 0 0,-1 1 0 0 0,0 0 0 0 0,0 0 1 0 0,0 0-1 0 0,0 1 0 0 0,0-1 0 0 0,0 1 1 0 0,0 1-1 0 0,-1-1 0 0 0,1 1 0 0 0,-1-1 0 0 0,1 1 1 0 0,5 6-1 0 0,15 8-92 0 0,-12-8 62 0 0,0 1 0 0 0,-1 1 0 0 0,-1 0 0 0 0,0 0 0 0 0,0 1 0 0 0,8 14 0 0 0,25 25 26 0 0,-35-40 13 0 0,0 0 0 0 0,0 1 0 0 0,-1 0 0 0 0,-1 1 0 0 0,9 18 1 0 0,24 70-62 0 0,-28-68 40 0 0,-4-6-49 0 0,-1-1 0 0 0,-1 1 0 0 0,-1 0 0 0 0,-1 0 1 0 0,-2 1-1 0 0,-1 41 0 0 0,-2-55 20 0 0,0 0 0 0 0,-1 0 1 0 0,0 0-1 0 0,-1 0 1 0 0,-1 0-1 0 0,0 0 0 0 0,-1-1 1 0 0,-7 15-1 0 0,1 0-48 0 0,-7 15-444 0 0,-1 0-1 0 0,-1-2 1 0 0,-3-1-1 0 0,-1 0 1 0 0,-2-2-1 0 0,-2-1 1 0 0,-1-1 0 0 0,-38 35-1 0 0,-42 25-1129 0 0,56-53 912 0 0,-25 27-421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3.758"/>
    </inkml:context>
    <inkml:brush xml:id="br0">
      <inkml:brushProperty name="width" value="0.1" units="cm"/>
      <inkml:brushProperty name="height" value="0.1" units="cm"/>
      <inkml:brushProperty name="color" value="#FF0066"/>
    </inkml:brush>
  </inkml:definitions>
  <inkml:trace contextRef="#ctx0" brushRef="#br0">290 0 2204 0 0,'0'0'660'0'0,"0"9"-55"0"0,0 25-48 0 0,0-33-535 0 0,0 0-1 0 0,0 0 1 0 0,0 0-1 0 0,0 0 1 0 0,-1 0-1 0 0,1 0 0 0 0,0 1 1 0 0,-1-1-1 0 0,1 0 1 0 0,-1 0-1 0 0,1 0 1 0 0,-1 0-1 0 0,0 0 1 0 0,1-1-1 0 0,-1 1 1 0 0,0 0-1 0 0,0 0 0 0 0,1 0 1 0 0,-1-1-1 0 0,0 1 1 0 0,0 0-1 0 0,0-1 1 0 0,-2 2-1 0 0,-61 61 436 0 0,62-60-406 0 0,-1-1 0 0 0,0 1 0 0 0,1 0 0 0 0,-1 1 0 0 0,1-1 0 0 0,0 0 0 0 0,0 1-1 0 0,1-1 1 0 0,-1 1 0 0 0,1 0 0 0 0,-1 0 0 0 0,1-1 0 0 0,0 1 0 0 0,1 0 0 0 0,-1 0-1 0 0,0 4 1 0 0,0 3 141 0 0,0-1 9 0 0,-1 1-1 0 0,2-1 1 0 0,-1 0-1 0 0,1 0 1 0 0,1 1-1 0 0,0-1 1 0 0,4 19-1 0 0,-2-23-168 0 0,-1 0-1 0 0,1 0 1 0 0,0 0-1 0 0,0 0 1 0 0,0-1-1 0 0,1 1 1 0 0,0-1-1 0 0,0 0 1 0 0,0 0 0 0 0,1 0-1 0 0,0-1 1 0 0,0 0-1 0 0,6 5 1 0 0,-6-6-6 0 0,0-1-1 0 0,0 1 1 0 0,1-1 0 0 0,-1 0 0 0 0,0 0 0 0 0,1-1-1 0 0,-1 0 1 0 0,1 0 0 0 0,0 0 0 0 0,-1 0 0 0 0,1-1 0 0 0,0 0-1 0 0,-1 0 1 0 0,1-1 0 0 0,0 1 0 0 0,-1-1 0 0 0,9-3-1 0 0,-11 4-6 0 0,1 0 12 0 0,0-1-25 0 0,-1 1 0 0 0,0-1 0 0 0,1 1 0 0 0,-1-1 0 0 0,0 0 0 0 0,0 0-1 0 0,1-1 1 0 0,-1 1 0 0 0,0 0 0 0 0,0-1 0 0 0,0 0 0 0 0,-1 0-1 0 0,1 0 1 0 0,0 0 0 0 0,-1 0 0 0 0,1-1 0 0 0,2-3 0 0 0,16-12 24 0 0,-18 15-19 0 0,0 0 0 0 0,-1 0 1 0 0,1-1-1 0 0,-1 1 0 0 0,0 0 0 0 0,0-1 1 0 0,0 0-1 0 0,0 1 0 0 0,-1-1 1 0 0,1 0-1 0 0,-1 0 0 0 0,0 0 0 0 0,0 0 1 0 0,0 0-1 0 0,-1 0 0 0 0,0 0 1 0 0,1 0-1 0 0,-1 0 0 0 0,-1 0 0 0 0,1 0 1 0 0,0 0-1 0 0,-1 0 0 0 0,0 0 1 0 0,0 0-1 0 0,0 0 0 0 0,-1 0 0 0 0,1 0 1 0 0,-1 1-1 0 0,0-1 0 0 0,0 1 1 0 0,0-1-1 0 0,-1 1 0 0 0,1 0 0 0 0,-1-1 1 0 0,1 1-1 0 0,-1 1 0 0 0,-4-4 1 0 0,-14-7 68 0 0,0 1 1 0 0,0 2-1 0 0,-1 0 1 0 0,-46-13-1 0 0,1-1-89 0 0,63 22-46 0 0,-48 2-459 0 0,37 8-152 0 0,0 1 248 0 0,6-4 41 0 0,1 0-1 0 0,0 1 1 0 0,0 0 0 0 0,1 1 0 0 0,-10 10 0 0 0,12-12 163 0 0,-5 5-340 0 0,0 0 0 0 0,1 1 0 0 0,-10 14 0 0 0,7 0-725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4.142"/>
    </inkml:context>
    <inkml:brush xml:id="br0">
      <inkml:brushProperty name="width" value="0.1" units="cm"/>
      <inkml:brushProperty name="height" value="0.1" units="cm"/>
      <inkml:brushProperty name="color" value="#FF0066"/>
    </inkml:brush>
  </inkml:definitions>
  <inkml:trace contextRef="#ctx0" brushRef="#br0">311 1 1844 0 0,'-4'2'668'0'0,"0"1"-1"0"0,0-1 1 0 0,-1 0-1 0 0,1 0 1 0 0,-8 3-1 0 0,8-5-513 0 0,0 2 0 0 0,1-1 0 0 0,-1 0 0 0 0,1 1-1 0 0,0-1 1 0 0,0 1 0 0 0,-1 0 0 0 0,1 0 0 0 0,0 1-1 0 0,0-1 1 0 0,1 0 0 0 0,-6 7 0 0 0,-7 14 89 0 0,2 1 1 0 0,0 1 0 0 0,-15 41 0 0 0,8-16-65 0 0,-12 34 192 0 0,-29 127 1 0 0,45-145-385 0 0,-12 126 0 0 0,23-84-3311 0 0,5-104 1950 0 0,1-2 1218 0 0,-1-1 1 0 0,1 1-1 0 0,0-1 1 0 0,0 0-1 0 0,0 1 1 0 0,0-1-1 0 0,0 0 1 0 0,0 0 0 0 0,0 0-1 0 0,0 0 1 0 0,0 0-1 0 0,1 0 1 0 0,-1 0-1 0 0,0 0 1 0 0,2 1-1 0 0,-2-2 117 0 0,-1 0 0 0 0,1 0 0 0 0,-1 0-1 0 0,0 0 1 0 0,1 0 0 0 0,-1 0 0 0 0,1 0 0 0 0,-1 0 0 0 0,1 0-1 0 0,-1 0 1 0 0,0 0 0 0 0,1 0 0 0 0,-1-1 0 0 0,1 1-1 0 0,-1 0 1 0 0,0 0 0 0 0,1 0 0 0 0,-1 0 0 0 0,0-1-1 0 0,1 1 1 0 0,-1 0 0 0 0,0 0 0 0 0,1-1 0 0 0,-1 1-1 0 0,0 0 1 0 0,0-1 0 0 0,1 1 0 0 0,-1 0 0 0 0,0-1-1 0 0,0 1 1 0 0,1-1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28.808"/>
    </inkml:context>
    <inkml:brush xml:id="br0">
      <inkml:brushProperty name="width" value="0.1" units="cm"/>
      <inkml:brushProperty name="height" value="0.1" units="cm"/>
      <inkml:brushProperty name="color" value="#FF0066"/>
    </inkml:brush>
  </inkml:definitions>
  <inkml:trace contextRef="#ctx0" brushRef="#br0">28 1 1576 0 0,'5'35'3929'0'0,"-5"-29"-3439"0"0,0-1 0 0 0,1 1 0 0 0,0 0 0 0 0,0 0 0 0 0,0-1 0 0 0,3 7 0 0 0,-4 1 512 0 0,0-13-987 0 0,0 0 1 0 0,0 1-1 0 0,0-1 0 0 0,-1 0 1 0 0,1 0-1 0 0,0 1 0 0 0,0-1 1 0 0,0 0-1 0 0,0 0 0 0 0,0 1 1 0 0,0-1-1 0 0,0 0 0 0 0,0 1 1 0 0,0-1-1 0 0,0 0 0 0 0,0 0 1 0 0,0 1-1 0 0,0-1 0 0 0,0 0 0 0 0,0 1 1 0 0,0-1-1 0 0,0 0 0 0 0,1 0 1 0 0,-1 1-1 0 0,0-1 0 0 0,0 0 1 0 0,0 0-1 0 0,0 1 0 0 0,0-1 1 0 0,1 0-1 0 0,-1 0 0 0 0,0 0 1 0 0,0 1-1 0 0,0-1 0 0 0,1 0 1 0 0,-1 0-1 0 0,0 0 0 0 0,0 0 0 0 0,1 1 1 0 0,-1-1-1 0 0,0 0 0 0 0,0 0 1 0 0,1 0-1 0 0,-1 0 0 0 0,0 0 1 0 0,1 0-1 0 0,1 0 21 0 0,0 1 0 0 0,0-1 0 0 0,0 0 0 0 0,0 0 0 0 0,0-1 0 0 0,0 1-1 0 0,0 0 1 0 0,-1-1 0 0 0,1 1 0 0 0,0-1 0 0 0,0 1 0 0 0,0-1 0 0 0,0 0 0 0 0,-1 0 0 0 0,1 0 0 0 0,0 0 0 0 0,-1 0 0 0 0,1 0 0 0 0,-1-1 0 0 0,1 1-1 0 0,1-2 1 0 0,-1 1-17 0 0,1-1 1 0 0,-1 1-1 0 0,1-1 0 0 0,-1 1 0 0 0,0-1 0 0 0,0 0 0 0 0,-1 0 0 0 0,1 1 0 0 0,0-2 0 0 0,-1 1 1 0 0,0 0-1 0 0,2-6 0 0 0,5-9 75 0 0,-7 18-83 0 0,-1-1 0 0 0,0 1 0 0 0,1 0 0 0 0,-1-1 0 0 0,1 1 0 0 0,-1-1 0 0 0,0 1 0 0 0,0-1 0 0 0,1 0 0 0 0,-1 1 0 0 0,0-1 0 0 0,0 1 1 0 0,0-1-1 0 0,0 1 0 0 0,1-1 0 0 0,-1 0 0 0 0,0 1 0 0 0,0-1 0 0 0,0 1 0 0 0,0-1 0 0 0,0 0 0 0 0,0 1 0 0 0,-1-1 0 0 0,1 1 0 0 0,0-1 0 0 0,0 1 0 0 0,0-1 0 0 0,-1 0 0 0 0,1 1 0 0 0,0-1 0 0 0,0 1 0 0 0,-1-1 0 0 0,1 1 0 0 0,0-1 0 0 0,-1 1 0 0 0,1 0 0 0 0,-1-1 0 0 0,1 1 0 0 0,-1-1 0 0 0,1 1 0 0 0,-1 0 0 0 0,1-1 0 0 0,-1 1 0 0 0,0-1 0 0 0,-5 5 55 0 0,0 0 0 0 0,0 0-1 0 0,0 1 1 0 0,0-1 0 0 0,1 1-1 0 0,0 0 1 0 0,-8 12 0 0 0,6-4-72 0 0,-8 9 36 0 0,9-17-42 0 0,6-5 12 0 0,-1 0-1 0 0,1 1 0 0 0,-1-1 1 0 0,1 0-1 0 0,-1 0 1 0 0,1 1-1 0 0,-1-1 0 0 0,1 0 1 0 0,0 1-1 0 0,-1-1 0 0 0,1 0 1 0 0,-1 1-1 0 0,1-1 0 0 0,0 1 1 0 0,-1-1-1 0 0,1 1 1 0 0,0-1-1 0 0,0 0 0 0 0,-1 1 1 0 0,1-1-1 0 0,0 1 0 0 0,0 0 1 0 0,0-1-1 0 0,0 1 1 0 0,0-1-1 0 0,-1 1 0 0 0,1-1 1 0 0,0 1-1 0 0,0-1 0 0 0,0 1 1 0 0,0-1-1 0 0,1 1 1 0 0,-1-1-1 0 0,0 1 0 0 0,0-1 1 0 0,0 1-1 0 0,0-1 0 0 0,0 1 1 0 0,1-1-1 0 0,-1 2 1 0 0,-4 2 114 0 0,2-4-101 0 0,1 1 0 0 0,0 0 0 0 0,0-1 0 0 0,-1 1-1 0 0,1 0 1 0 0,0 0 0 0 0,0 0 0 0 0,0 0 0 0 0,0 0 0 0 0,0 1 0 0 0,0-1 0 0 0,0 0 0 0 0,1 0-1 0 0,-1 1 1 0 0,0-1 0 0 0,1 0 0 0 0,-1 1 0 0 0,0 1 0 0 0,0 1-1138 0 0,-3-22-4796 0 0,3-6 3555 0 0,3 11 1128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4.500"/>
    </inkml:context>
    <inkml:brush xml:id="br0">
      <inkml:brushProperty name="width" value="0.1" units="cm"/>
      <inkml:brushProperty name="height" value="0.1" units="cm"/>
      <inkml:brushProperty name="color" value="#FF0066"/>
    </inkml:brush>
  </inkml:definitions>
  <inkml:trace contextRef="#ctx0" brushRef="#br0">1 0 1324 0 0,'2'3'202'0'0,"0"-1"-1"0"0,1 0 1 0 0,-1 1-1 0 0,0-1 1 0 0,0 1-1 0 0,0 0 0 0 0,0 0 1 0 0,-1 0-1 0 0,1 0 1 0 0,-1 0-1 0 0,1 3 1 0 0,13 38 902 0 0,-9-16-448 0 0,6 50 1 0 0,0 7-226 0 0,-4-51-271 0 0,10 45-17 0 0,-4 1 0 0 0,7 126 0 0 0,-21-198-493 0 0,2 4-991 0 0,-2-11 1272 0 0,0 0 1 0 0,1 0-1 0 0,-1 0 0 0 0,0 0 0 0 0,0 0 1 0 0,0 0-1 0 0,0 0 0 0 0,0 0 0 0 0,0 0 1 0 0,0 0-1 0 0,0 0 0 0 0,0 0 1 0 0,0 0-1 0 0,-1 0 0 0 0,1 0 0 0 0,0 0 1 0 0,-1 0-1 0 0,1 0 0 0 0,0 0 0 0 0,-1 0 1 0 0,0 0-1 0 0,1-1 0 0 0,-1 1 1 0 0,1 0-1 0 0,-1 0 0 0 0,0-1 0 0 0,-1 2 1 0 0,-29 42-1016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4.902"/>
    </inkml:context>
    <inkml:brush xml:id="br0">
      <inkml:brushProperty name="width" value="0.1" units="cm"/>
      <inkml:brushProperty name="height" value="0.1" units="cm"/>
      <inkml:brushProperty name="color" value="#FF0066"/>
    </inkml:brush>
  </inkml:definitions>
  <inkml:trace contextRef="#ctx0" brushRef="#br0">76 1 2612 0 0,'-7'18'489'0'0,"1"0"1"0"0,0 1-1 0 0,2 0 0 0 0,0 0 1 0 0,1 0-1 0 0,-1 20 0 0 0,-3 16-119 0 0,-19 279 814 0 0,19-199-866 0 0,6 67 484 0 0,1-19-4412 0 0,5-177 2335 0 0,17 17 142 0 0,-21-23 1108 0 0,-1 0-1 0 0,0 0 1 0 0,0 1 0 0 0,1-1-1 0 0,-1 0 1 0 0,0 0-1 0 0,0 0 1 0 0,1 0 0 0 0,-1 0-1 0 0,0 1 1 0 0,0-1 0 0 0,1 0-1 0 0,-1 0 1 0 0,0 0 0 0 0,1 0-1 0 0,-1 0 1 0 0,0 0 0 0 0,1 0-1 0 0,-1 0 1 0 0,0 0 0 0 0,0 0-1 0 0,1 0 1 0 0,-1 0-1 0 0,0 0 1 0 0,1 0 0 0 0,-1-1-1 0 0,0 1 1 0 0,0 0 0 0 0,1 0-1 0 0,-1 0 1 0 0,0 0 0 0 0,1 0-1 0 0,-1-1 1 0 0,0 1 0 0 0,0 0-1 0 0,0 0 1 0 0,1 0 0 0 0,-1-1-1 0 0,0 1 1 0 0,0 0 0 0 0,0 0-1 0 0,0-1 1 0 0,1 1-1 0 0,-1-1 1 0 0</inkml:trace>
  <inkml:trace contextRef="#ctx0" brushRef="#br0" timeOffset="1">255 136 1356 0 0,'-5'11'667'0'0,"1"0"-1"0"0,1 0 1 0 0,0 0 0 0 0,0 0-1 0 0,1 1 1 0 0,-1 16 0 0 0,1 74 462 0 0,3-62-659 0 0,-1 122 49 0 0,0-153-513 0 0,0 0 0 0 0,1 0 1 0 0,0 0-1 0 0,0-1 0 0 0,1 1 1 0 0,1-1-1 0 0,-1 1 0 0 0,1-1 0 0 0,8 15 1 0 0,-5-11-59 0 0,-1 0 0 0 0,0 0 0 0 0,-1 0 1 0 0,3 18-1 0 0,-3-12-648 0 0,12 36 0 0 0,-16-53 631 0 0,1-1 0 0 0,-1 1-1 0 0,0-1 1 0 0,0 1 0 0 0,0-1 0 0 0,0 1-1 0 0,0-1 1 0 0,1 1 0 0 0,-1-1-1 0 0,0 0 1 0 0,1 1 0 0 0,-1-1 0 0 0,0 1-1 0 0,0-1 1 0 0,1 0 0 0 0,-1 1-1 0 0,1-1 1 0 0,-1 0 0 0 0,0 1-1 0 0,1-1 1 0 0,-1 0 0 0 0,1 0 0 0 0,-1 1-1 0 0,1-1 1 0 0,-1 0 0 0 0,1 0-1 0 0,-1 0 1 0 0,1 0 0 0 0,-1 0 0 0 0,1 1-1 0 0,-1-1 1 0 0,1 0 0 0 0,-1 0-1 0 0,1 0 1 0 0,-1 0 0 0 0,1-1 0 0 0,-1 1-1 0 0,1 0 1 0 0,-1 0 0 0 0,1 0-1 0 0,-1 0 1 0 0,1 0 0 0 0,-1-1 0 0 0,0 1-1 0 0,1 0 1 0 0,-1 0 0 0 0,1-1-1 0 0,-1 1 1 0 0,1 0 0 0 0,-1-1 0 0 0,1 0-1 0 0,8-6-1100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5.290"/>
    </inkml:context>
    <inkml:brush xml:id="br0">
      <inkml:brushProperty name="width" value="0.1" units="cm"/>
      <inkml:brushProperty name="height" value="0.1" units="cm"/>
      <inkml:brushProperty name="color" value="#FF0066"/>
    </inkml:brush>
  </inkml:definitions>
  <inkml:trace contextRef="#ctx0" brushRef="#br0">223 5 1004 0 0,'-14'-2'2142'0'0,"13"2"-2082"0"0,0-1 0 0 0,0 1 0 0 0,0 0 0 0 0,0-1 0 0 0,0 1 0 0 0,0 0 0 0 0,1 0 0 0 0,-1-1 0 0 0,0 1-1 0 0,0 0 1 0 0,0 0 0 0 0,0 0 0 0 0,0 0 0 0 0,0 0 0 0 0,0 0 0 0 0,0 1 0 0 0,0-1 0 0 0,0 0 0 0 0,0 0 0 0 0,0 1 0 0 0,0-1 0 0 0,1 1-1 0 0,-1-1 1 0 0,0 0 0 0 0,0 1 0 0 0,0 0 0 0 0,1-1 0 0 0,-1 1 0 0 0,0-1 0 0 0,0 1 0 0 0,1 0 0 0 0,-1 0 0 0 0,1-1 0 0 0,-1 1 0 0 0,1 0 0 0 0,-1 0-1 0 0,1 0 1 0 0,-1-1 0 0 0,1 1 0 0 0,-1 2 0 0 0,-2 7 328 0 0,1-5-284 0 0,0 0 1 0 0,1 0 0 0 0,-1 0 0 0 0,1 0-1 0 0,0 0 1 0 0,0 0 0 0 0,1 0 0 0 0,-1 0-1 0 0,1 1 1 0 0,1-1 0 0 0,-1 0 0 0 0,1 0-1 0 0,-1 0 1 0 0,1 0 0 0 0,1 0 0 0 0,-1 0-1 0 0,1 0 1 0 0,4 8 0 0 0,0-3-57 0 0,1 0 1 0 0,0-1 0 0 0,0 0-1 0 0,1 0 1 0 0,17 14 0 0 0,-21-20-57 0 0,0 0 0 0 0,0 0-1 0 0,1 0 1 0 0,0 0 0 0 0,0-1 0 0 0,-1 1 0 0 0,1-1-1 0 0,1 0 1 0 0,-1-1 0 0 0,0 0 0 0 0,0 1 0 0 0,1-2 0 0 0,-1 1-1 0 0,0 0 1 0 0,8-1 0 0 0,-12 0-16 0 0,1 0-1 0 0,-1 0 0 0 0,1 0 1 0 0,-1-1-1 0 0,0 1 1 0 0,1 0-1 0 0,-1 0 1 0 0,0-1-1 0 0,0 1 1 0 0,1-1-1 0 0,-1 1 1 0 0,0-1-1 0 0,0 0 1 0 0,1 1-1 0 0,-1-1 1 0 0,0 0-1 0 0,0 0 0 0 0,0 0 1 0 0,0 1-1 0 0,0-1 1 0 0,0 0-1 0 0,-1-1 1 0 0,1 1-1 0 0,0 0 1 0 0,0 0-1 0 0,-1 0 1 0 0,1 0-1 0 0,-1-1 1 0 0,1 1-1 0 0,-1 0 0 0 0,1 0 1 0 0,-1-1-1 0 0,0 1 1 0 0,0 0-1 0 0,1-1 1 0 0,-1 1-1 0 0,0 0 1 0 0,0-1-1 0 0,0 1 1 0 0,-1-1-1 0 0,1 1 1 0 0,0 0-1 0 0,0-1 1 0 0,-1 1-1 0 0,1 0 0 0 0,-1 0 1 0 0,1-1-1 0 0,-1 1 1 0 0,0 0-1 0 0,1 0 1 0 0,-1 0-1 0 0,0 0 1 0 0,0 0-1 0 0,-1-2 1 0 0,1 3-10 0 0,0-1 1 0 0,-1 1 0 0 0,1-1 0 0 0,0 1-1 0 0,-1 0 1 0 0,1 0 0 0 0,-1-1 0 0 0,1 1 0 0 0,0 0-1 0 0,-1 0 1 0 0,1 0 0 0 0,-1 1 0 0 0,1-1-1 0 0,0 0 1 0 0,-1 0 0 0 0,1 1 0 0 0,-1-1 0 0 0,1 1-1 0 0,0-1 1 0 0,0 1 0 0 0,-3 1 0 0 0,-26 16-386 0 0,14-5 465 0 0,2 1 1 0 0,0 1 0 0 0,1 0 0 0 0,0 0 0 0 0,1 2 0 0 0,-11 20 0 0 0,12-20-7 0 0,0 1 55 0 0,0 1 1 0 0,2 0-1 0 0,0 0 1 0 0,1 1-1 0 0,1 0 1 0 0,-4 21-1 0 0,-16 127 378 0 0,15-76-220 0 0,4-13 145 0 0,3 150 1 0 0,6-137-294 0 0,-2-68-83 0 0,-1 0-1 0 0,-1 0 1 0 0,-1 0 0 0 0,-1 0 0 0 0,-10 27 0 0 0,6-18 13 0 0,6-23-21 0 0,0 0 0 0 0,1 0-1 0 0,1 0 1 0 0,-1 1 0 0 0,2-1 0 0 0,0 0 0 0 0,1 18 0 0 0,1 2-61 0 0,-2 71-2483 0 0,0-100 2371 0 0,0 1 0 0 0,1-1 0 0 0,-1 0 0 0 0,1 1 0 0 0,-1-1 0 0 0,1 0-1 0 0,0 1 1 0 0,0-1 0 0 0,-1 0 0 0 0,1 0 0 0 0,0 0 0 0 0,0 1 0 0 0,2 0 0 0 0,-4-3-223 0 0,1 1 365 0 0,0 0 0 0 0,0 0 0 0 0,0 0 0 0 0,0 0 0 0 0,0 0-1 0 0,0 0 1 0 0,0-1 0 0 0,0 1 0 0 0,0 0 0 0 0,0 0 0 0 0,0 0 0 0 0,0 0 0 0 0,0 0 0 0 0,0 0-1 0 0,0 0 1 0 0,0 0 0 0 0,0 0 0 0 0,0-1 0 0 0,0 1 0 0 0,0 0 0 0 0,0 0 0 0 0,1 0-1 0 0,-1 0 1 0 0,0 0 0 0 0,0 0 0 0 0,0 0 0 0 0,0 0 0 0 0,0 0 0 0 0,0 0 0 0 0,0 0 0 0 0,0 0-1 0 0,0 0 1 0 0,0 0 0 0 0,0-1 0 0 0,1 1 0 0 0,-1 0 0 0 0,0 0 0 0 0,0 0 0 0 0,0 0 0 0 0,0 0-1 0 0,0 0 1 0 0,0 0 0 0 0,0 0 0 0 0,0 0 0 0 0,0 0 0 0 0,1 0 0 0 0,-1 0 0 0 0,0 0 0 0 0,0 0-1 0 0,0 0 1 0 0,0 1 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5.691"/>
    </inkml:context>
    <inkml:brush xml:id="br0">
      <inkml:brushProperty name="width" value="0.1" units="cm"/>
      <inkml:brushProperty name="height" value="0.1" units="cm"/>
      <inkml:brushProperty name="color" value="#FF0066"/>
    </inkml:brush>
  </inkml:definitions>
  <inkml:trace contextRef="#ctx0" brushRef="#br0">1 1 2632 0 0,'29'110'2232'0'0,"-17"-58"-1582"0"0,26 67-1 0 0,-10-42-182 0 0,-15-39-187 0 0,27 54 0 0 0,6 12 240 0 0,-41-91-1236 0 0,-1 1 1 0 0,0 0-1 0 0,-1 1 1 0 0,0-1-1 0 0,0 28 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6.048"/>
    </inkml:context>
    <inkml:brush xml:id="br0">
      <inkml:brushProperty name="width" value="0.1" units="cm"/>
      <inkml:brushProperty name="height" value="0.1" units="cm"/>
      <inkml:brushProperty name="color" value="#FF0066"/>
    </inkml:brush>
  </inkml:definitions>
  <inkml:trace contextRef="#ctx0" brushRef="#br0">14 207 2556 0 0,'-1'1'113'0'0,"0"0"0"0"0,0 0 0 0 0,0-1 0 0 0,0 1 1 0 0,0 0-1 0 0,0 0 0 0 0,1 0 0 0 0,-1 0 0 0 0,0 0 0 0 0,1 0 0 0 0,-1 0 0 0 0,0 1 0 0 0,1-1 0 0 0,-1 0 0 0 0,1 0 0 0 0,0 0 0 0 0,-1 1 0 0 0,1-1 0 0 0,0 0 0 0 0,0 0 0 0 0,0 1 0 0 0,0-1 0 0 0,0 0 1 0 0,0 3-1 0 0,5 40 920 0 0,-2-22-582 0 0,0 165 997 0 0,-2-172-1417 0 0,-1 1 1 0 0,2-1-1 0 0,0 0 1 0 0,1 0-1 0 0,0-1 1 0 0,1 1 0 0 0,10 24-1 0 0,13 42 52 0 0,-15-37-116 0 0,-7-27-121 0 0,0 0 1 0 0,-1 0-1 0 0,3 31 1 0 0,-8-46-37 0 0,1 1 1 0 0,0-1 0 0 0,0 0 0 0 0,0 0-1 0 0,0 0 1 0 0,1 1 0 0 0,-1-1 0 0 0,1 0-1 0 0,-1 0 1 0 0,1 0 0 0 0,0 0 0 0 0,0 0-1 0 0,0 0 1 0 0,0 0 0 0 0,0 0 0 0 0,0 0-1 0 0,0 0 1 0 0,1-1 0 0 0,-1 1 0 0 0,3 2-1 0 0,1-5-969 0 0,0-5-22 0 0</inkml:trace>
  <inkml:trace contextRef="#ctx0" brushRef="#br0" timeOffset="1">325 1 1260 0 0,'-22'122'3084'0'0,"9"-41"-2461"0"0,4-14 1 0 0,3 0 0 0 0,3 89 0 0 0,3-153-608 0 0,1 18 38 0 0,1 0 0 0 0,1-1 1 0 0,1 1-1 0 0,0-1 0 0 0,11 28 1 0 0,-7-24-57 0 0,-2 1 0 0 0,0 0 1 0 0,3 32-1 0 0,-8-49 4 0 0,5 36-499 0 0,-6-42 331 0 0,1 0 1 0 0,-1 1-1 0 0,1-1 1 0 0,0 0-1 0 0,0 0 0 0 0,0 0 1 0 0,0 0-1 0 0,0 0 1 0 0,1 0-1 0 0,-1 0 0 0 0,1 0 1 0 0,-1 0-1 0 0,1-1 1 0 0,0 1-1 0 0,-1 0 0 0 0,3 1 1 0 0,6-2-1007 0 0,-2-5-4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6.400"/>
    </inkml:context>
    <inkml:brush xml:id="br0">
      <inkml:brushProperty name="width" value="0.1" units="cm"/>
      <inkml:brushProperty name="height" value="0.1" units="cm"/>
      <inkml:brushProperty name="color" value="#FF0066"/>
    </inkml:brush>
  </inkml:definitions>
  <inkml:trace contextRef="#ctx0" brushRef="#br0">48 0 1660 0 0,'-5'6'250'0'0,"0"0"-1"0"0,0 0 1 0 0,1 1-1 0 0,0-1 1 0 0,0 1-1 0 0,1 0 1 0 0,0 0-1 0 0,0 0 0 0 0,0 1 1 0 0,1-1-1 0 0,0 1 1 0 0,1-1-1 0 0,0 1 1 0 0,0-1-1 0 0,0 1 1 0 0,1 0-1 0 0,0 0 1 0 0,1-1-1 0 0,-1 1 1 0 0,2 0-1 0 0,2 11 1 0 0,-3-14-215 0 0,0 0 0 0 0,1-1 0 0 0,-1 1 0 0 0,1-1 0 0 0,0 1 0 0 0,0-1 0 0 0,0 0 0 0 0,1 0 0 0 0,-1 0 0 0 0,1 0 0 0 0,0 0 0 0 0,0 0 0 0 0,0-1 0 0 0,1 0 0 0 0,-1 1 0 0 0,1-1 0 0 0,0-1 0 0 0,0 1 0 0 0,0 0 0 0 0,0-1 0 0 0,0 0 0 0 0,1 0 0 0 0,-1 0 0 0 0,1-1 0 0 0,-1 1 0 0 0,1-1 0 0 0,0 0 0 0 0,-1 0 0 0 0,1-1 0 0 0,0 0 0 0 0,0 1 0 0 0,0-2 0 0 0,-1 1 0 0 0,1 0 0 0 0,5-2 0 0 0,-2-1-67 0 0,0 1-1 0 0,0-1 1 0 0,-1-1 0 0 0,0 0 0 0 0,1 0 0 0 0,-1 0 0 0 0,-1-1 0 0 0,8-5-1 0 0,-12 7 14 0 0,1 1 0 0 0,-1 0 0 0 0,0-1 0 0 0,1 0 0 0 0,-1 0 0 0 0,0 0 0 0 0,-1 0 0 0 0,1 0 0 0 0,-1 0-1 0 0,1 0 1 0 0,-1 0 0 0 0,0 0 0 0 0,0-1 0 0 0,0 1 0 0 0,0-1 0 0 0,-1 1 0 0 0,1 0 0 0 0,-1-1 0 0 0,0 1-1 0 0,0-1 1 0 0,-1 1 0 0 0,1-1 0 0 0,0 1 0 0 0,-1-1 0 0 0,0 1 0 0 0,-1-4 0 0 0,0 4-207 0 0,1 0 1 0 0,0 0 0 0 0,-1 0 0 0 0,1 0-1 0 0,-1 1 1 0 0,0-1 0 0 0,1 0 0 0 0,-1 1-1 0 0,-1 0 1 0 0,1-1 0 0 0,0 1 0 0 0,-1 0-1 0 0,1 0 1 0 0,-1 0 0 0 0,1 1 0 0 0,-6-3-1 0 0,-9-3-924 0 0,0 6 42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6.775"/>
    </inkml:context>
    <inkml:brush xml:id="br0">
      <inkml:brushProperty name="width" value="0.1" units="cm"/>
      <inkml:brushProperty name="height" value="0.1" units="cm"/>
      <inkml:brushProperty name="color" value="#FF0066"/>
    </inkml:brush>
  </inkml:definitions>
  <inkml:trace contextRef="#ctx0" brushRef="#br0">84 244 988 0 0,'0'20'717'0'0,"-1"0"-1"0"0,-1 0 1 0 0,-6 29-1 0 0,4-24-436 0 0,-27 175 1169 0 0,15-130-994 0 0,11-51-283 0 0,0 1-1 0 0,-1 23 1 0 0,4 32 614 0 0,-1 2-1787 0 0,8-70-158 0 0,-2-4 888 0 0,13 15-226 0 0,-16-17 451 0 0,1-1 0 0 0,-1 1 0 0 0,1-1 0 0 0,-1 1 0 0 0,1-1 0 0 0,-1 1 0 0 0,1-1 0 0 0,0 0 0 0 0,-1 1 0 0 0,1-1-1 0 0,0 0 1 0 0,-1 0 0 0 0,1 1 0 0 0,0-1 0 0 0,-1 0 0 0 0,1 0 0 0 0,0 0 0 0 0,-1 0 0 0 0,1 0 0 0 0,0 0 0 0 0,0 0 0 0 0,-1 0 0 0 0,1 0 0 0 0,0 0 0 0 0,-1-1 0 0 0,1 1 0 0 0,0 0 0 0 0,-1 0 0 0 0,1-1 0 0 0,0 1 0 0 0,-1 0 0 0 0,1-1 0 0 0,0 0 0 0 0,15-11-1112 0 0</inkml:trace>
  <inkml:trace contextRef="#ctx0" brushRef="#br0" timeOffset="1">453 1 1196 0 0,'5'4'367'0'0,"-1"1"-1"0"0,1 0 1 0 0,-1 0 0 0 0,0 0-1 0 0,-1 1 1 0 0,7 10 0 0 0,9 17 423 0 0,87 147 836 0 0,-27-33-899 0 0,-45-78-437 0 0,-30-61-418 0 0,-1 0-1 0 0,0 1 1 0 0,0-1-1 0 0,0 1 1 0 0,-1 0-1 0 0,0 0 1 0 0,0 11 0 0 0,-2-16-1018 0 0,0 1-47 0 0,0 16 31 0 0,0-16 34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7.165"/>
    </inkml:context>
    <inkml:brush xml:id="br0">
      <inkml:brushProperty name="width" value="0.1" units="cm"/>
      <inkml:brushProperty name="height" value="0.1" units="cm"/>
      <inkml:brushProperty name="color" value="#FF0066"/>
    </inkml:brush>
  </inkml:definitions>
  <inkml:trace contextRef="#ctx0" brushRef="#br0">29 82 1756 0 0,'-2'1'141'0'0,"0"0"0"0"0,1 0 1 0 0,-1 0-1 0 0,1 1 0 0 0,-1-1 0 0 0,1 1 0 0 0,-1-1 0 0 0,1 1 0 0 0,0-1 1 0 0,0 1-1 0 0,0 0 0 0 0,0-1 0 0 0,0 1 0 0 0,0 0 0 0 0,0 0 0 0 0,0 0 1 0 0,1 0-1 0 0,-1 0 0 0 0,1 0 0 0 0,-1 0 0 0 0,1 3 0 0 0,-4 46 1293 0 0,7 143 242 0 0,-3-176-1622 0 0,1 0 1 0 0,1 0-1 0 0,0 0 1 0 0,1 0-1 0 0,1 0 1 0 0,6 18-1 0 0,-1-9 31 0 0,-3 0-1 0 0,6 37 0 0 0,-6-8 23 0 0,-2-18-105 0 0,1 0 0 0 0,18 63 0 0 0,-8-36-158 0 0,-14-52-237 0 0,2 0 1 0 0,-1-1-1 0 0,2 1 1 0 0,0-1-1 0 0,9 21 1 0 0,-12-31 112 0 0,-1-1 187 0 0,1-1 1 0 0,-1 1 0 0 0,0-1 0 0 0,0 1 0 0 0,0-1-1 0 0,0 0 1 0 0,1 1 0 0 0,-1-1 0 0 0,0 1 0 0 0,0-1-1 0 0,1 0 1 0 0,-1 1 0 0 0,0-1 0 0 0,1 0 0 0 0,-1 1-1 0 0,0-1 1 0 0,1 0 0 0 0,-1 0 0 0 0,0 1 0 0 0,1-1-1 0 0,-1 0 1 0 0,1 0 0 0 0,-1 1 0 0 0,1-1 0 0 0,-1 0-1 0 0,0 0 1 0 0,1 0 0 0 0,-1 0 0 0 0,1 0 0 0 0,-1 0 0 0 0,1 0-1 0 0,-1 0 1 0 0,1 0 0 0 0,-1 0 0 0 0,2 0 0 0 0,1-4-1092 0 0</inkml:trace>
  <inkml:trace contextRef="#ctx0" brushRef="#br0" timeOffset="1">332 1 1240 0 0,'7'13'426'0'0,"-1"2"-1"0"0,-1-1 1 0 0,0 1-1 0 0,-1 0 1 0 0,0 0-1 0 0,-1 0 1 0 0,1 18-1 0 0,1 1 11 0 0,46 338 1980 0 0,-49-359-2354 0 0,0 39 227 0 0,-2-36-404 0 0,0 122-5 0 0,0-35-3984 0 0,0-77 2968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2:58.164"/>
    </inkml:context>
    <inkml:brush xml:id="br0">
      <inkml:brushProperty name="width" value="0.1" units="cm"/>
      <inkml:brushProperty name="height" value="0.1" units="cm"/>
      <inkml:brushProperty name="color" value="#FF0066"/>
    </inkml:brush>
  </inkml:definitions>
  <inkml:trace contextRef="#ctx0" brushRef="#br0">130 2583 1984 0 0,'38'-15'1914'0'0,"48"-12"1"0"0,-37 16-1467 0 0,0 2 1 0 0,1 2 0 0 0,0 3 0 0 0,53 1 0 0 0,1753 3 2318 0 0,-1495-17-2634 0 0,-269 8-104 0 0,367-39 55 0 0,-432 44-66 0 0,0 0-1 0 0,35-11 1 0 0,-53 12-13 0 0,-1 0 0 0 0,1-1 0 0 0,0 0 0 0 0,-1 0 0 0 0,0 0 0 0 0,0-1 0 0 0,0-1 0 0 0,-1 1 0 0 0,0-1 0 0 0,10-10 0 0 0,-13 10 13 0 0,0 0 0 0 0,0 0 1 0 0,0 0-1 0 0,-1 0 1 0 0,0-1-1 0 0,0 1 0 0 0,-1-1 1 0 0,0 0-1 0 0,2-8 1 0 0,7-71 66 0 0,-7 48-60 0 0,19-93 17 0 0,6-61 39 0 0,-19-375-59 0 0,-10 458-31 0 0,-1 91 6 0 0,0 0 1 0 0,-1 1 0 0 0,-1-1-1 0 0,-1 0 1 0 0,-1 1 0 0 0,0 0 0 0 0,-10-22-1 0 0,2 7 5 0 0,-21-80 30 0 0,0 5 24 0 0,29 95-54 0 0,-8-22-4 0 0,-1 0 0 0 0,-2 2 0 0 0,-1-1 0 0 0,-1 2 0 0 0,-26-32-1 0 0,16 29-2 0 0,-2 1 0 0 0,-2 2 0 0 0,-1 1 0 0 0,-1 2 0 0 0,-1 1 0 0 0,-1 2 0 0 0,-1 1 0 0 0,-59-27 0 0 0,27 20 7 0 0,0 2 0 0 0,-2 4 0 0 0,-107-24 0 0 0,55 25-26 0 0,-162-10 0 0 0,204 27-4 0 0,-193-10 79 0 0,2 14 45 0 0,221 3-79 0 0,0 3-1 0 0,1 2 1 0 0,-81 18 0 0 0,-28 7-56 0 0,31-12 10 0 0,-73 12 20 0 0,-216 38 111 0 0,301-54-22 0 0,71-10-14 0 0,-74 15 0 0 0,81-11-17 0 0,27-6-40 0 0,0 0-1 0 0,1 0 0 0 0,-1 1 0 0 0,-18 8 0 0 0,26-9 0 0 0,1-1 1 0 0,-1 1-1 0 0,1-1 0 0 0,0 1 1 0 0,-1 0-1 0 0,1 0 0 0 0,0 0 1 0 0,0 0-1 0 0,0 1 0 0 0,0-1 1 0 0,1 0-1 0 0,-1 1 0 0 0,1-1 0 0 0,-1 1 1 0 0,1 0-1 0 0,0-1 0 0 0,0 1 1 0 0,0 0-1 0 0,0 0 0 0 0,1-1 1 0 0,-1 1-1 0 0,0 5 0 0 0,1-3 9 0 0,-2 11-8 0 0,1 0 0 0 0,0 0 1 0 0,2 0-1 0 0,0 0 0 0 0,0 0 1 0 0,7 28-1 0 0,51 152 122 0 0,-5-19-9 0 0,54 270 21 0 0,17 59-45 0 0,-111-457-93 0 0,52 159 120 0 0,-19-44-72 0 0,-32-106 15 0 0,29 73 0 0 0,-21-59-832 0 0,-15-46-2210 0 0,-11-43-2271 0 0,2 2 3983 0 0,-2 0 117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03.638"/>
    </inkml:context>
    <inkml:brush xml:id="br0">
      <inkml:brushProperty name="width" value="0.1" units="cm"/>
      <inkml:brushProperty name="height" value="0.1" units="cm"/>
      <inkml:brushProperty name="color" value="#FF0066"/>
    </inkml:brush>
  </inkml:definitions>
  <inkml:trace contextRef="#ctx0" brushRef="#br0">291 325 2068 0 0,'0'-44'1044'0'0,"0"44"-1028"0"0,0 0 0 0 0,0 0 1 0 0,0-1-1 0 0,1 1 1 0 0,-1 0-1 0 0,0 0 1 0 0,0-1-1 0 0,0 1 0 0 0,0 0 1 0 0,0 0-1 0 0,0-1 1 0 0,0 1-1 0 0,0 0 1 0 0,0 0-1 0 0,0-1 0 0 0,0 1 1 0 0,0 0-1 0 0,0 0 1 0 0,-1-1-1 0 0,1 1 0 0 0,0 0 1 0 0,0 0-1 0 0,0-1 1 0 0,0 1-1 0 0,0 0 1 0 0,0 0-1 0 0,-1-1 0 0 0,1 1 1 0 0,0 0-1 0 0,0 0 1 0 0,0 0-1 0 0,-1-1 1 0 0,1 1-1 0 0,0 0 0 0 0,0 0 1 0 0,0 0-1 0 0,-1 0 1 0 0,1 0-1 0 0,0 0 1 0 0,0-1-1 0 0,-1 1 0 0 0,1 0 1 0 0,0 0-1 0 0,-1 0 1 0 0,1 0-1 0 0,0 0 0 0 0,0 0 1 0 0,-1 0-1 0 0,1 0 1 0 0,0 0-1 0 0,0 0 1 0 0,-1 0-1 0 0,1 0 0 0 0,0 0 1 0 0,0 1-1 0 0,-1-1 1 0 0,-32 0 797 0 0,25 0 687 0 0,0 0-872 0 0,5 0-587 0 0,0-1 0 0 0,0 1 0 0 0,0-1 0 0 0,0 1 1 0 0,0-1-1 0 0,0 0 0 0 0,0 0 0 0 0,0-1 0 0 0,0 1 0 0 0,0-1 0 0 0,1 1 0 0 0,-1-1 0 0 0,1 0 0 0 0,-1 0 1 0 0,1 0-1 0 0,-4-4 0 0 0,-1-1 41 0 0,1-2 0 0 0,-1 1 0 0 0,-5-12 0 0 0,4 7 62 0 0,6 11-57 0 0,1-1 1 0 0,-1 0-1 0 0,0 1 0 0 0,1 0 1 0 0,-1-1-1 0 0,0 1 1 0 0,-1 0-1 0 0,1 0 0 0 0,0 0 1 0 0,-1 0-1 0 0,1 0 1 0 0,-1 1-1 0 0,1-1 0 0 0,-5-1 1 0 0,-3-2 345 0 0,9 4-400 0 0,0 1 1 0 0,1-1 0 0 0,-1 1-1 0 0,0-1 1 0 0,1 1-1 0 0,-1 0 1 0 0,0-1-1 0 0,0 1 1 0 0,0 0-1 0 0,1 0 1 0 0,-1-1-1 0 0,0 1 1 0 0,0 0-1 0 0,0 0 1 0 0,1 0-1 0 0,-1 0 1 0 0,0 0-1 0 0,0 0 1 0 0,0 0 0 0 0,0 0-1 0 0,1 1 1 0 0,-1-1-1 0 0,0 0 1 0 0,0 0-1 0 0,-1 1 1 0 0,1 0-1 0 0,-1 0 0 0 0,1 1 1 0 0,0-1-1 0 0,-1 0 0 0 0,1 1 1 0 0,0-1-1 0 0,0 0 0 0 0,0 1 0 0 0,0 0 1 0 0,0-1-1 0 0,-1 3 0 0 0,-2 7 56 0 0,0 0-1 0 0,0 1 0 0 0,-1 12 1 0 0,5-24-84 0 0,-16 89 308 0 0,-7 155 0 0 0,20 101-52 0 0,3-231-157 0 0,1-72-88 0 0,2 0 0 0 0,2-1 0 0 0,2 0 0 0 0,15 49 0 0 0,-18-71-13 0 0,19 74 41 0 0,32 114 163 0 0,-44-176-178 0 0,1 0 1 0 0,1-1-1 0 0,2 0 1 0 0,21 30-1 0 0,-26-43-27 0 0,2-1 0 0 0,0 0-1 0 0,1-1 1 0 0,1-1-1 0 0,16 15 1 0 0,-22-23-5 0 0,-1-1-1 0 0,1 0 1 0 0,0 0-1 0 0,0-1 1 0 0,0 0-1 0 0,0 0 1 0 0,1-1-1 0 0,0 0 1 0 0,-1-1-1 0 0,1 1 1 0 0,0-2-1 0 0,0 1 1 0 0,18-1 0 0 0,-19-2 1 0 0,-1 0 0 0 0,1-1 0 0 0,0 0 1 0 0,0 0-1 0 0,-1-1 0 0 0,0 0 0 0 0,1 0 1 0 0,-1 0-1 0 0,0-1 0 0 0,0-1 0 0 0,-1 1 1 0 0,1-1-1 0 0,6-7 0 0 0,-6 7 0 0 0,12-11-2 0 0,-2-1 0 0 0,1 0 1 0 0,-2-2-1 0 0,-1 0 1 0 0,26-41-1 0 0,-33 49 2 0 0,13-24-10 0 0,-1-1 0 0 0,-2 0-1 0 0,-2-1 1 0 0,-1-1 0 0 0,-2-1 0 0 0,-2 0 0 0 0,11-68 0 0 0,-9 4-66 0 0,0-190 1 0 0,-14 264 75 0 0,-1 1 0 0 0,-1-1 1 0 0,-2 1-1 0 0,-13-48 0 0 0,9 44 3 0 0,-11-41-13 0 0,-3 2 0 0 0,-3 0 0 0 0,-3 2 0 0 0,-3 1 0 0 0,-3 1 0 0 0,-84-119 0 0 0,107 168-6 0 0,-38-47 62 0 0,46 60-53 0 0,-1 1-1 0 0,1 0 0 0 0,-1-1 1 0 0,0 2-1 0 0,0-1 1 0 0,0 1-1 0 0,0-1 0 0 0,-1 1 1 0 0,1 1-1 0 0,-10-4 0 0 0,13 5-39 0 0,-2 1 27 0 0,1 0 18 0 0,1 1 1 0 0,0-1-1 0 0,-1 0 0 0 0,1 1 1 0 0,0-1-1 0 0,0 1 0 0 0,0 0 1 0 0,0 0-1 0 0,-1 0 0 0 0,-2 2 1 0 0,-12 9-9 0 0,0 0-1 0 0,2 2 1 0 0,-1 0 0 0 0,2 0 0 0 0,0 2-1 0 0,-19 25 1 0 0,11-7-7 0 0,1 2-1 0 0,-29 66 1 0 0,-18 82 4 0 0,44-115 30 0 0,19-52-23 0 0,1 1 0 0 0,1 0 0 0 0,1 0 1 0 0,0 0-1 0 0,2 32 0 0 0,1-33 42 0 0,5-1-37 0 0,1-1 6 0 0,-4-8-5 0 0,0-1 1 0 0,0 0-1 0 0,1 0 0 0 0,0 0 0 0 0,0-1 1 0 0,0 0-1 0 0,0 1 0 0 0,10 7 1 0 0,-6-6 1 0 0,0 0 1 0 0,0-1-1 0 0,1 0 1 0 0,0 0-1 0 0,0-1 1 0 0,0 0-1 0 0,1 0 0 0 0,0-1 1 0 0,-1-1-1 0 0,16 4 1 0 0,0-2-3 0 0,0-1 1 0 0,0-1 0 0 0,39-1-1 0 0,-52-3 2 0 0,-1 0 0 0 0,1-1 0 0 0,-1 0 0 0 0,0 0-1 0 0,0-1 1 0 0,0-1 0 0 0,0 0 0 0 0,0 0-1 0 0,-1-1 1 0 0,17-10 0 0 0,-9 5-5 0 0,254-115 3 0 0,-229 102-43 0 0,-33 17 32 0 0,0 1-1 0 0,0-1 0 0 0,14-3 0 0 0,7-3 50 0 0,-25 8-185 0 0,1 1 0 0 0,0 0 0 0 0,1 1-1 0 0,-1 0 1 0 0,0 0 0 0 0,12-1 0 0 0,-17 3-241 0 0,2-1-556 0 0,-1 1 573 0 0,1-1 1 0 0,-1 1-1 0 0,1 0 0 0 0,0-1 0 0 0,-1 2 1 0 0,1-1-1 0 0,4 1 0 0 0,8 0-544 0 0,40-1-1687 0 0,-12 0 1403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32.022"/>
    </inkml:context>
    <inkml:brush xml:id="br0">
      <inkml:brushProperty name="width" value="0.1" units="cm"/>
      <inkml:brushProperty name="height" value="0.1" units="cm"/>
      <inkml:brushProperty name="color" value="#FF0066"/>
    </inkml:brush>
  </inkml:definitions>
  <inkml:trace contextRef="#ctx0" brushRef="#br0">0 1326 2052 0 0,'0'0'10615'0'0,"0"-9"-10480"0"0,0-26-48 0 0,0 26 173 0 0,1 1-251 0 0,0-1 1 0 0,0 1-1 0 0,0 0 0 0 0,1 0 0 0 0,0 0 0 0 0,1 0 0 0 0,0 0 1 0 0,0 0-1 0 0,0 1 0 0 0,8-12 0 0 0,-7 12-6 0 0,-2 4 2 0 0,-1 0 0 0 0,0 0 0 0 0,0 0 1 0 0,0 0-1 0 0,0 0 0 0 0,0-1 0 0 0,-1 1 0 0 0,1 0 1 0 0,-1-1-1 0 0,0 1 0 0 0,0 0 0 0 0,0 0 1 0 0,0-1-1 0 0,-1 1 0 0 0,0-4 0 0 0,-1-5 14 0 0,-5-40 183 0 0,6 50-188 0 0,4-45 5 0 0,-4-70-1 0 0,-1 42-3 0 0,2 62-34 0 0,-1 6 17 0 0,0 1 0 0 0,1-1 1 0 0,0 0-1 0 0,1 0 0 0 0,-1 0 0 0 0,1 1 0 0 0,0-1 1 0 0,1 0-1 0 0,3-9 0 0 0,11-4-6 0 0,-13 17 6 0 0,0 0 0 0 0,-1 0 0 0 0,1 0 1 0 0,-1 0-1 0 0,0-1 0 0 0,0 1 0 0 0,0-1 0 0 0,0 1 0 0 0,0-1 0 0 0,-1 0 1 0 0,0 0-1 0 0,2-6 0 0 0,29-126 18 0 0,-8 23 36 0 0,-24 111-81 0 0,0-2-36 0 0,0-48 90 0 0,0 48-28 0 0,1 1 0 0 0,0-1 0 0 0,0 1 0 0 0,0 0 0 0 0,0-1 1 0 0,0 1-1 0 0,1 0 0 0 0,0 0 0 0 0,-1 0 0 0 0,1 0 0 0 0,0 0 1 0 0,0 1-1 0 0,1-1 0 0 0,4-4 0 0 0,-3 3 4 0 0,0 0 1 0 0,-1-1-1 0 0,1 1 0 0 0,-1-1 1 0 0,0 0-1 0 0,0 0 0 0 0,2-7 1 0 0,-1 2-13 0 0,1 0 0 0 0,0 1 0 0 0,1-1 0 0 0,0 1 0 0 0,11-14 0 0 0,13-20 11 0 0,-21 30 61 0 0,1 1 1 0 0,19-21-1 0 0,-23 26-101 0 0,-4 4 34 0 0,-1 1 0 0 0,1 0 0 0 0,0 0 1 0 0,0-1-1 0 0,0 1 0 0 0,0 0 1 0 0,0 1-1 0 0,0-1 0 0 0,1 0 1 0 0,-1 1-1 0 0,0-1 0 0 0,1 1 0 0 0,-1 0 1 0 0,1-1-1 0 0,0 1 0 0 0,-1 1 1 0 0,1-1-1 0 0,0 0 0 0 0,4 0 1 0 0,8-2-37 0 0,-13 2 34 0 0,0 1 0 0 0,0 0 1 0 0,0-1-1 0 0,0 1 0 0 0,1 0 1 0 0,-1 0-1 0 0,0 0 0 0 0,0 0 1 0 0,0 0-1 0 0,0 1 1 0 0,0-1-1 0 0,3 1 0 0 0,-2 0 0 0 0,0 0 0 0 0,0 0 0 0 0,0 1 0 0 0,0-1 0 0 0,0 1 0 0 0,-1-1 0 0 0,1 1 0 0 0,-1 0-1 0 0,1 0 1 0 0,-1 0 0 0 0,0 1 0 0 0,1-1 0 0 0,-1 0 0 0 0,2 4 0 0 0,18 39 3 0 0,-13-25 33 0 0,-3-8-85 0 0,-5-11 63 0 0,0 0 0 0 0,0 1 1 0 0,0-1-1 0 0,-1 1 1 0 0,1-1-1 0 0,0 1 1 0 0,-1-1-1 0 0,0 1 1 0 0,1 0-1 0 0,-1-1 1 0 0,0 1-1 0 0,0-1 0 0 0,0 4 1 0 0,6 5 17 0 0,-6-10-25 0 0,0 1 1 0 0,1-1 0 0 0,-1 0 0 0 0,0 0 0 0 0,1 0-1 0 0,-1 1 1 0 0,0-1 0 0 0,1 0 0 0 0,-1 1 0 0 0,0-1-1 0 0,0 0 1 0 0,1 0 0 0 0,-1 1 0 0 0,0-1 0 0 0,0 0-1 0 0,0 1 1 0 0,0-1 0 0 0,1 0 0 0 0,-1 1 0 0 0,0-1-1 0 0,0 0 1 0 0,0 1 0 0 0,0-1 0 0 0,0 1 0 0 0,0-1-1 0 0,0 0 1 0 0,0 1 0 0 0,0-1 0 0 0,0 0 0 0 0,0 1-1 0 0,0-1 1 0 0,0 1 0 0 0,0-1 0 0 0,-1 0 0 0 0,1 1-1 0 0,0-1 1 0 0,0 0 0 0 0,0 1 0 0 0,0-1 0 0 0,-1 0-1 0 0,1 1 1 0 0,0-1 0 0 0,0 0 0 0 0,-1 0 0 0 0,1 1 0 0 0,0-1-1 0 0,0 0 1 0 0,-1 0 0 0 0,1 1 0 0 0,0-1 0 0 0,-1 0-1 0 0,1 0 1 0 0,0 0 0 0 0,-1 0 0 0 0,0 1 0 0 0,0 0 3 0 0,-1 0 0 0 0,1 0 1 0 0,0 1-1 0 0,-1-1 1 0 0,1 1-1 0 0,0-1 0 0 0,0 1 1 0 0,0-1-1 0 0,0 1 1 0 0,-1 3-1 0 0,-10 13-49 0 0,0-3 66 0 0,8-10-29 0 0,0 1 0 0 0,-1-1 0 0 0,1 1 1 0 0,-1-1-1 0 0,-7 5 0 0 0,-1-3-278 0 0,8-5 196 0 0,6-3-50 0 0,-4-64-1171 0 0,-2 22 1109 0 0,3 34 208 0 0,0 1 0 0 0,1-1 0 0 0,1 0 0 0 0,-1 0 1 0 0,1 0-1 0 0,1 1 0 0 0,2-15 0 0 0,-3-25 421 0 0,0 44-257 0 0,-6-4-142 0 0,-16-21 11 0 0,21 29-36 0 0,1 0 0 0 0,0-1-1 0 0,-1 1 1 0 0,1 0-1 0 0,0 0 1 0 0,-1-1-1 0 0,1 1 1 0 0,0 0-1 0 0,-1 0 1 0 0,1-1-1 0 0,-1 1 1 0 0,1 0-1 0 0,0 0 1 0 0,-1 0 0 0 0,1 0-1 0 0,-1 0 1 0 0,1 0-1 0 0,0 0 1 0 0,-1-1-1 0 0,1 1 1 0 0,-1 0-1 0 0,1 1 1 0 0,-1-1-1 0 0,1 0 1 0 0,-1 0-1 0 0,1 0 1 0 0,0 0 0 0 0,-1 0-1 0 0,1 0 1 0 0,-1 0-1 0 0,1 1 1 0 0,0-1-1 0 0,-1 0 1 0 0,1 0-1 0 0,0 1 1 0 0,-1-1-1 0 0,1 0 1 0 0,0 0-1 0 0,-1 1 1 0 0,1-1 0 0 0,0 0-1 0 0,-1 1 1 0 0,1-1-1 0 0,0 0 1 0 0,0 1-1 0 0,-10 17 47 0 0,10-17-32 0 0,-72 183 278 0 0,42-101-53 0 0,21-54-96 0 0,-15 34 1 0 0,-33 88 198 0 0,29-82-285 0 0,13-31-8 0 0,-27 49 1 0 0,10-32 30 0 0,30-52-42 0 0,1-1-1 0 0,-1 1 1 0 0,1-1 0 0 0,0 1 0 0 0,0 0 0 0 0,0 0 0 0 0,0 0 0 0 0,1-1 0 0 0,-1 1 0 0 0,0 4 0 0 0,1-6 61 0 0,0 3-153 0 0,0 40 75 0 0,0-39 16 0 0,-2 1-36 0 0,-8 21-2 0 0,5-15 23 0 0,7-12-114 0 0,-2 0 89 0 0,0 0 0 0 0,0 0 0 0 0,0 0 0 0 0,0 0 1 0 0,0 0-1 0 0,0 0 0 0 0,0 1 0 0 0,0-1 0 0 0,0 0 0 0 0,0 0 0 0 0,0 0 0 0 0,0 0 0 0 0,0 0 0 0 0,0 0 0 0 0,0 0 0 0 0,0 1 0 0 0,0-1 0 0 0,0 0 0 0 0,0 0 0 0 0,0 0 0 0 0,0 0 0 0 0,0 0 0 0 0,0 0 0 0 0,0 0 1 0 0,0 1-1 0 0,0-1 0 0 0,0 0 0 0 0,0 0 0 0 0,1 0 0 0 0,-1 0 0 0 0,0 0 0 0 0,0 0 0 0 0,0 0 0 0 0,0 0 0 0 0,0 0 0 0 0,0 0 0 0 0,0 0 0 0 0,1 1 0 0 0,-1-1 0 0 0,0 0 0 0 0,0 0 0 0 0,0 0 0 0 0,0 0 0 0 0,0 0 1 0 0,0 0-1 0 0,1 0 0 0 0,-1 0 0 0 0,0 0 0 0 0,0 0 0 0 0,0 0 0 0 0,0 0 0 0 0,0 0 0 0 0,0 0 0 0 0,0-1 0 0 0,1 1 0 0 0,-1 0 0 0 0,0 0 0 0 0,0 0 0 0 0,0 0 0 0 0,0 0 0 0 0,5-2 19 0 0,-5 2-36 0 0,1 0 0 0 0,0 0 0 0 0,-1 0 0 0 0,1 0 0 0 0,0-1 0 0 0,-1 1-1 0 0,1 0 1 0 0,-1 0 0 0 0,1-1 0 0 0,-1 1 0 0 0,1 0 0 0 0,0-1 0 0 0,-1 1 0 0 0,1 0 0 0 0,-1-1 0 0 0,0 1 0 0 0,1-1 0 0 0,-1 1 0 0 0,1-1 0 0 0,-1 1 0 0 0,0-1 0 0 0,1 1 0 0 0,-1-1 0 0 0,0 1 0 0 0,1-1 0 0 0,-1 1 0 0 0,0-1 0 0 0,0 0 0 0 0,0 1 0 0 0,1-2 0 0 0,0-12-184 0 0,2 0-1 0 0,0 0 1 0 0,0 0 0 0 0,9-22-1 0 0,-4 13-7 0 0,-1-3-38 0 0,-2 1 1 0 0,3-29 0 0 0,-4 29 27 0 0,11-48 0 0 0,-11 41 38 0 0,-4 29 95 0 0,0-2-154 0 0,0-45-83 0 0,0 45 138 0 0,0 0 47 0 0,0-121-979 0 0,0 126 1117 0 0,0-1 0 0 0,0 1-1 0 0,0 0 1 0 0,0 0 0 0 0,0 0 0 0 0,0 0 0 0 0,0 0 0 0 0,0 0 0 0 0,0-1 0 0 0,0 1-1 0 0,0 0 1 0 0,0 0 0 0 0,0 0 0 0 0,0 0 0 0 0,0 0 0 0 0,0-1 0 0 0,0 1 0 0 0,0 0-1 0 0,0 0 1 0 0,0 0 0 0 0,0 0 0 0 0,0 0 0 0 0,0 0 0 0 0,0-1 0 0 0,0 1 0 0 0,0 0-1 0 0,1 0 1 0 0,-1 0 0 0 0,0 0 0 0 0,0 0 0 0 0,0 0 0 0 0,0 0 0 0 0,0 0 0 0 0,0 0-1 0 0,0-1 1 0 0,0 1 0 0 0,1 0 0 0 0,-1 0 0 0 0,0 0 0 0 0,0 0 0 0 0,0 0 0 0 0,0 0 0 0 0,0 0-1 0 0,0 0 1 0 0,1 0 0 0 0,-1 0 0 0 0,0 0 0 0 0,0 0 0 0 0,0 0 0 0 0,0 0 0 0 0,0 0-1 0 0,1 0 1 0 0,-1 0 0 0 0,0 0 0 0 0,0 0 0 0 0,0 0 0 0 0,1 0-1 0 0,0 0 0 0 0,0 0 0 0 0,-1 0 0 0 0,1 0 0 0 0,0 0 1 0 0,0 0-1 0 0,-1 0 0 0 0,1 0 0 0 0,0-1 0 0 0,0 1 0 0 0,-1 0 0 0 0,1-1 1 0 0,0 1-1 0 0,-1 0 0 0 0,1-1 0 0 0,0 1 0 0 0,-1-1 0 0 0,1 1 0 0 0,-1-1 1 0 0,1 1-1 0 0,-1-1 0 0 0,1 0 0 0 0,-1 1 0 0 0,1-1 0 0 0,-1 0 0 0 0,1 1 1 0 0,-1-1-1 0 0,0 0 0 0 0,1 1 0 0 0,-1-3 0 0 0,2-25-8 0 0,-2 18 3 0 0,0 10 7 0 0,0 0 0 0 0,-1 0 0 0 0,1 0 0 0 0,0-1 0 0 0,0 1 0 0 0,0 0 0 0 0,0 0 0 0 0,0 0 0 0 0,0 0 0 0 0,0 0 0 0 0,0-1 0 0 0,0 1 0 0 0,0 0-1 0 0,0 0 1 0 0,0 0 0 0 0,0 0 0 0 0,0 0 0 0 0,0 0 0 0 0,0-1 0 0 0,0 1 0 0 0,0 0 0 0 0,0 0 0 0 0,0 0 0 0 0,0 0 0 0 0,1 0 0 0 0,-1-1 0 0 0,0 1 0 0 0,0 0 0 0 0,0 0 0 0 0,0 0 0 0 0,0 0 0 0 0,0 0 0 0 0,0 0 0 0 0,0 0-1 0 0,1 0 1 0 0,-1 0 0 0 0,0-1 0 0 0,0 1 0 0 0,0 0 0 0 0,0 0 0 0 0,0 0 0 0 0,0 0 0 0 0,1 0 0 0 0,-1 0 0 0 0,0 0 0 0 0,0 0 0 0 0,0 0 0 0 0,0 0 0 0 0,0 0 0 0 0,0 0 0 0 0,1 0 0 0 0,-1 0 0 0 0,0 0 0 0 0,0 0 0 0 0,0 0-1 0 0,1 0 1 0 0,-1 0 1 0 0,1 0 0 0 0,0 0 0 0 0,0 0 0 0 0,0 0 0 0 0,-1 0 0 0 0,1 0 0 0 0,0-1 0 0 0,0 1-1 0 0,0 0 1 0 0,-1-1 0 0 0,1 1 0 0 0,0 0 0 0 0,0-1 0 0 0,-1 1 0 0 0,1-1 0 0 0,0 1 0 0 0,-1-1 0 0 0,1 1-1 0 0,-1-1 1 0 0,1 0 0 0 0,-1 1 0 0 0,1-1 0 0 0,-1 0 0 0 0,1 1 0 0 0,-1-1 0 0 0,1 0 0 0 0,-1 0-1 0 0,0 1 1 0 0,0-1 0 0 0,1 0 0 0 0,-1 0 0 0 0,0 0 0 0 0,0 1 0 0 0,0-1 0 0 0,0 0 0 0 0,0 0 0 0 0,0 0-1 0 0,0 0 1 0 0,0 1 0 0 0,0-3 0 0 0,5-8 22 0 0,18-17 1 0 0,-8 5 392 0 0,-15-5-340 0 0,2 20-66 0 0,-23 98 1107 0 0,-17 74-126 0 0,34-144-822 0 0,-12 36 0 0 0,10-39-50 0 0,1 1 0 0 0,-6 33 0 0 0,5-13 87 0 0,-11 37 0 0 0,7-32-52 0 0,-2 3-31 0 0,-7 36-15 0 0,-1 0 80 0 0,17-51-174 0 0,3-27 1 0 0,0 1-104 0 0,0 45 479 0 0,-1-48-386 0 0,1-1 1 0 0,-1 1 0 0 0,1-1 0 0 0,-1 1-1 0 0,1-1 1 0 0,-1 0 0 0 0,0 1 0 0 0,0-1 0 0 0,0 0-1 0 0,1 0 1 0 0,-1 1 0 0 0,-2 1 0 0 0,1-1 8 0 0,1-2-7 0 0,1 0 0 0 0,0 0 0 0 0,0 0 1 0 0,0 1-1 0 0,0-1 0 0 0,0 0 0 0 0,0 0 0 0 0,0 0 1 0 0,0 0-1 0 0,0 0 0 0 0,0 1 0 0 0,0-1 0 0 0,0 0 1 0 0,0 0-1 0 0,0 0 0 0 0,0 0 0 0 0,0 1 0 0 0,0-1 1 0 0,0 0-1 0 0,0 0 0 0 0,0 0 0 0 0,0 0 0 0 0,0 1 1 0 0,0-1-1 0 0,0 0 0 0 0,0 0 0 0 0,0 0 0 0 0,0 0 1 0 0,0 0-1 0 0,0 1 0 0 0,0-1 0 0 0,0 0 0 0 0,1 0 0 0 0,-1 0 1 0 0,0 0-1 0 0,0 0 0 0 0,0 0 0 0 0,0 1 0 0 0,0-1 1 0 0,0 0-1 0 0,1 0 0 0 0,-1 0 0 0 0,0 0 0 0 0,0 0 1 0 0,0 0-1 0 0,0 0 0 0 0,0 0 0 0 0,1 0 0 0 0,-1 0 1 0 0,0 0-1 0 0,0 0 0 0 0,1 0 0 0 0,1 0 93 0 0,-5 0-15 0 0,2 0-98 0 0,2-2-70 0 0,-1 2 88 0 0,0 0-1 0 0,0 0 1 0 0,1 1-1 0 0,-1-1 1 0 0,0 0-1 0 0,0 0 1 0 0,0 0-1 0 0,0 1 1 0 0,0-1-1 0 0,1 0 1 0 0,-1 0-1 0 0,0 0 0 0 0,0 0 1 0 0,0 1-1 0 0,0-1 1 0 0,1 0-1 0 0,-1 0 1 0 0,0 0-1 0 0,0 0 1 0 0,0 0-1 0 0,1 0 1 0 0,-1 0-1 0 0,0 0 1 0 0,0 0-1 0 0,1 0 1 0 0,-1 0-1 0 0,0 0 0 0 0,0 0 1 0 0,1 0-1 0 0,-1 0 1 0 0,0 0-1 0 0,0 0 1 0 0,0 0-1 0 0,1 0 1 0 0,-1 0-1 0 0,0 0 1 0 0,0 0-1 0 0,1 0 1 0 0,-1 0-1 0 0,0 0 1 0 0,0 0-1 0 0,0-1 0 0 0,0 1 1 0 0,1 0-1 0 0,-1 0 1 0 0,0 0-1 0 0,0 0 1 0 0,1-1-1 0 0,-1 0-1 0 0,0 1 0 0 0,0-1 0 0 0,0 0-1 0 0,0 0 1 0 0,0 1 0 0 0,0-1 0 0 0,-1 0 0 0 0,1 0-1 0 0,0 1 1 0 0,0-1 0 0 0,0 0 0 0 0,-1 1 0 0 0,1-1-1 0 0,0 0 1 0 0,-1 1 0 0 0,1-1 0 0 0,-1 0 0 0 0,1 1-1 0 0,-1-1 1 0 0,1 1 0 0 0,-1-2 0 0 0,0 1-3 0 0,0 0 0 0 0,0 0 1 0 0,0 0-1 0 0,1 0 1 0 0,-1 0-1 0 0,0 0 0 0 0,1-1 1 0 0,-1 1-1 0 0,1 0 0 0 0,-1 0 1 0 0,1-1-1 0 0,0 1 1 0 0,-1-2-1 0 0,2-4 11 0 0,0 1 1 0 0,0 0-1 0 0,-1 0 1 0 0,0-1-1 0 0,0 1 1 0 0,0 0-1 0 0,-2-7 1 0 0,1 6-15 0 0,0-1 0 0 0,1 1 0 0 0,-1-1 0 0 0,2 1 0 0 0,0-8 1 0 0,1-5-46 0 0,-2 17 43 0 0,0 0 0 0 0,0 0 0 0 0,1 0 0 0 0,-1 1 0 0 0,1-1-1 0 0,-1 0 1 0 0,1 0 0 0 0,0 0 0 0 0,1-2 0 0 0,0 3-36 0 0,-2-2 20 0 0,0-13 0 0 0,0 13-62 0 0,0-1-417 0 0,0-9 213 0 0,0-19-9875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05.404"/>
    </inkml:context>
    <inkml:brush xml:id="br0">
      <inkml:brushProperty name="width" value="0.1" units="cm"/>
      <inkml:brushProperty name="height" value="0.1" units="cm"/>
      <inkml:brushProperty name="color" value="#FF0066"/>
    </inkml:brush>
  </inkml:definitions>
  <inkml:trace contextRef="#ctx0" brushRef="#br0">4049 384 2616 0 0,'0'0'690'0'0,"8"0"-14"0"0,25 0-52 0 0,-33 0-615 0 0,0 0 0 0 0,0 0 1 0 0,1 0-1 0 0,-1 0 0 0 0,0 0 1 0 0,0 0-1 0 0,1 0 0 0 0,-1 0 1 0 0,0 0-1 0 0,0 0 0 0 0,1 0 0 0 0,-1 0 1 0 0,0 0-1 0 0,1 0 0 0 0,-1 0 1 0 0,0 0-1 0 0,0 0 0 0 0,1 0 1 0 0,-1 0-1 0 0,0 0 0 0 0,0 0 1 0 0,1 0-1 0 0,-1-1 0 0 0,0 1 1 0 0,0 0-1 0 0,0 0 0 0 0,1 0 0 0 0,-1 0 1 0 0,0-1-1 0 0,0 1 0 0 0,0 0 1 0 0,1 0-1 0 0,-1 0 0 0 0,0-1 1 0 0,0 1-1 0 0,0 0 0 0 0,0 0 1 0 0,0-1-1 0 0,0 1 0 0 0,0 0 0 0 0,0 0 1 0 0,1-1-1 0 0,-1 1 0 0 0,0 0 1 0 0,0 0-1 0 0,0-1 0 0 0,0 1 1 0 0,0 0-1 0 0,0-1 0 0 0,0 1 1 0 0,-1 0-1 0 0,1 0 0 0 0,0-1 1 0 0,0 1-1 0 0,0 0 0 0 0,0-1 0 0 0,0-33 518 0 0,0 26 495 0 0,8 8-571 0 0,-5 0-425 0 0,0-1-1 0 0,0 1 1 0 0,0-1 0 0 0,0 0-1 0 0,0 1 1 0 0,-1-1 0 0 0,1 0-1 0 0,0-1 1 0 0,0 1 0 0 0,-1 0-1 0 0,1-1 1 0 0,-1 0 0 0 0,1 1-1 0 0,-1-1 1 0 0,0 0 0 0 0,0 0 0 0 0,0-1-1 0 0,0 1 1 0 0,3-4 0 0 0,1-3 26 0 0,0-1 0 0 0,-1 1 1 0 0,6-16-1 0 0,-7 17 5 0 0,-1 3 71 0 0,-1-1 0 0 0,0 1 1 0 0,0 0-1 0 0,0 0 0 0 0,-1-1 0 0 0,1 1 0 0 0,-1-1 1 0 0,0 0-1 0 0,-1 1 0 0 0,0-1 0 0 0,1 0 0 0 0,-2 1 1 0 0,1-1-1 0 0,-1 0 0 0 0,0 1 0 0 0,0-1 0 0 0,0 1 1 0 0,-1-1-1 0 0,0 1 0 0 0,0 0 0 0 0,-5-10 0 0 0,4 12-85 0 0,1 0 0 0 0,-1 0 1 0 0,0 1-1 0 0,1-1 0 0 0,-1 0 0 0 0,-1 1 0 0 0,1 0 0 0 0,0 0 0 0 0,0 0 0 0 0,-1 0 0 0 0,1 0 0 0 0,-1 1 0 0 0,-4-2 0 0 0,-3-2 58 0 0,-14-5 1 0 0,-1 1 1 0 0,0 0 0 0 0,-45-7 0 0 0,-84-4 87 0 0,-243 11 287 0 0,243 11-397 0 0,120-3-71 0 0,11 1-8 0 0,1 0-1 0 0,-1 1 1 0 0,-29 6 0 0 0,-11 7 10 0 0,24-4 43 0 0,-83 9 0 0 0,-151-5 56 0 0,-116 11 42 0 0,244-14-92 0 0,68-6-39 0 0,-91 16 1 0 0,-323 91 140 0 0,220-20-150 0 0,102-30 12 0 0,-122 51 160 0 0,202-76-176 0 0,32-9 64 0 0,1 3 0 0 0,-106 75-1 0 0,96-59-16 0 0,49-35-25 0 0,0 2 0 0 0,1 0 0 0 0,1 1 1 0 0,-22 24-1 0 0,30-30-15 0 0,1 1-1 0 0,1-1 1 0 0,-1 1 0 0 0,2 0 0 0 0,-1 1 0 0 0,1-1 0 0 0,1 1-1 0 0,0 0 1 0 0,1 0 0 0 0,-3 13 0 0 0,4 30 126 0 0,2-51-101 0 0,0 3 2 0 0,-1 2-34 0 0,1-3 1 0 0,0-1 1 0 0,-1 0-1 0 0,1 0 1 0 0,1 0-1 0 0,-1 0 1 0 0,0 0-1 0 0,1 0 1 0 0,0 0-1 0 0,0 0 1 0 0,0 0-1 0 0,1 0 1 0 0,2 6-1 0 0,27 46 60 0 0,2-1 0 0 0,3-1-1 0 0,2-3 1 0 0,3-1 0 0 0,1-1 0 0 0,50 43-1 0 0,-3-23-8 0 0,-3-4 94 0 0,-68-50-147 0 0,2-1 0 0 0,0-1-1 0 0,0-1 1 0 0,29 12-1 0 0,93 33-2 0 0,-107-44-1 0 0,19 4-15 0 0,93 17 1 0 0,-126-31 2 0 0,0 0 1 0 0,0-1-1 0 0,35-2 0 0 0,-7 0 1 0 0,157 0 48 0 0,-180 0-22 0 0,0-2 0 0 0,0 0 0 0 0,-1-1 0 0 0,1-2 0 0 0,25-8 1 0 0,-15 4-7 0 0,0 1 1 0 0,38-2 0 0 0,138-17-62 0 0,127-10 157 0 0,-198 29-11 0 0,91-4-19 0 0,410 9 6 0 0,-428 3-86 0 0,-185 1 7 0 0,0-3 0 0 0,-1 0-1 0 0,1-2 1 0 0,-1-1 0 0 0,30-9 0 0 0,36-8 15 0 0,15-6 71 0 0,109-42 0 0 0,-59 20-49 0 0,3-1-150 0 0,-7 2 68 0 0,-110 37 25 0 0,-1-2 0 0 0,0-1 0 0 0,-1-3 0 0 0,-1-1 0 0 0,43-28 0 0 0,-1-4 53 0 0,-49 31-36 0 0,-1-1-1 0 0,34-28 1 0 0,-59 42-4 0 0,0-1 6 0 0,0 1 1 0 0,-1-1 0 0 0,11-13 0 0 0,-17 18-3 0 0,1-1 1 0 0,-1 0 0 0 0,0 0-1 0 0,0 0 1 0 0,-1 0-1 0 0,1 0 1 0 0,-1 0 0 0 0,0 0-1 0 0,0-1 1 0 0,0 1 0 0 0,0 0-1 0 0,-1-6 1 0 0,3-19 6 0 0,-2 17-13 0 0,0 0 1 0 0,-1 0 0 0 0,0 0-1 0 0,-1 0 1 0 0,0 0-1 0 0,-5-18 1 0 0,-42-121 49 0 0,-14-36-67 0 0,45 145 43 0 0,-1 2-1 0 0,-32-54 0 0 0,39 76-25 0 0,-1 0 0 0 0,0 1 0 0 0,-1 0 0 0 0,-2 1 0 0 0,1 1 0 0 0,-2 0 0 0 0,0 1 0 0 0,0 0 0 0 0,-1 2 0 0 0,-1 0 0 0 0,0 0 0 0 0,-1 2 0 0 0,0 1 0 0 0,-1 0 0 0 0,0 1 0 0 0,-27-7 0 0 0,-41-4-17 0 0,-1 3 1 0 0,-101-4-1 0 0,-185 9 6 0 0,184 8 108 0 0,-571-1-418 0 0,602 5-3948 0 0,-1-1-4251 0 0,114 0 7433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3.907"/>
    </inkml:context>
    <inkml:brush xml:id="br0">
      <inkml:brushProperty name="width" value="0.1" units="cm"/>
      <inkml:brushProperty name="height" value="0.1" units="cm"/>
      <inkml:brushProperty name="color" value="#FF0066"/>
    </inkml:brush>
  </inkml:definitions>
  <inkml:trace contextRef="#ctx0" brushRef="#br0">1 882 1028 0 0,'0'0'7983'0'0,"4"-12"-7458"0"0,13-35-18 0 0,-16 45-441 0 0,-1 1 0 0 0,0-1 1 0 0,1 1-1 0 0,-1-1 0 0 0,0 1 1 0 0,0-1-1 0 0,0 1 0 0 0,0-1 0 0 0,0 1 1 0 0,0-1-1 0 0,-1 1 0 0 0,1-1 0 0 0,0 1 1 0 0,-1 0-1 0 0,1-1 0 0 0,-1 1 1 0 0,1-1-1 0 0,-1 1 0 0 0,0 0 0 0 0,0 0 1 0 0,1-1-1 0 0,-1 1 0 0 0,0 0 0 0 0,0 0 1 0 0,0 0-1 0 0,0 0 0 0 0,-2-1 1 0 0,2 1-17 0 0,0 0 1 0 0,1 1 0 0 0,-1-1 0 0 0,0 0-1 0 0,1 1 1 0 0,-1-1 0 0 0,0 0 0 0 0,1 0 0 0 0,-1 0-1 0 0,1 1 1 0 0,-1-1 0 0 0,1 0 0 0 0,0 0 0 0 0,-1 0-1 0 0,1-2 1 0 0,0 1 3 0 0,1 0-1 0 0,-1 0 1 0 0,1 1 0 0 0,0-1-1 0 0,0 0 1 0 0,0 0 0 0 0,0 1-1 0 0,0-1 1 0 0,0 0-1 0 0,1 1 1 0 0,-1-1 0 0 0,0 1-1 0 0,1-1 1 0 0,-1 1 0 0 0,1 0-1 0 0,-1 0 1 0 0,1 0 0 0 0,0 0-1 0 0,0 0 1 0 0,0 0-1 0 0,-1 0 1 0 0,4-1 0 0 0,48-16 263 0 0,-47 16-244 0 0,177-36 118 0 0,38-18 124 0 0,348-84-293 0 0,79 7-30 0 0,-433 100 57 0 0,226-6 0 0 0,-57 33-245 0 0,-356 4-213 0 0,-52-7-1046 0 0,17 6 1116 0 0,0 0 0 0 0,0 0-1 0 0,1-1 1 0 0,-1 0 0 0 0,1 0-1 0 0,0 0 1 0 0,0-1 0 0 0,1 0 0 0 0,-1 0-1 0 0,1 0 1 0 0,-7-11 0 0 0,3 6-275 0 0,0 0 1 0 0,-19-15-1 0 0,-18-16 1046 0 0,41 37-265 0 0,0 0 0 0 0,1-1 0 0 0,0 0 0 0 0,-1 0 0 0 0,-4-9 0 0 0,-7-8 692 0 0,-20-31 982 0 0,53 74-1361 0 0,-12-14-397 0 0,0 0 0 0 0,-1 1 0 0 0,0-1 0 0 0,0 1 0 0 0,-1 0 0 0 0,0 0 0 0 0,3 15 0 0 0,6 63 137 0 0,-4-25-487 0 0,-6-50-356 0 0,-1 0 0 0 0,0 0 0 0 0,0 0 0 0 0,-2 0 0 0 0,-1 20 1 0 0,1-26 402 0 0,0-1 0 0 0,0 1 0 0 0,0-1 1 0 0,-1 1-1 0 0,0-1 0 0 0,1 0 0 0 0,-2 0 0 0 0,1 1 1 0 0,0-1-1 0 0,-1-1 0 0 0,0 1 0 0 0,0 0 1 0 0,-4 4-1 0 0,3-4-112 0 0,0-1 0 0 0,0 1 0 0 0,-1-1 0 0 0,1 0 1 0 0,0 0-1 0 0,-8 3 0 0 0,-8-2-923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4.694"/>
    </inkml:context>
    <inkml:brush xml:id="br0">
      <inkml:brushProperty name="width" value="0.1" units="cm"/>
      <inkml:brushProperty name="height" value="0.1" units="cm"/>
      <inkml:brushProperty name="color" value="#FF0066"/>
    </inkml:brush>
  </inkml:definitions>
  <inkml:trace contextRef="#ctx0" brushRef="#br0">44 0 1312 0 0,'0'0'4505'0'0,"7"0"-3865"0"0,31 0 2256 0 0,-35 6-2485 0 0,-2-2-361 0 0,1 0 0 0 0,-1 0 0 0 0,0 1 0 0 0,0-1 0 0 0,-1 1 0 0 0,1-1 0 0 0,-1 1 1 0 0,0-1-1 0 0,0 1 0 0 0,-2 7 0 0 0,-11 51 253 0 0,5-31-143 0 0,-11 52 100 0 0,2-13-355 0 0,2 0 0 0 0,4 1 1 0 0,-2 77-1 0 0,13-145-379 0 0,8 2-618 0 0,26 13-324 0 0,-34-19 1371 0 0,1 0 0 0 0,0 0 0 0 0,0 1-1 0 0,-1-1 1 0 0,1 0 0 0 0,0 0 0 0 0,0 0 0 0 0,0 0-1 0 0,0 0 1 0 0,-1 0 0 0 0,1 0 0 0 0,0-1-1 0 0,0 1 1 0 0,0 0 0 0 0,-1 0 0 0 0,1 0-1 0 0,0-1 1 0 0,0 1 0 0 0,-1 0 0 0 0,1-1 0 0 0,0 1-1 0 0,-1-1 1 0 0,1 1 0 0 0,0-1 0 0 0,-1 1-1 0 0,1-1 1 0 0,-1 0 0 0 0,1 1 0 0 0,-1-1-1 0 0,1 0 1 0 0,16-18-860 0 0,-1 0 1 0 0,24-39-1 0 0,-9 13-145 0 0,10-11-257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5.221"/>
    </inkml:context>
    <inkml:brush xml:id="br0">
      <inkml:brushProperty name="width" value="0.1" units="cm"/>
      <inkml:brushProperty name="height" value="0.1" units="cm"/>
      <inkml:brushProperty name="color" value="#FF0066"/>
    </inkml:brush>
  </inkml:definitions>
  <inkml:trace contextRef="#ctx0" brushRef="#br0">193 1 2048 0 0,'-89'179'5661'0'0,"56"-111"-4931"0"0,18-39-228 0 0,1 0 0 0 0,2 1-1 0 0,-15 53 1 0 0,25-36 10 0 0,2-43-71 0 0,0 1-284 0 0,0 15-11 0 0,0-19-142 0 0,0 0 1 0 0,0-1 0 0 0,0 1 0 0 0,0-1-1 0 0,0 1 1 0 0,0-1 0 0 0,0 1-1 0 0,0-1 1 0 0,1 1 0 0 0,-1 0-1 0 0,0-1 1 0 0,0 1 0 0 0,1-1-1 0 0,-1 1 1 0 0,0-1 0 0 0,1 0 0 0 0,-1 1-1 0 0,0-1 1 0 0,1 1 0 0 0,-1-1-1 0 0,1 0 1 0 0,-1 1 0 0 0,1-1-1 0 0,0 1 1 0 0,32 29 66 0 0,-30-28-68 0 0,0 0 1 0 0,0 0-1 0 0,0 0 0 0 0,0-1 0 0 0,1 0 0 0 0,-1 1 0 0 0,0-1 0 0 0,1 0 0 0 0,-1-1 0 0 0,1 1 0 0 0,-1-1 0 0 0,1 1 0 0 0,-1-1 0 0 0,1 0 0 0 0,-1 0 0 0 0,1-1 0 0 0,-1 1 0 0 0,1-1 0 0 0,-1 1 0 0 0,1-1 0 0 0,-1 0 0 0 0,0-1 0 0 0,1 1 0 0 0,-1 0 0 0 0,0-1 1 0 0,3-2-1 0 0,7-4-28 0 0,0 0 1 0 0,0-1-1 0 0,21-20 1 0 0,-32 27 21 0 0,22-19-73 0 0,-1 2 18 0 0,-1-2 1 0 0,19-24-1 0 0,-35 37 36 0 0,0 0 0 0 0,-1 0 0 0 0,1 0 0 0 0,-2-1 0 0 0,0 0 0 0 0,0 0 0 0 0,0 0 0 0 0,-1 0-1 0 0,0-1 1 0 0,1-12 0 0 0,-2 13 31 0 0,0 1 0 0 0,1-1 0 0 0,0 1-1 0 0,0 0 1 0 0,7-11 0 0 0,-7 15-14 0 0,0 1 0 0 0,0-1 0 0 0,1 1 0 0 0,0 0 0 0 0,0 0 0 0 0,0 0 0 0 0,0 0 0 0 0,0 1 1 0 0,0-1-1 0 0,1 1 0 0 0,-1 0 0 0 0,1 0 0 0 0,4 0 0 0 0,7-2 6 0 0,-1 1 0 0 0,26-2 0 0 0,-18 3-3 0 0,-20 2 39 0 0,1 1-27 0 0,0 0 0 0 0,1-1 0 0 0,-1 0-1 0 0,0 1 1 0 0,1-1 0 0 0,-1-1 0 0 0,7 0-1 0 0,-2 0 31 0 0,9 11 3 0 0,-4 0-35 0 0,2 1 19 0 0,0 0 1 0 0,-1 2-1 0 0,0 0 0 0 0,24 27 0 0 0,15 33 23 0 0,-50-67-32 0 0,-1-1 0 0 0,1 1-1 0 0,0-1 1 0 0,1 0 0 0 0,-1-1-1 0 0,1 1 1 0 0,0-1 0 0 0,0 0 0 0 0,0 0-1 0 0,1-1 1 0 0,-1 1 0 0 0,1-1-1 0 0,0 0 1 0 0,0-1 0 0 0,0 1 0 0 0,0-1-1 0 0,0-1 1 0 0,8 2 0 0 0,-11-3 9 0 0,1 0-12 0 0,0-1-13 0 0,-1 1 0 0 0,1-1 0 0 0,-1-1 0 0 0,0 1 0 0 0,1-1 0 0 0,-1 1 0 0 0,0-1 0 0 0,0 0 0 0 0,0 0 0 0 0,0 0 0 0 0,0 0 0 0 0,0-1 0 0 0,-1 1 0 0 0,1-1 0 0 0,-1 0 0 0 0,0 0 0 0 0,0 0 0 0 0,3-5 0 0 0,-5 8-2 0 0,4-5 9 0 0,-1 0 0 0 0,0-1 0 0 0,-1 1-1 0 0,1-1 1 0 0,-1 1 0 0 0,0-1 0 0 0,0 0-1 0 0,-1 0 1 0 0,0 0 0 0 0,0 0 0 0 0,0 0-1 0 0,-1 0 1 0 0,0 0 0 0 0,0 0-1 0 0,0 0 1 0 0,-1 0 0 0 0,0 0 0 0 0,0 0-1 0 0,-2-6 1 0 0,2 2 21 0 0,1 9-25 0 0,0-1-1 0 0,0 1 1 0 0,0-1-1 0 0,0 0 1 0 0,-1 1 0 0 0,1-1-1 0 0,0 1 1 0 0,-1-1-1 0 0,1 0 1 0 0,-1 1 0 0 0,0-1-1 0 0,1 1 1 0 0,-1-1-1 0 0,0 1 1 0 0,0 0 0 0 0,-1-2-1 0 0,-3-2-13 0 0,-1-1 0 0 0,0 1 0 0 0,0 1 0 0 0,-1-1 0 0 0,-12-6 0 0 0,16 9-138 0 0,0 1 1 0 0,0 0-1 0 0,0 0 1 0 0,-1 0-1 0 0,1 0 1 0 0,0 1-1 0 0,0-1 1 0 0,-1 1-1 0 0,1 0 1 0 0,0 0-1 0 0,0 0 0 0 0,-1 0 1 0 0,1 1-1 0 0,0-1 1 0 0,0 1-1 0 0,-1 0 1 0 0,1-1-1 0 0,0 2 1 0 0,-5 1-1 0 0,-3 4-877 0 0,-10 3-692 0 0,-1-7-2182 0 0,0-3 2944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6.372"/>
    </inkml:context>
    <inkml:brush xml:id="br0">
      <inkml:brushProperty name="width" value="0.1" units="cm"/>
      <inkml:brushProperty name="height" value="0.1" units="cm"/>
      <inkml:brushProperty name="color" value="#FF0066"/>
    </inkml:brush>
  </inkml:definitions>
  <inkml:trace contextRef="#ctx0" brushRef="#br0">1 820 2796 0 0,'0'0'9164'0'0,"11"-2"-8968"0"0,34-10 61 0 0,79-32 0 0 0,-9 2-37 0 0,193-70 74 0 0,-37 13-179 0 0,-155 55-71 0 0,57-17-1 0 0,459-139 138 0 0,-581 183-184 0 0,2 2-1 0 0,70-9 1 0 0,-4 0 17 0 0,-96 20 67 0 0,-17 3-83 0 0,0 0-1 0 0,0-1 0 0 0,0 1 0 0 0,0-1 1 0 0,10-4-1 0 0,-12 3-17 0 0,-1 2-45 0 0,-1-1-1 0 0,1 0 1 0 0,0 1 0 0 0,0-1-1 0 0,0 1 1 0 0,1 0 0 0 0,-1 0-1 0 0,0 0 1 0 0,6 0 0 0 0,-17-61-8673 0 0,6 49 7541 0 0,-2-2-51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6.742"/>
    </inkml:context>
    <inkml:brush xml:id="br0">
      <inkml:brushProperty name="width" value="0.1" units="cm"/>
      <inkml:brushProperty name="height" value="0.1" units="cm"/>
      <inkml:brushProperty name="color" value="#FF0066"/>
    </inkml:brush>
  </inkml:definitions>
  <inkml:trace contextRef="#ctx0" brushRef="#br0">24 64 1076 0 0,'-21'-43'5953'0'0,"21"43"-5908"0"0,0-1 0 0 0,-1 1 0 0 0,1-1 0 0 0,0 1 0 0 0,0-1 0 0 0,0 1 0 0 0,0-1 0 0 0,-1 1 0 0 0,1-1 0 0 0,0 1 1 0 0,0-1-1 0 0,0 1 0 0 0,0-1 0 0 0,0 1 0 0 0,0-1 0 0 0,0 1 0 0 0,0-1 0 0 0,0 1 0 0 0,1-1 0 0 0,-1 1 0 0 0,0-1 0 0 0,0 0 1 0 0,1 1-19 0 0,-1 0 0 0 0,0 0-1 0 0,0-1 1 0 0,0 1 0 0 0,0 0 0 0 0,0 0 0 0 0,0-1 0 0 0,0 1 0 0 0,0 0 0 0 0,0 0 0 0 0,1 0 0 0 0,-1-1 0 0 0,0 1 0 0 0,0 0 0 0 0,0 0 0 0 0,0-1 0 0 0,0 1 0 0 0,-1 0 0 0 0,1 0 0 0 0,0-1 0 0 0,0 1 0 0 0,0 0 0 0 0,0 0 0 0 0,0-1 0 0 0,0 1 0 0 0,0 0 0 0 0,0 0 0 0 0,0 0 0 0 0,-1-1 0 0 0,1 1 0 0 0,0 0 0 0 0,0 0 0 0 0,0 0 0 0 0,0 0 0 0 0,-1-1 0 0 0,1 1 0 0 0,0 0 0 0 0,0 0 0 0 0,0 0 0 0 0,-1 0 0 0 0,17 0 1264 0 0,-9 5-1195 0 0,0 0 1 0 0,-1 0-1 0 0,0 0 0 0 0,0 1 1 0 0,0 0-1 0 0,0 0 0 0 0,-1 0 1 0 0,0 1-1 0 0,-1-1 1 0 0,1 1-1 0 0,-1 1 0 0 0,-1-1 1 0 0,1 0-1 0 0,4 16 0 0 0,-5-12-65 0 0,0-1 0 0 0,-1 1 1 0 0,0 0-1 0 0,-1 0 0 0 0,0 0 0 0 0,-1 0 0 0 0,0 0 0 0 0,-1 0 0 0 0,0 0 0 0 0,0 0 0 0 0,-5 13 0 0 0,-9 22-41 0 0,7-24-72 0 0,0 1 1 0 0,2-1-1 0 0,1 1 1 0 0,-3 25-1 0 0,6-3-1681 0 0,15-67-4722 0 0,-7 9 5386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7.954"/>
    </inkml:context>
    <inkml:brush xml:id="br0">
      <inkml:brushProperty name="width" value="0.1" units="cm"/>
      <inkml:brushProperty name="height" value="0.1" units="cm"/>
      <inkml:brushProperty name="color" value="#FF0066"/>
    </inkml:brush>
  </inkml:definitions>
  <inkml:trace contextRef="#ctx0" brushRef="#br0">98 475 1936 0 0,'-40'-33'8639'0'0,"37"32"-7994"0"0,-14-9 885 0 0,17 5-1207 0 0,14 3-443 0 0,-13 2 162 0 0,9-3-17 0 0,5-2-12 0 0,1 1 0 0 0,1 0 1 0 0,-1 1-1 0 0,0 1 0 0 0,1 0 0 0 0,19 2 1 0 0,-32 0 22 0 0,1 0-27 0 0,9 0-4 0 0,37-2-90 0 0,-47 2 81 0 0,-1 0-1 0 0,1 1 1 0 0,0-1 0 0 0,-1 1 0 0 0,1-1-1 0 0,0 1 1 0 0,-1 0 0 0 0,1 1 0 0 0,-1-1-1 0 0,5 3 1 0 0,-1 2 5 0 0,-1 1 0 0 0,0 0 0 0 0,0 0 0 0 0,-1 0 0 0 0,0 0 0 0 0,0 1 0 0 0,-1 0 0 0 0,0 0 0 0 0,0 1 0 0 0,-1-1 0 0 0,0 1 0 0 0,0 0 0 0 0,-1-1 0 0 0,0 1 0 0 0,-1 0 0 0 0,0 0 0 0 0,0 0 0 0 0,-1 1 0 0 0,0-1 0 0 0,-1 0 0 0 0,0 0 0 0 0,0 0 0 0 0,-1 0 0 0 0,-3 10 0 0 0,-58 144 39 0 0,52-137-1 0 0,-1 0 1 0 0,-1-1-1 0 0,-1-1 0 0 0,-21 28 0 0 0,-76 84 291 0 0,91-113-220 0 0,-72 80 885 0 0,98-109-964 0 0,1 0 0 0 0,0 0 1 0 0,14-9-1 0 0,2-2-38 0 0,35-31-132 0 0,79-47 1 0 0,-64 45-11 0 0,2 4-141 0 0,86-40 1 0 0,23-13-696 0 0,-158 83 786 0 0,-8 7-94 0 0,-1-2 0 0 0,0 0-1 0 0,-1-1 1 0 0,0 0 0 0 0,-1-2-1 0 0,18-19 1 0 0,-26 25 253 0 0,-1-1 0 0 0,0 1 0 0 0,0-1 0 0 0,-1 0 0 0 0,-1-1 0 0 0,1 1 0 0 0,-1-1 0 0 0,-1 0 0 0 0,0 0 0 0 0,0 0 0 0 0,2-16 0 0 0,-5 24 368 0 0,-3-3-181 0 0,-9-14 41 0 0,12 19-179 0 0,0-1-1 0 0,-1 1 0 0 0,1 0 1 0 0,0-1-1 0 0,0 1 0 0 0,-1 0 0 0 0,1 0 1 0 0,0 0-1 0 0,-1-1 0 0 0,1 1 1 0 0,0 0-1 0 0,-1 0 0 0 0,1 0 1 0 0,0 0-1 0 0,-1 0 0 0 0,1 0 0 0 0,0 0 1 0 0,-1-1-1 0 0,1 1 0 0 0,0 0 1 0 0,-1 0-1 0 0,1 0 0 0 0,-1 0 1 0 0,1 0-1 0 0,0 1 0 0 0,-1-1 0 0 0,1 0 1 0 0,0 0-1 0 0,-1 0 0 0 0,1 0 1 0 0,0 0-1 0 0,-1 0 0 0 0,1 1 1 0 0,0-1-1 0 0,0 0 0 0 0,-1 0 1 0 0,1 0-1 0 0,0 1 0 0 0,-1-1 0 0 0,1 0 1 0 0,0 0-1 0 0,0 1 0 0 0,0-1 1 0 0,-1 0-1 0 0,1 1 0 0 0,0-1 1 0 0,0 0-1 0 0,0 1 0 0 0,-1-1 0 0 0,-9 22 181 0 0,7-15-87 0 0,-2 7 6 0 0,0 1-1 0 0,1-1 1 0 0,1 1-1 0 0,0-1 0 0 0,-1 21 1 0 0,-3 12 57 0 0,6-42-115 0 0,1 0-2 0 0,0 45 63 0 0,6-35-43 0 0,-2-9-57 0 0,21 33 70 0 0,-23-37-78 0 0,0 1-1 0 0,0-1 0 0 0,1 0 0 0 0,-1 1 0 0 0,1-1 0 0 0,-1 0 0 0 0,1 0 0 0 0,0-1 0 0 0,0 1 0 0 0,0-1 0 0 0,0 1 0 0 0,0-1 0 0 0,0 0 0 0 0,5 1 0 0 0,-3-1-11 0 0,1-1-1 0 0,0-1 1 0 0,-1 1-1 0 0,1-1 1 0 0,0 0-1 0 0,-1 0 1 0 0,1 0-1 0 0,-1-1 1 0 0,1 0-1 0 0,-1 0 0 0 0,0 0 1 0 0,0-1-1 0 0,0 1 1 0 0,0-1-1 0 0,0-1 1 0 0,0 1-1 0 0,-1-1 1 0 0,6-5-1 0 0,5-6-11 0 0,-1-1 0 0 0,0 0 1 0 0,21-33-1 0 0,19-45-66 0 0,10-14-26 0 0,-45 76 177 0 0,-1-1-1 0 0,23-63 1 0 0,-37 87-51 0 0,-4 8-13 0 0,0 0-1 0 0,1 0 1 0 0,-1 0 0 0 0,0 0-1 0 0,1 0 1 0 0,-1 0 0 0 0,1 0-1 0 0,0 0 1 0 0,-1 0 0 0 0,1 0 0 0 0,0 0-1 0 0,-1 0 1 0 0,1 0 0 0 0,0 1-1 0 0,0-1 1 0 0,0 0 0 0 0,0 1-1 0 0,0-1 1 0 0,0 0 0 0 0,0 1 0 0 0,0-1-1 0 0,0 1 1 0 0,0 0 0 0 0,0-1-1 0 0,0 1 1 0 0,2-1 0 0 0,-2 1 131 0 0,8 9-134 0 0,69 80 47 0 0,-72-81-40 0 0,1-1 1 0 0,-1-1 0 0 0,2 1-1 0 0,-1-1 1 0 0,1 0 0 0 0,0-1-1 0 0,0 0 1 0 0,1 0 0 0 0,-1-1-1 0 0,1 0 1 0 0,0 0 0 0 0,0-1-1 0 0,0 0 1 0 0,1-1 0 0 0,-1 0-1 0 0,1 0 1 0 0,-1-1 0 0 0,1-1-1 0 0,-1 1 1 0 0,1-1 0 0 0,0-1-1 0 0,-1 0 1 0 0,1 0 0 0 0,-1-1-1 0 0,15-4 1 0 0,135-61-148 0 0,-141 61 122 0 0,-5 1 15 0 0,0 1 1 0 0,0-2-1 0 0,-1 0 1 0 0,0 0-1 0 0,18-13 1 0 0,-23 14 2 0 0,0 1 0 0 0,0 0 1 0 0,0 0-1 0 0,1 1 0 0 0,-1-1 1 0 0,1 2-1 0 0,0-1 0 0 0,0 1 0 0 0,0 0 1 0 0,0 1-1 0 0,0 0 0 0 0,9 0 0 0 0,-15 1-37 0 0,3 0-112 0 0,66 0-665 0 0,-57-6 484 0 0,-1 0 215 0 0,-9 4 80 0 0,0-1 0 0 0,1 1 0 0 0,-1 0 0 0 0,0-1 0 0 0,-1 0 0 0 0,1 0 0 0 0,0 0 0 0 0,-1 0 0 0 0,0-1 0 0 0,1 1 0 0 0,-1-1 0 0 0,-1 0 0 0 0,4-5 0 0 0,18-26-335 0 0,30-50-2500 0 0,-48 75 2207 0 0,0-1 0 0 0,-1 0 0 0 0,-1 0 0 0 0,0-1 0 0 0,-1 1 0 0 0,3-15 0 0 0,-5 21-420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8.548"/>
    </inkml:context>
    <inkml:brush xml:id="br0">
      <inkml:brushProperty name="width" value="0.1" units="cm"/>
      <inkml:brushProperty name="height" value="0.1" units="cm"/>
      <inkml:brushProperty name="color" value="#FF0066"/>
    </inkml:brush>
  </inkml:definitions>
  <inkml:trace contextRef="#ctx0" brushRef="#br0">2868 820 1280 0 0,'-4'13'1012'0'0,"3"-10"-818"0"0,0 1 0 0 0,0 0 0 0 0,-1 0-1 0 0,0-1 1 0 0,0 1 0 0 0,0-1 0 0 0,0 1 0 0 0,0-1 0 0 0,-1 0 0 0 0,1 0-1 0 0,-1 0 1 0 0,0 0 0 0 0,0 0 0 0 0,-5 4 0 0 0,-83 61 678 0 0,-2-4 1 0 0,-3-4-1 0 0,-3-4 1 0 0,-128 53-1 0 0,112-67-519 0 0,-1-5 1 0 0,-2-4-1 0 0,-208 28 0 0 0,216-50-144 0 0,-162-5-1 0 0,184-6-112 0 0,53 0-61 0 0,7 1-8 0 0,1-1 0 0 0,-1-2 0 0 0,-33-6 0 0 0,-210-60 126 0 0,192 41-74 0 0,1-3 0 0 0,-112-62 1 0 0,143 62-47 0 0,0-2 0 0 0,-75-68 1 0 0,117 97-31 0 0,0-1 1 0 0,0 0-1 0 0,1-1 1 0 0,-1 1 0 0 0,1-1-1 0 0,0 0 1 0 0,0 0-1 0 0,1 0 1 0 0,0-1-1 0 0,-1 1 1 0 0,2-1-1 0 0,-1 0 1 0 0,1 0-1 0 0,0 0 1 0 0,0 0 0 0 0,0 0-1 0 0,1 0 1 0 0,0-1-1 0 0,0 1 1 0 0,1 0-1 0 0,0-9 1 0 0,1 6-11 0 0,0 0 0 0 0,1 1 0 0 0,0-1 0 0 0,1 1 0 0 0,0 0 0 0 0,0 0 0 0 0,1 0 0 0 0,0 0 0 0 0,0 1 0 0 0,1-1 0 0 0,0 1 0 0 0,10-11 0 0 0,-6 5 0 0 0,13-14-2 0 0,0 1 0 0 0,2 1 1 0 0,1 2-1 0 0,1 0 0 0 0,1 1 1 0 0,38-22-1 0 0,-1-2-1 0 0,-5 6-20 0 0,1 2-1 0 0,103-47 0 0 0,143-37-48 0 0,-79 48 25 0 0,359-67-1 0 0,-213 96 25 0 0,7 35 25 0 0,-347 11 5 0 0,-1 1 0 0 0,1 2-1 0 0,-1 2 1 0 0,-1 0 0 0 0,1 2-1 0 0,34 14 1 0 0,-55-19 9 0 0,0 2-1 0 0,0-1 1 0 0,0 1 0 0 0,-1 1 0 0 0,0 0 0 0 0,0 0-1 0 0,-1 1 1 0 0,0 0 0 0 0,0 1 0 0 0,13 13 0 0 0,-16-13 5 0 0,-1-1 1 0 0,0 1 0 0 0,0 0 0 0 0,-1 0 0 0 0,0 1 0 0 0,0 0-1 0 0,-1-1 1 0 0,0 1 0 0 0,0 0 0 0 0,-1 0 0 0 0,2 17-1 0 0,-2-11 6 0 0,-1-9-14 0 0,0 0 1 0 0,-1 0-1 0 0,0-1 1 0 0,0 1 0 0 0,0 0-1 0 0,0 0 1 0 0,-1 0 0 0 0,0 0-1 0 0,0-1 1 0 0,-1 1 0 0 0,0 0-1 0 0,-3 7 1 0 0,-31 57 6 0 0,-71 101 0 0 0,53-99-92 0 0,-2-3 0 0 0,-89 84 0 0 0,89-95-192 0 0,18-19-559 0 0,-1-1-1 0 0,-3-3 1 0 0,0 0 0 0 0,-2-3 0 0 0,-62 34 0 0 0,94-60 428 0 0,-1-1 0 0 0,0 0 1 0 0,0-1-1 0 0,-1-1 0 0 0,1 0 1 0 0,-1 0-1 0 0,0-1 0 0 0,-14-1 1 0 0,21-1-807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9.275"/>
    </inkml:context>
    <inkml:brush xml:id="br0">
      <inkml:brushProperty name="width" value="0.1" units="cm"/>
      <inkml:brushProperty name="height" value="0.1" units="cm"/>
      <inkml:brushProperty name="color" value="#FF0066"/>
    </inkml:brush>
  </inkml:definitions>
  <inkml:trace contextRef="#ctx0" brushRef="#br0">1549 1 1140 0 0,'0'0'7565'0'0,"-18"8"-7176"0"0,10-5-345 0 0,0 0-6 0 0,0 0 0 0 0,0 1 0 0 0,0 0 0 0 0,0 1 0 0 0,0 0 0 0 0,1 0 0 0 0,0 0 0 0 0,0 1 0 0 0,0 0 0 0 0,1 0 0 0 0,0 1 1 0 0,0 0-1 0 0,1 0 0 0 0,-1 0 0 0 0,-3 9 0 0 0,-80 143 453 0 0,-6-4 1 0 0,-158 194-1 0 0,109-154-491 0 0,2-1-279 0 0,73-104 36 0 0,-76 91-455 0 0,124-159 567 0 0,-157 157-2618 0 0,158-161 2252 0 0,-1-1 0 0 0,-1-2-1 0 0,-1 0 1 0 0,0-1 0 0 0,0-1-1 0 0,-2-2 1 0 0,-29 11 0 0 0,-8-5-606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19.661"/>
    </inkml:context>
    <inkml:brush xml:id="br0">
      <inkml:brushProperty name="width" value="0.1" units="cm"/>
      <inkml:brushProperty name="height" value="0.1" units="cm"/>
      <inkml:brushProperty name="color" value="#FF0066"/>
    </inkml:brush>
  </inkml:definitions>
  <inkml:trace contextRef="#ctx0" brushRef="#br0">1 22 2676 0 0,'27'-6'726'0'0,"0"0"0"0"0,1 2 0 0 0,0 1 0 0 0,0 1 0 0 0,35 2 0 0 0,-50 0-633 0 0,1 1 0 0 0,-1 1 0 0 0,0 0 1 0 0,0 1-1 0 0,0 0 0 0 0,0 1 0 0 0,0 0 0 0 0,13 7 0 0 0,1 0 40 0 0,14 6 105 0 0,-1 2 0 0 0,-1 2-1 0 0,43 30 1 0 0,8 4 41 0 0,236 154-279 0 0,-68-40-3083 0 0,-134-103 658 0 0,-67-39 1240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33.189"/>
    </inkml:context>
    <inkml:brush xml:id="br0">
      <inkml:brushProperty name="width" value="0.1" units="cm"/>
      <inkml:brushProperty name="height" value="0.1" units="cm"/>
      <inkml:brushProperty name="color" value="#FF0066"/>
    </inkml:brush>
  </inkml:definitions>
  <inkml:trace contextRef="#ctx0" brushRef="#br0">74 8 944 0 0,'5'18'10415'0'0,"-16"33"-10341"0"0,4-15 279 0 0,7-35-340 0 0,0 1 0 0 0,0-1-1 0 0,0 0 1 0 0,0 1-1 0 0,0-1 1 0 0,0 0-1 0 0,0 1 1 0 0,0-1-1 0 0,0 0 1 0 0,1 0-1 0 0,-1 1 1 0 0,1-1 0 0 0,-1 0-1 0 0,1 0 1 0 0,-1 1-1 0 0,1-1 1 0 0,0 0-1 0 0,-1 0 1 0 0,1 0-1 0 0,0 0 1 0 0,0 0 0 0 0,0 0-1 0 0,0 0 1 0 0,0 0-1 0 0,0-1 1 0 0,0 1-1 0 0,0 0 1 0 0,0 0-1 0 0,0-1 1 0 0,0 1-1 0 0,1-1 1 0 0,-1 1 0 0 0,2 0-1 0 0,-2-2-17 0 0,0 0 1 0 0,1 1-1 0 0,-1-1 0 0 0,0 0 1 0 0,0 0-1 0 0,0 0 0 0 0,0 0 1 0 0,0 0-1 0 0,0 0 0 0 0,0 0 1 0 0,0-1-1 0 0,0 1 0 0 0,0 0 1 0 0,-1 0-1 0 0,1-1 0 0 0,-1 1 1 0 0,1 0-1 0 0,-1-1 0 0 0,1 1 1 0 0,0-2-1 0 0,5-34-224 0 0,-4 26 241 0 0,0 0-82 0 0,2-24-62 0 0,-4 33 126 0 0,-1 1 0 0 0,1-1 1 0 0,0 1-1 0 0,-1-1 0 0 0,1 1 1 0 0,-1-1-1 0 0,0 1 0 0 0,1-1 1 0 0,-1 1-1 0 0,0 0 0 0 0,0-1 1 0 0,0 1-1 0 0,0 0 0 0 0,0-1 1 0 0,0 1-1 0 0,0 0 0 0 0,0 0 1 0 0,-1 0-1 0 0,1 0 0 0 0,0 0 1 0 0,-2 0-1 0 0,1 0 16 0 0,1 1 0 0 0,-1 0-1 0 0,1 0 1 0 0,-1 0 0 0 0,1 0 0 0 0,-1 0-1 0 0,0 1 1 0 0,1-1 0 0 0,-1 0-1 0 0,1 1 1 0 0,-1-1 0 0 0,1 1 0 0 0,0-1-1 0 0,-1 1 1 0 0,1 0 0 0 0,-2 1 0 0 0,-22 13 102 0 0,22-13-104 0 0,0 1-1 0 0,1 0 1 0 0,-1 0-1 0 0,1 0 1 0 0,0 0 0 0 0,-4 6-1 0 0,-3 4 45 0 0,8-10-49 0 0,-1-1 0 0 0,1 0 0 0 0,-1 0 0 0 0,1 1 1 0 0,-1-1-1 0 0,1 1 0 0 0,0-1 0 0 0,0 1 0 0 0,1-1 0 0 0,-1 1 0 0 0,0 0 1 0 0,1-1-1 0 0,0 1 0 0 0,-1 0 0 0 0,1-1 0 0 0,0 1 0 0 0,1 4 0 0 0,0-5 1 0 0,-1 0-1 0 0,1 0 1 0 0,0-1 0 0 0,0 1-1 0 0,0-1 1 0 0,0 1-1 0 0,0-1 1 0 0,0 1-1 0 0,0-1 1 0 0,0 1-1 0 0,1-1 1 0 0,-1 0-1 0 0,1 0 1 0 0,-1 0-1 0 0,1 0 1 0 0,-1 0-1 0 0,1 0 1 0 0,0 0 0 0 0,-1 0-1 0 0,1 0 1 0 0,0-1-1 0 0,-1 1 1 0 0,1-1-1 0 0,0 0 1 0 0,0 1-1 0 0,3-1 1 0 0,-1 1-15 0 0,0 0 0 0 0,1 0 0 0 0,-1 0 0 0 0,1-1 0 0 0,-1 0 0 0 0,1 0 0 0 0,-1 0 0 0 0,1-1 0 0 0,-1 1 1 0 0,1-1-1 0 0,-1 0 0 0 0,0 0 0 0 0,1 0 0 0 0,-1-1 0 0 0,0 0 0 0 0,0 0 0 0 0,0 0 0 0 0,0 0 0 0 0,0 0 0 0 0,5-5 0 0 0,-8 6 6 0 0,-1 0 0 0 0,1 0 0 0 0,0-1 0 0 0,0 1 0 0 0,-1 0 0 0 0,1 0 0 0 0,0-1 0 0 0,-1 1 0 0 0,0 0 0 0 0,1-1 0 0 0,-1 1 0 0 0,0-1 0 0 0,1 1-1 0 0,-1-1 1 0 0,0 1 0 0 0,0 0 0 0 0,0-1 0 0 0,0 1 0 0 0,-1-1 0 0 0,1 1 0 0 0,0 0 0 0 0,-1-1 0 0 0,1 1 0 0 0,-1-3 0 0 0,-5-1-80 0 0,-14-15 6 0 0,20 19 77 0 0,-1 1-1 0 0,1 0 0 0 0,0-1 0 0 0,-1 1 0 0 0,1-1 0 0 0,0 1 1 0 0,-1 0-1 0 0,1 0 0 0 0,0-1 0 0 0,-1 1 0 0 0,1 0 0 0 0,-1 0 1 0 0,1-1-1 0 0,-1 1 0 0 0,1 0 0 0 0,-1 0 0 0 0,1 0 1 0 0,0 0-1 0 0,-1-1 0 0 0,1 1 0 0 0,-1 0 0 0 0,1 0 0 0 0,-1 0 1 0 0,1 0-1 0 0,-1 0 0 0 0,1 0 0 0 0,-1 1 0 0 0,1-1 1 0 0,-1 0-1 0 0,1 0 0 0 0,-1 0 0 0 0,1 0 0 0 0,-1 0 0 0 0,1 1 1 0 0,-1-1-1 0 0,1 0 0 0 0,0 0 0 0 0,-1 1 0 0 0,-9 8 73 0 0,8-8-59 0 0,0 0-1 0 0,1 0 0 0 0,-1 0 0 0 0,1 0 1 0 0,-1 1-1 0 0,1-1 0 0 0,0 1 1 0 0,-1-1-1 0 0,1 1 0 0 0,0-1 0 0 0,-1 3 1 0 0,0 2-75 0 0,0 0 0 0 0,1 1 1 0 0,0-1-1 0 0,0 1 0 0 0,0-1 1 0 0,1 1-1 0 0,0 0 0 0 0,0-1 0 0 0,1 1 1 0 0,0-1-1 0 0,0 1 0 0 0,0-1 1 0 0,1 1-1 0 0,4 11 0 0 0,-6-18 22 0 0,0 0 0 0 0,0 1-1 0 0,0-1 1 0 0,1 0 0 0 0,-1 1-1 0 0,0-1 1 0 0,0 0 0 0 0,0 0 0 0 0,0 1-1 0 0,0-1 1 0 0,0 0 0 0 0,1 0-1 0 0,-1 0 1 0 0,0 1 0 0 0,0-1-1 0 0,0 0 1 0 0,1 0 0 0 0,-1 0-1 0 0,0 1 1 0 0,0-1 0 0 0,0 0 0 0 0,1 0-1 0 0,-1 0 1 0 0,0 0 0 0 0,0 0-1 0 0,1 1 1 0 0,-1-1 0 0 0,0 0-1 0 0,1 0 1 0 0,-1 0 0 0 0,0 0-1 0 0,0 0 1 0 0,1 0 0 0 0,-1 0 0 0 0,0 0-1 0 0,1 0 1 0 0,-1 0 0 0 0,0 0-1 0 0,0 0 1 0 0,1 0 0 0 0,-1 0-1 0 0,0-1 1 0 0,0 1 0 0 0,1 0-1 0 0,-1 0 1 0 0,0 0 0 0 0,0 0 0 0 0,1 0-1 0 0,-1-1 1 0 0,11-18-1837 0 0,4-30-933 0 0,-14 46 2635 0 0,5-21-922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52.012"/>
    </inkml:context>
    <inkml:brush xml:id="br0">
      <inkml:brushProperty name="width" value="0.1" units="cm"/>
      <inkml:brushProperty name="height" value="0.1" units="cm"/>
      <inkml:brushProperty name="color" value="#FF0066"/>
    </inkml:brush>
  </inkml:definitions>
  <inkml:trace contextRef="#ctx0" brushRef="#br0">0 0 2064 0 0,'0'0'1156'0'0,"9"0"-655"0"0,23 0-26 0 0,-24 0 2166 0 0,-8 9-2321 0 0,0 33 2068 0 0,8-42-2368 0 0,23 0-9 0 0,-23 0 14 0 0,5 10 4 0 0,41 33-43 0 0,-53-42 18 0 0,1 1 1 0 0,-1-1-1 0 0,1 0 0 0 0,0 1 0 0 0,0-1 1 0 0,-1 0-1 0 0,1 0 0 0 0,0 0 0 0 0,0-1 1 0 0,0 1-1 0 0,0 0 0 0 0,0-1 0 0 0,0 1 1 0 0,0-1-1 0 0,0 0 0 0 0,0 1 0 0 0,0-1 1 0 0,0 0-1 0 0,1 0 0 0 0,-1-1 0 0 0,0 1 1 0 0,2-1-1 0 0,6 0 13 0 0,173-5 177 0 0,-130 8-192 0 0,-27-1-6 0 0,1 0 1 0 0,-1-2-1 0 0,48-7 0 0 0,-34-1 7 0 0,90-14 37 0 0,28 0-25 0 0,-129 20 0 0 0,564-38-28 0 0,-36 41 11 0 0,-548 0 1 0 0,1 1 1 0 0,-1-1-1 0 0,0 1 0 0 0,0 1 1 0 0,0 0-1 0 0,0 0 1 0 0,0 1-1 0 0,-1 0 1 0 0,11 5-1 0 0,-8-4 0 0 0,-1 1 0 0 0,1-2 0 0 0,0 1-1 0 0,0-1 1 0 0,0-1 0 0 0,14 1 0 0 0,237 35 156 0 0,-189-27-220 0 0,15-2 37 0 0,0-3 0 0 0,93-8 0 0 0,-56 0 28 0 0,1529 2 146 0 0,-1579 1-129 0 0,129 16 0 0 0,-180-14-20 0 0,326 42 2 0 0,-202-22 52 0 0,55 5-20 0 0,107-2-155 0 0,98-19 144 0 0,-242-9-290 0 0,-150 2 110 0 0,-12 0-64 0 0,3-2-99 0 0,17-3-615 0 0,-48 13-2724 0 0,1-3 2501 0 0,-4 0 91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53.472"/>
    </inkml:context>
    <inkml:brush xml:id="br0">
      <inkml:brushProperty name="width" value="0.1" units="cm"/>
      <inkml:brushProperty name="height" value="0.1" units="cm"/>
      <inkml:brushProperty name="color" value="#FF0066"/>
    </inkml:brush>
  </inkml:definitions>
  <inkml:trace contextRef="#ctx0" brushRef="#br0">367 1292 1756 0 0,'0'0'3104'0'0,"0"8"-2698"0"0,0 16-177 0 0,0-5 2819 0 0,15-11-2880 0 0,47 25-14 0 0,-61-32-137 0 0,1 0 0 0 0,-1 0 0 0 0,1 0 0 0 0,-1 0-1 0 0,1-1 1 0 0,0 1 0 0 0,-1 0 0 0 0,1-1 0 0 0,0 0 0 0 0,0 1 0 0 0,0-1 0 0 0,-1 0 0 0 0,1 0 0 0 0,0 0 0 0 0,0 0 0 0 0,0 0 0 0 0,-1 0-1 0 0,1 0 1 0 0,0-1 0 0 0,3 0 0 0 0,4-1 103 0 0,4 2-32 0 0,-6-1-38 0 0,0 1 0 0 0,0 1 0 0 0,0-1 0 0 0,13 3 0 0 0,-17-2-46 0 0,1-1 24 0 0,8 0 2 0 0,0 0-1 0 0,0 1 1 0 0,22 5-1 0 0,-30-5-30 0 0,1 1-1 0 0,-1-1 1 0 0,1 1 0 0 0,-1 0 0 0 0,0 1-1 0 0,4 2 1 0 0,4 3 23 0 0,-3-4-8 0 0,1 1 1 0 0,0-1 0 0 0,0-1-1 0 0,0 0 1 0 0,0 0-1 0 0,0-1 1 0 0,1-1-1 0 0,10 1 1 0 0,8 2-25 0 0,31 9 18 0 0,29 4 26 0 0,136-2-6 0 0,-71-15-34 0 0,-146 1 10 0 0,1-2 1 0 0,-1 1 0 0 0,0-1 0 0 0,0 0 0 0 0,0-1 0 0 0,0 0-1 0 0,0 0 1 0 0,0-1 0 0 0,-1 0 0 0 0,1 0 0 0 0,10-7 0 0 0,-7 4 3 0 0,1 0 0 0 0,0 1 0 0 0,0 0 1 0 0,21-5-1 0 0,-19 6-11 0 0,0-1 1 0 0,-1-1 0 0 0,1-1-1 0 0,-1 1 1 0 0,0-2-1 0 0,-1 0 1 0 0,13-10-1 0 0,-2 1 15 0 0,1-1-20 0 0,-2-1 0 0 0,0-1 0 0 0,-1-1 0 0 0,-2 0 0 0 0,0-2 0 0 0,-1 0 0 0 0,-1-2 0 0 0,-1 1 0 0 0,-1-2 0 0 0,-2 0 0 0 0,0-1 0 0 0,-2 0 0 0 0,12-45 0 0 0,-4-10-68 0 0,-4-1 0 0 0,-4 0 0 0 0,-3-1 0 0 0,-4-108 1 0 0,-3 174 74 0 0,-1 10 0 0 0,1 0 1 0 0,-2-1 0 0 0,1 1-1 0 0,-1 0 1 0 0,0 0 0 0 0,0 0 0 0 0,-5-14-1 0 0,-13-27-68 0 0,-2 1 0 0 0,-39-65-1 0 0,55 106 77 0 0,0-1 0 0 0,-1 1 0 0 0,0 0-1 0 0,-1 1 1 0 0,1-1 0 0 0,-1 1 0 0 0,0 0 0 0 0,-1 1 0 0 0,1 0-1 0 0,-1 0 1 0 0,0 1 0 0 0,-14-6 0 0 0,-6 0-8 0 0,-1 1 1 0 0,-47-7-1 0 0,32 7-48 0 0,-88-10 39 0 0,65 11-4 0 0,51 6 6 0 0,-1 1 0 0 0,-31 2 0 0 0,10 0-28 0 0,25-1 40 0 0,0 1-1 0 0,1 1 1 0 0,-1 0 0 0 0,1 0-1 0 0,-1 2 1 0 0,1-1-1 0 0,-22 11 1 0 0,3-2 7 0 0,-87 24 1 0 0,78-25-28 0 0,-68 28 0 0 0,17 5 39 0 0,-151 98 0 0 0,185-102-4 0 0,2 3 1 0 0,2 2 0 0 0,-67 73 0 0 0,99-96-12 0 0,-2 2 26 0 0,1 1 1 0 0,1 1-1 0 0,1 1 0 0 0,1 1 0 0 0,-20 40 0 0 0,29-49-15 0 0,1 1 0 0 0,0 1 0 0 0,2 0 0 0 0,0 0 0 0 0,1 0 0 0 0,2 1 0 0 0,0-1 1 0 0,-2 34-1 0 0,5-30-6 0 0,0-12 3 0 0,1 0 0 0 0,0 1 0 0 0,1-1 0 0 0,0 0 1 0 0,6 25-1 0 0,2-13 3 0 0,2 0 1 0 0,0 0-1 0 0,1-1 0 0 0,2-1 1 0 0,30 40-1 0 0,-22-35-33 0 0,1-1-1 0 0,2-1 1 0 0,1-1-1 0 0,35 26 1 0 0,-23-23-532 0 0,2-1 1 0 0,70 34 0 0 0,-90-51-23 0 0,1-1 0 0 0,1-2 1 0 0,-1 0-1 0 0,1-1 0 0 0,1-1 0 0 0,-1-1 0 0 0,36 1 1 0 0,-7-3-712 0 0,12 5 112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3:54.171"/>
    </inkml:context>
    <inkml:brush xml:id="br0">
      <inkml:brushProperty name="width" value="0.1" units="cm"/>
      <inkml:brushProperty name="height" value="0.1" units="cm"/>
      <inkml:brushProperty name="color" value="#FF0066"/>
    </inkml:brush>
  </inkml:definitions>
  <inkml:trace contextRef="#ctx0" brushRef="#br0">0 0 1440 0 0,'14'1'718'0'0,"-1"0"1"0"0,0 1-1 0 0,0 1 0 0 0,-1 0 0 0 0,1 1 0 0 0,20 9 1 0 0,-14-6-404 0 0,1 0 0 0 0,26 5 0 0 0,75 15 73 0 0,-66-13-136 0 0,2-3 1 0 0,95 8-1 0 0,151 3 149 0 0,39 0-34 0 0,176-11 239 0 0,-189-11-440 0 0,-311 0-163 0 0,0-1 1 0 0,-1-1-1 0 0,1 0 1 0 0,0-2-1 0 0,-1 0 0 0 0,18-6 1 0 0,-16 3 7 0 0,1 2 1 0 0,0 1-1 0 0,0 0 1 0 0,28-1-1 0 0,139-15 120 0 0,63-1 2 0 0,847 21 12 0 0,-1053 0-129 0 0,-1-2 1 0 0,83-14 0 0 0,-63 5 23 0 0,-28 6-7 0 0,72-13-20 0 0,210-7 0 0 0,-213 25 13 0 0,-100 0-45 0 0,0 0 9 0 0,14 0 39 0 0,-14 0-33 0 0,0 0-1 0 0,37 0 33 0 0,-37 0 1 0 0,0 0-12 0 0,13 0-3 0 0,-13 0-38 0 0,1 8-3491 0 0,7 15 2895 0 0,-7-10-2423 0 0,-10-16 1843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13.455"/>
    </inkml:context>
    <inkml:brush xml:id="br0">
      <inkml:brushProperty name="width" value="0.1" units="cm"/>
      <inkml:brushProperty name="height" value="0.1" units="cm"/>
      <inkml:brushProperty name="color" value="#FF0066"/>
    </inkml:brush>
  </inkml:definitions>
  <inkml:trace contextRef="#ctx0" brushRef="#br0">1939 660 1468 0 0,'0'0'414'0'0,"0"-9"76"0"0,0 7-453 0 0,0-1 1 0 0,0 1 0 0 0,0-1 0 0 0,0 1 0 0 0,1-1 0 0 0,-1 1-1 0 0,1-1 1 0 0,-1 1 0 0 0,1 0 0 0 0,0-1 0 0 0,0 1 0 0 0,2-4 0 0 0,12-3 194 0 0,11-7 76 0 0,-19 8-217 0 0,0-1 1 0 0,-1 0-1 0 0,0 0 0 0 0,0 0 0 0 0,5-14 0 0 0,-8 17 43 0 0,0-1 1 0 0,-1 0-1 0 0,0 0 1 0 0,0 0-1 0 0,0 1 0 0 0,-1-2 1 0 0,0 1-1 0 0,-1 0 0 0 0,1-9 1 0 0,-1-4 322 0 0,1 16-103 0 0,-1-1 7 0 0,0-163 2724 0 0,0 163-2893 0 0,0 1-24 0 0,0-13-23 0 0,0 13 141 0 0,0-1-159 0 0,0-14 13 0 0,0 19-135 0 0,0-1 0 0 0,0 1 0 0 0,0-1 0 0 0,0 1 1 0 0,0-1-1 0 0,-1 1 0 0 0,1-1 0 0 0,0 1 0 0 0,0-1 1 0 0,0 1-1 0 0,0-1 0 0 0,-1 1 0 0 0,1-1 0 0 0,0 1 0 0 0,-1-1 1 0 0,1 1-1 0 0,0-1 0 0 0,-1 1 0 0 0,1 0 0 0 0,0-1 1 0 0,-1 1-1 0 0,0-1 0 0 0,-6-8 24 0 0,5 5-11 0 0,-1 1-1 0 0,0-1 1 0 0,-1 0-1 0 0,1 1 1 0 0,-8-6-1 0 0,8 7-1 0 0,-1 1 1 0 0,0 0-1 0 0,1 0 1 0 0,-1 0-1 0 0,0 0 1 0 0,0 1-1 0 0,0-1 1 0 0,1 1-1 0 0,-1 0 1 0 0,0 0-1 0 0,0 0 1 0 0,0 1-1 0 0,0-1 1 0 0,0 1-1 0 0,1 0 1 0 0,-7 2-1 0 0,-14 2 15 0 0,3-1-18 0 0,1 1 1 0 0,-1 0 0 0 0,1 2 0 0 0,0 1-1 0 0,0 0 1 0 0,-35 22 0 0 0,11-7 13 0 0,-282 157 4 0 0,-164 77 3 0 0,360-199-39 0 0,-205 127 0 0 0,287-155 25 0 0,12-9 3 0 0,1 2 0 0 0,-63 52 1 0 0,83-61-4 0 0,5-5-24 0 0,-1 1-1 0 0,1 0 1 0 0,0 1 0 0 0,1 0 0 0 0,1 1-1 0 0,0-1 1 0 0,-12 25 0 0 0,-2 8 13 0 0,16-34 5 0 0,1-1-1 0 0,0 1 1 0 0,-4 17-1 0 0,-4 16-14 0 0,2 1 0 0 0,2 0 0 0 0,2 0 0 0 0,-1 55 0 0 0,8-96 19 0 0,0 2-8 0 0,0 111 98 0 0,0-114-106 0 0,0 0 0 0 0,0 1 0 0 0,0-1 0 0 0,1 0 1 0 0,-1 1-1 0 0,1-1 0 0 0,-1 0 0 0 0,1 0 0 0 0,0 1 1 0 0,0-1-1 0 0,0 0 0 0 0,0 0 0 0 0,2 3 0 0 0,65 99 38 0 0,-34-52 4 0 0,1-1 0 0 0,2-1-1 0 0,3-3 1 0 0,2-1 0 0 0,1-2-1 0 0,3-2 1 0 0,1-2 0 0 0,2-2-1 0 0,76 45 1 0 0,105 53-70 0 0,-218-129 28 0 0,0-1 1 0 0,0-1-1 0 0,0 0 1 0 0,18 5-1 0 0,-1 0 9 0 0,164 70 70 0 0,-112-43-75 0 0,130 39-1 0 0,61-1-23 0 0,-217-60 32 0 0,0-3 0 0 0,85 8 0 0 0,114-6-11 0 0,-44-4-40 0 0,316 0 222 0 0,-338-12-209 0 0,347 2 41 0 0,-518 1-17 0 0,0-1-1 0 0,-1 2 1 0 0,1 0-1 0 0,-1 1 0 0 0,0 1 1 0 0,31 12-1 0 0,43 11 38 0 0,-40-15-24 0 0,0-1 1 0 0,1-3-1 0 0,86 4 0 0 0,-4-12 3 0 0,26 3-18 0 0,214-26 0 0 0,-175-16-12 0 0,-131 23-31 0 0,132-36 56 0 0,9-4-81 0 0,-130 38 6 0 0,102-38 0 0 0,-149 45 17 0 0,-22 9 40 0 0,0-1 0 0 0,0-1 0 0 0,0 1 0 0 0,8-6 0 0 0,11-12-1 0 0,18-10 20 0 0,-28 22-15 0 0,-2 2-6 0 0,0-1 1 0 0,0 0-1 0 0,-1-1 0 0 0,0-1 1 0 0,-1-1-1 0 0,24-21 0 0 0,-37 31 10 0 0,15-14 8 0 0,-1-1-1 0 0,0-1 1 0 0,23-33 0 0 0,-15 7-2 0 0,19-47 1 0 0,-28 56 33 0 0,4-9-96 0 0,21-79 0 0 0,-25 74 27 0 0,-4 13-27 0 0,7-39 0 0 0,4-51-58 0 0,-9 67 78 0 0,-3-1 1 0 0,2-79-1 0 0,-11 49 102 0 0,0 69-48 0 0,1 9-8 0 0,-1-1-1 0 0,-1 1 0 0 0,1-1 0 0 0,-2 1 0 0 0,-3-16 0 0 0,-47-119 45 0 0,37 103 10 0 0,-1 1 0 0 0,-45-80 0 0 0,17 37-69 0 0,17 37 75 0 0,-2 2 0 0 0,-63-75-1 0 0,33 46-43 0 0,-11-14 72 0 0,-4 3-1 0 0,-156-140 1 0 0,198 201-100 0 0,-2 2 1 0 0,0 1-1 0 0,-2 1 0 0 0,-54-22 1 0 0,45 21 24 0 0,25 11 5 0 0,-1 2 1 0 0,0 0-1 0 0,-44-12 1 0 0,23 14-8 0 0,-1 2 0 0 0,1 2 0 0 0,-47 3 0 0 0,72 0-19 0 0,-1 0-6 0 0,1 1 1 0 0,-1 1-1 0 0,1 1 1 0 0,-1 1 0 0 0,1 0-1 0 0,-26 10 1 0 0,1 0-5 0 0,-590 207 23 0 0,238-77 24 0 0,93-31-19 0 0,12-4-73 0 0,-110 36-757 0 0,130-41-832 0 0,-21 8-2380 0 0,-6-8 208 0 0,191-74 2695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2.513"/>
    </inkml:context>
    <inkml:brush xml:id="br0">
      <inkml:brushProperty name="width" value="0.1" units="cm"/>
      <inkml:brushProperty name="height" value="0.1" units="cm"/>
      <inkml:brushProperty name="color" value="#FF0066"/>
    </inkml:brush>
  </inkml:definitions>
  <inkml:trace contextRef="#ctx0" brushRef="#br0">234 166 1588 0 0,'0'0'905'0'0,"-8"0"-98"0"0,-44 1 1144 0 0,-4 3-1423 0 0,53-4-443 0 0,1-1 0 0 0,-1 1 0 0 0,0 0 0 0 0,0-1 0 0 0,0 1 0 0 0,1-1 0 0 0,-1 0 0 0 0,0 0 0 0 0,1 0 0 0 0,-1 0 0 0 0,1-1 0 0 0,-1 1 0 0 0,1 0 0 0 0,0-1 0 0 0,-1 0 0 0 0,1 0 0 0 0,-3-3 0 0 0,-6-4 440 0 0,-46-29 1299 0 0,65 40-1765 0 0,0 0 0 0 0,0-1 0 0 0,1 1-1 0 0,-1-1 1 0 0,0-1 0 0 0,14 0 0 0 0,-19 0-59 0 0,123 11 172 0 0,-101-10-170 0 0,-1 0 0 0 0,1 2 0 0 0,30 8 0 0 0,32 4 0 0 0,-81-15 5 0 0,496 41 165 0 0,-20-41-199 0 0,-447 0 39 0 0,0-2 0 0 0,-1-1 1 0 0,62-14-1 0 0,-58 8 3 0 0,1 3-1 0 0,54-3 1 0 0,309 6 4 0 0,-216 4-45 0 0,9-1 69 0 0,-164 0-50 0 0,0-1 0 0 0,-1-2 0 0 0,1-1 0 0 0,-1-1 1 0 0,32-10-1 0 0,-26 5-4 0 0,0 2 0 0 0,1 2 0 0 0,52-3 0 0 0,233-9 30 0 0,490-32 39 0 0,-657 43-105 0 0,7-1 36 0 0,-122 7 6 0 0,-37 1 55 0 0,3 2-598 0 0,15 7 286 0 0,-21-9 252 0 0,0 0 0 0 0,0 0-1 0 0,0 0 1 0 0,0 0 0 0 0,0 0-1 0 0,0 1 1 0 0,1-1 0 0 0,-1 0 0 0 0,0 0-1 0 0,0 0 1 0 0,0 0 0 0 0,0 0-1 0 0,0 1 1 0 0,0-1 0 0 0,0 0-1 0 0,0 0 1 0 0,0 0 0 0 0,0 0-1 0 0,0 1 1 0 0,0-1 0 0 0,0 0 0 0 0,0 0-1 0 0,0 0 1 0 0,0 0 0 0 0,0 0-1 0 0,0 1 1 0 0,-1-1 0 0 0,1 0-1 0 0,0 0 1 0 0,0 0 0 0 0,0 0 0 0 0,0 0-1 0 0,0 0 1 0 0,0 1 0 0 0,0-1-1 0 0,0 0 1 0 0,0 0 0 0 0,-1 0-1 0 0,1 0 1 0 0,0 0 0 0 0,0 0 0 0 0,0 0-1 0 0,0 0 1 0 0,0 0 0 0 0,-1 0-1 0 0,1 0 1 0 0,0 1 0 0 0,-21 4-1466 0 0,0-3 262 0 0,-1-1 1 0 0,-38-2-1 0 0,-11-1-379 0 0,12 2 455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2.133"/>
    </inkml:context>
    <inkml:brush xml:id="br0">
      <inkml:brushProperty name="width" value="0.1" units="cm"/>
      <inkml:brushProperty name="height" value="0.1" units="cm"/>
      <inkml:brushProperty name="color" value="#FF0066"/>
    </inkml:brush>
  </inkml:definitions>
  <inkml:trace contextRef="#ctx0" brushRef="#br0">91 52 2216 0 0,'0'0'4407'0'0,"-10"-8"-3917"0"0,-30-26-41 0 0,39 33-397 0 0,0 0-1 0 0,-1 0 1 0 0,1 0 0 0 0,0 0-1 0 0,0 1 1 0 0,-1-1-1 0 0,1 0 1 0 0,0 1 0 0 0,-1-1-1 0 0,1 1 1 0 0,-1 0-1 0 0,1-1 1 0 0,0 1 0 0 0,-1 0-1 0 0,-2 0 1 0 0,4 0-25 0 0,-1 0 0 0 0,0 1 1 0 0,1-1-1 0 0,-1 0 0 0 0,0 0 0 0 0,1 1 0 0 0,-1-1 1 0 0,0 0-1 0 0,1 1 0 0 0,-1-1 0 0 0,1 1 1 0 0,-1-1-1 0 0,1 1 0 0 0,-1-1 0 0 0,1 1 0 0 0,-1 0 1 0 0,1-1-1 0 0,-1 1 0 0 0,1-1 0 0 0,0 1 1 0 0,-1 0-1 0 0,0 3 36 0 0,0-1 1 0 0,0 0 0 0 0,1 0-1 0 0,-1 1 1 0 0,1-1-1 0 0,-1 0 1 0 0,1 1-1 0 0,1 4 1 0 0,-1-3-23 0 0,1 1-1 0 0,0-1 1 0 0,1 1 0 0 0,-1-1 0 0 0,1 0-1 0 0,0 0 1 0 0,1 0 0 0 0,-1 0 0 0 0,1 0-1 0 0,0 0 1 0 0,7 8 0 0 0,2 0-35 0 0,1 0 0 0 0,18 15 1 0 0,-19-18 36 0 0,-12-9-46 0 0,1 0-1 0 0,0-1 1 0 0,0 1-1 0 0,0 0 1 0 0,-1 0 0 0 0,1-1-1 0 0,0 1 1 0 0,0 0-1 0 0,0-1 1 0 0,0 1-1 0 0,0-1 1 0 0,0 1-1 0 0,0-1 1 0 0,0 0 0 0 0,0 1-1 0 0,0-1 1 0 0,1 0-1 0 0,-1 0 1 0 0,0 0-1 0 0,0 0 1 0 0,0 0-1 0 0,0 0 1 0 0,0 0 0 0 0,0 0-1 0 0,0 0 1 0 0,1 0-1 0 0,-1-1 1 0 0,0 1-1 0 0,0 0 1 0 0,0-1-1 0 0,0 1 1 0 0,0-1 0 0 0,0 1-1 0 0,0-1 1 0 0,1-1-1 0 0,-1 1-1 0 0,0 0 0 0 0,-1 0 0 0 0,1-1 0 0 0,-1 1 0 0 0,1 0-1 0 0,-1-1 1 0 0,1 1 0 0 0,-1-1 0 0 0,0 1 0 0 0,0 0 0 0 0,1-1 0 0 0,-1 1 0 0 0,0-1 0 0 0,0 1-1 0 0,-1-1 1 0 0,1 1 0 0 0,0 0 0 0 0,0-1 0 0 0,-1 1 0 0 0,1-1 0 0 0,-1 1 0 0 0,1 0-1 0 0,-1-1 1 0 0,0 1 0 0 0,1 0 0 0 0,-1 0 0 0 0,-1-2 0 0 0,-44-62-330 0 0,40 56 39 0 0,6 8 180 0 0,-1 0 0 0 0,1 0 0 0 0,0 1 0 0 0,-1-1 0 0 0,1 0 0 0 0,-1 1 0 0 0,1-1 0 0 0,-1 1 0 0 0,1-1 0 0 0,-1 0 0 0 0,1 1 0 0 0,-1-1 0 0 0,0 1 0 0 0,1 0 0 0 0,-1-1 0 0 0,0 1 0 0 0,1-1 0 0 0,-1 1 1 0 0,0 0-1 0 0,0-1 0 0 0,0 1 32 0 0,1 0 0 0 0,0 0 1 0 0,-1-1-1 0 0,1 1 1 0 0,0 0-1 0 0,-1 0 0 0 0,1-1 1 0 0,0 1-1 0 0,-1 0 1 0 0,1-1-1 0 0,0 1 0 0 0,0 0 1 0 0,-1-1-1 0 0,1 1 1 0 0,0-1-1 0 0,0 1 0 0 0,0 0 1 0 0,0-1-1 0 0,-1 1 1 0 0,1-1-1 0 0,0 1 0 0 0,0-1 1 0 0,0 1-1 0 0,0 0 1 0 0,0-1-1 0 0,0 1 0 0 0,0-1 1 0 0,0 1-1 0 0,0-1 1 0 0,0 1-1 0 0,1 0 0 0 0,-1-1 1 0 0,0 1-1 0 0,0-1 1 0 0,0 1-1 0 0,0 0 0 0 0,1-1 1 0 0,-1 1-1 0 0,0 0 1 0 0,0-1-1 0 0,1 1 0 0 0,-1 0 1 0 0,0-1-1 0 0,1 1 1 0 0,-1-1-1 0 0,6-4-1075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2.567"/>
    </inkml:context>
    <inkml:brush xml:id="br0">
      <inkml:brushProperty name="width" value="0.1" units="cm"/>
      <inkml:brushProperty name="height" value="0.1" units="cm"/>
      <inkml:brushProperty name="color" value="#FF0066"/>
    </inkml:brush>
  </inkml:definitions>
  <inkml:trace contextRef="#ctx0" brushRef="#br0">59 0 2000 0 0,'-4'4'5397'0'0,"3"-3"-5306"0"0,0 0 0 0 0,0 0-1 0 0,1 0 1 0 0,-1 1 0 0 0,1-1 0 0 0,-1 0-1 0 0,1 0 1 0 0,0 0 0 0 0,-1 1 0 0 0,1-1-1 0 0,0 0 1 0 0,0 0 0 0 0,0 1-1 0 0,0 1 1 0 0,3 11 81 0 0,0 1 0 0 0,2-1 1 0 0,0 0-1 0 0,0 0 0 0 0,1 0 0 0 0,1 0 0 0 0,0-1 0 0 0,1 0 0 0 0,1-1 1 0 0,18 22-1 0 0,-17-22-128 0 0,10 9 22 0 0,-20-21-61 0 0,1 1 0 0 0,0-1 1 0 0,-1 1-1 0 0,1-1 0 0 0,0 0 1 0 0,-1 1-1 0 0,1-1 1 0 0,0 0-1 0 0,0 0 0 0 0,-1 1 1 0 0,1-1-1 0 0,0 0 0 0 0,0 0 1 0 0,-1 0-1 0 0,1 0 0 0 0,0 0 1 0 0,0 0-1 0 0,-1 0 0 0 0,1 0 1 0 0,0 0-1 0 0,0-1 0 0 0,-1 1 1 0 0,1 0-1 0 0,0 0 1 0 0,0-1-1 0 0,-1 1 0 0 0,1 0 1 0 0,0-1-1 0 0,-1 1 0 0 0,2-1 1 0 0,-2 0-2 0 0,0 0 1 0 0,1-1-1 0 0,-1 1 1 0 0,0 0-1 0 0,0 0 1 0 0,0 0 0 0 0,0 0-1 0 0,0 0 1 0 0,0 0-1 0 0,0-1 1 0 0,0 1-1 0 0,-1 0 1 0 0,1 0-1 0 0,0 0 1 0 0,-1 0 0 0 0,1 0-1 0 0,-1 0 1 0 0,1 0-1 0 0,-1 0 1 0 0,0-1-1 0 0,-15-29 46 0 0,13 26-48 0 0,1 1-105 0 0,0 1 0 0 0,0 0 0 0 0,0 0 0 0 0,-1 0-1 0 0,1 0 1 0 0,-1 0 0 0 0,0 0 0 0 0,0 1 0 0 0,0-1 0 0 0,0 1 0 0 0,0 0 0 0 0,0 0 0 0 0,-1 0 0 0 0,1 0-1 0 0,-1 1 1 0 0,1-1 0 0 0,-1 1 0 0 0,-4-1 0 0 0,-5 0-1408 0 0,-1 0 0 0 0,0 0 1 0 0,-25 2-1 0 0,34 0 1118 0 0,-14 0-723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2.973"/>
    </inkml:context>
    <inkml:brush xml:id="br0">
      <inkml:brushProperty name="width" value="0.1" units="cm"/>
      <inkml:brushProperty name="height" value="0.1" units="cm"/>
      <inkml:brushProperty name="color" value="#FF0066"/>
    </inkml:brush>
  </inkml:definitions>
  <inkml:trace contextRef="#ctx0" brushRef="#br0">0 0 1036 0 0,'13'11'5783'0'0,"-9"-6"-5571"0"0,0-1 0 0 0,1 0-1 0 0,-1-1 1 0 0,0 1 0 0 0,1-1-1 0 0,0 1 1 0 0,8 2 0 0 0,-9-4-185 0 0,23 4 700 0 0,-22-11-377 0 0,-9-11-303 0 0,-7 5-1178 0 0,11-4-5178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3.678"/>
    </inkml:context>
    <inkml:brush xml:id="br0">
      <inkml:brushProperty name="width" value="0.1" units="cm"/>
      <inkml:brushProperty name="height" value="0.1" units="cm"/>
      <inkml:brushProperty name="color" value="#FF0066"/>
    </inkml:brush>
  </inkml:definitions>
  <inkml:trace contextRef="#ctx0" brushRef="#br0">1 914 2452 0 0,'12'-11'1096'0'0,"0"0"0"0"0,18-12-1 0 0,12-9 225 0 0,-12 8-881 0 0,2 1 0 0 0,60-32-1 0 0,-67 43-354 0 0,1 1 0 0 0,33-10 0 0 0,-7 3 14 0 0,196-52 262 0 0,-164 50-257 0 0,384-82 194 0 0,-304 68-254 0 0,64-1-21 0 0,-98 17 30 0 0,219-24 77 0 0,396 3 0 0 0,-276 28-62 0 0,16 11-60 0 0,-440-1-8 0 0,0-1 0 0 0,0-2 0 0 0,65-15 0 0 0,-50 7 26 0 0,90-6 0 0 0,120-20 75 0 0,-28 2 60 0 0,-228 34-120 0 0,-1 0-1 0 0,0-1 1 0 0,0-1-1 0 0,15-5 1 0 0,19-6 167 0 0,-43 14-192 0 0,0-1 0 0 0,0 1 0 0 0,0-1 0 0 0,0 0 0 0 0,-1 0 0 0 0,1 0 0 0 0,3-3 0 0 0,-6 4-59 0 0,1 0 1 0 0,-1 0-1 0 0,1-1 1 0 0,-1 1-1 0 0,0 0 1 0 0,1-1 0 0 0,-1 1-1 0 0,0 0 1 0 0,0-1-1 0 0,0 1 1 0 0,0-1-1 0 0,0 0 1 0 0,-1 1 0 0 0,1-1-1 0 0,0 0 1 0 0,-1 0-1 0 0,1-1 1 0 0,-10-2-2507 0 0,-176-56-1251 0 0,102 36 2609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4.418"/>
    </inkml:context>
    <inkml:brush xml:id="br0">
      <inkml:brushProperty name="width" value="0.1" units="cm"/>
      <inkml:brushProperty name="height" value="0.1" units="cm"/>
      <inkml:brushProperty name="color" value="#FF0066"/>
    </inkml:brush>
  </inkml:definitions>
  <inkml:trace contextRef="#ctx0" brushRef="#br0">0 234 1712 0 0,'14'-2'320'0'0,"0"1"-1"0"0,0 1 1 0 0,23 1-1 0 0,20 0 295 0 0,318-4 2101 0 0,-197 5-2063 0 0,124-2 166 0 0,-250-1-722 0 0,1-2 0 0 0,85-17-1 0 0,-85 10 33 0 0,99-4-1 0 0,555 11 750 0 0,-373 5-687 0 0,-129-16-86 0 0,-141 7-84 0 0,22-1 13 0 0,196-23 46 0 0,-164 17-27 0 0,198 3 0 0 0,-314 11-52 0 0,1009 0 265 0 0,-973-1-229 0 0,56-10 0 0 0,-57 5-24 0 0,55-1 1 0 0,304 7-172 0 0,-393 0 175 0 0,2 0-129 0 0,40 0-281 0 0,-41 0 243 0 0,14 0-1527 0 0,-17 0 1640 0 0,-1 0 0 0 0,0 0 0 0 0,0 0 0 0 0,1 0 0 0 0,-1 0 0 0 0,0 0 0 0 0,0 0 1 0 0,1 0-1 0 0,-1 0 0 0 0,0 0 0 0 0,0 0 0 0 0,1-1 0 0 0,-1 1 0 0 0,0 0 0 0 0,0 0 1 0 0,1 0-1 0 0,-1 0 0 0 0,0 0 0 0 0,0-1 0 0 0,0 1 0 0 0,1 0 0 0 0,-1 0 0 0 0,0 0 0 0 0,0-1 1 0 0,0 1-1 0 0,0 0 0 0 0,0 0 0 0 0,1 0 0 0 0,-1-1 0 0 0,0 1 0 0 0,0 0 0 0 0,0 0 0 0 0,0-1 1 0 0,0 1 26 0 0,2-3-239 0 0,0 0 0 0 0,-1 0 0 0 0,1 0 0 0 0,-1 0 0 0 0,0 0 0 0 0,0 0 0 0 0,0-1 0 0 0,0 1 1 0 0,0 0-1 0 0,-1 0 0 0 0,1-1 0 0 0,-1 1 0 0 0,0 0 0 0 0,-1-5 0 0 0,-2-7-887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1.304"/>
    </inkml:context>
    <inkml:brush xml:id="br0">
      <inkml:brushProperty name="width" value="0.1" units="cm"/>
      <inkml:brushProperty name="height" value="0.1" units="cm"/>
      <inkml:brushProperty name="color" value="#FF0066"/>
    </inkml:brush>
  </inkml:definitions>
  <inkml:trace contextRef="#ctx0" brushRef="#br0">0 1 1932 0 0,'0'0'3796'0'0,"9"0"-3359"0"0,33 0 1141 0 0,-28 7-1226 0 0,-1-1-237 0 0,7 4 191 0 0,-1 0 0 0 0,35 10 0 0 0,-48-17-271 0 0,-1 1 0 0 0,0 0 0 0 0,1 0 0 0 0,-2 0 0 0 0,1 0 0 0 0,0 1 0 0 0,-1 0 0 0 0,0 0 0 0 0,0 0 0 0 0,-1 0 0 0 0,6 10 0 0 0,3 3-267 0 0,-9-14-122 0 0,1 0 1 0 0,-1 1 0 0 0,0-1-1 0 0,0 1 1 0 0,0-1 0 0 0,-1 1-1 0 0,0 0 1 0 0,0 0 0 0 0,0 0-1 0 0,-1 1 1 0 0,1-1 0 0 0,-1 0-1 0 0,0 0 1 0 0,-1 1 0 0 0,1 6-1 0 0,-2-9-796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4.791"/>
    </inkml:context>
    <inkml:brush xml:id="br0">
      <inkml:brushProperty name="width" value="0.1" units="cm"/>
      <inkml:brushProperty name="height" value="0.1" units="cm"/>
      <inkml:brushProperty name="color" value="#FF0066"/>
    </inkml:brush>
  </inkml:definitions>
  <inkml:trace contextRef="#ctx0" brushRef="#br0">236 8 1660 0 0,'-4'-8'2148'0'0,"4"15"-712"0"0,17 27 578 0 0,-14-27-1885 0 0,1 1-46 0 0,0 1 0 0 0,-1 0-1 0 0,0 0 1 0 0,0 0-1 0 0,-1 0 1 0 0,0 0 0 0 0,-1 1-1 0 0,0-1 1 0 0,0 1 0 0 0,-1-1-1 0 0,-1 13 1 0 0,-8-4-355 0 0,-2 1-150 0 0,-1-1 0 0 0,-1 0 0 0 0,0-1 0 0 0,-2 0-1 0 0,0-2 1 0 0,0 1 0 0 0,-2-2 0 0 0,0 0-1 0 0,0-1 1 0 0,-23 13 0 0 0,-40 8-841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5.867"/>
    </inkml:context>
    <inkml:brush xml:id="br0">
      <inkml:brushProperty name="width" value="0.1" units="cm"/>
      <inkml:brushProperty name="height" value="0.1" units="cm"/>
      <inkml:brushProperty name="color" value="#FF0066"/>
    </inkml:brush>
  </inkml:definitions>
  <inkml:trace contextRef="#ctx0" brushRef="#br0">0 1269 1844 0 0,'0'0'5417'0'0,"16"-6"-5269"0"0,46-22-74 0 0,-32 8 20 0 0,-29 19-88 0 0,96-71 213 0 0,-30 24-164 0 0,-16 14 81 0 0,2 1 0 0 0,106-46 0 0 0,-28 15-51 0 0,-18 8 1 0 0,37-21 25 0 0,-28 9 61 0 0,2 6 0 0 0,182-65 0 0 0,-287 120-170 0 0,228-69 97 0 0,-194 62-58 0 0,1 3 0 0 0,94-7 0 0 0,180-8 145 0 0,-31 1-92 0 0,89 22 63 0 0,-207 5-27 0 0,92 0-55 0 0,299-5-38 0 0,-499 0-14 0 0,81-14 0 0 0,-87 1-18 0 0,-48 11-2 0 0,0 0 0 0 0,0 1 0 0 0,35-3 1 0 0,20-2-26 0 0,1-3 1 0 0,108-32-1 0 0,49-10 75 0 0,68-12-55 0 0,-276 62-20 0 0,126-17-15 0 0,-142 19 25 0 0,35 1-69 0 0,504 1 185 0 0,-540 1-221 0 0,25 0-741 0 0,-22-6-236 0 0,-16-6-715 0 0,-9-8-725 0 0,6 8 1414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6.346"/>
    </inkml:context>
    <inkml:brush xml:id="br0">
      <inkml:brushProperty name="width" value="0.1" units="cm"/>
      <inkml:brushProperty name="height" value="0.1" units="cm"/>
      <inkml:brushProperty name="color" value="#FF0066"/>
    </inkml:brush>
  </inkml:definitions>
  <inkml:trace contextRef="#ctx0" brushRef="#br0">1 0 2108 0 0,'2'7'3427'0'0,"23"22"-2097"0"0,-14-18-1023 0 0,1-1 0 0 0,0 0 0 0 0,25 14 0 0 0,16 13 143 0 0,-7-7-141 0 0,-40-26-249 0 0,0-1 0 0 0,0 0-1 0 0,0 1 1 0 0,-1 0 0 0 0,1 1 0 0 0,-1-1-1 0 0,0 1 1 0 0,0 0 0 0 0,0 0 0 0 0,5 9 0 0 0,-9-13 75 0 0,-8 10-50 0 0,-10 12-75 0 0,-1-1 0 0 0,-22 21 0 0 0,-43 53-445 0 0,54-59 181 0 0,-1 1-4929 0 0,34-42 4052 0 0,3 1 22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6.948"/>
    </inkml:context>
    <inkml:brush xml:id="br0">
      <inkml:brushProperty name="width" value="0.1" units="cm"/>
      <inkml:brushProperty name="height" value="0.1" units="cm"/>
      <inkml:brushProperty name="color" value="#FF0066"/>
    </inkml:brush>
  </inkml:definitions>
  <inkml:trace contextRef="#ctx0" brushRef="#br0">66 0 1588 0 0,'-1'1'264'0'0,"-1"0"0"0"0,1-1 0 0 0,-1 1 0 0 0,1 0 0 0 0,-1 0 1 0 0,1 0-1 0 0,0 0 0 0 0,-1 0 0 0 0,1 0 0 0 0,0 0 0 0 0,0 0 0 0 0,0 1 0 0 0,0-1 0 0 0,0 0 0 0 0,-1 2 0 0 0,20 38 1884 0 0,-13-27-1865 0 0,1 1 1 0 0,1-2 0 0 0,16 26-1 0 0,-17-31-181 0 0,0-1-9 0 0,0 1-1 0 0,-1-1 1 0 0,0 1 0 0 0,-1 0 0 0 0,4 10 0 0 0,-2-6-56 0 0,-5-9-25 0 0,0-1 0 0 0,1 0 0 0 0,-1 1 0 0 0,0 0-1 0 0,-1-1 1 0 0,1 1 0 0 0,0-1 0 0 0,-1 1 0 0 0,1 4 0 0 0,-1-5 96 0 0,-1 19-92 0 0,2-17-37 0 0,-1-1 0 0 0,0 1 0 0 0,0-1 1 0 0,0 1-1 0 0,0-1 0 0 0,-1 1 0 0 0,1 0 0 0 0,-1-1 1 0 0,0 0-1 0 0,-2 6 0 0 0,-7 10-313 0 0,-1-2 0 0 0,-23 30 0 0 0,32-43 10 0 0,-1-1-1 0 0,0 1 1 0 0,-1-1 0 0 0,1 0-1 0 0,0 0 1 0 0,-1-1-1 0 0,1 1 1 0 0,-1-1-1 0 0,0 1 1 0 0,0-1-1 0 0,0 0 1 0 0,0-1-1 0 0,0 1 1 0 0,-1-1-1 0 0,1 1 1 0 0,0-1-1 0 0,-1-1 1 0 0,-6 2-1 0 0,-9-4-829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7.567"/>
    </inkml:context>
    <inkml:brush xml:id="br0">
      <inkml:brushProperty name="width" value="0.1" units="cm"/>
      <inkml:brushProperty name="height" value="0.1" units="cm"/>
      <inkml:brushProperty name="color" value="#FF0066"/>
    </inkml:brush>
  </inkml:definitions>
  <inkml:trace contextRef="#ctx0" brushRef="#br0">0 0 836 0 0,'2'4'277'0'0,"0"-1"0"0"0,0 0 0 0 0,0 0 0 0 0,0 0 0 0 0,1 0 0 0 0,-1 0 0 0 0,1-1 0 0 0,0 1 1 0 0,-1-1-1 0 0,1 0 0 0 0,0 0 0 0 0,0 0 0 0 0,6 3 0 0 0,51 17 1165 0 0,-13-5-616 0 0,-19-7-592 0 0,0 0 0 0 0,48 8 0 0 0,5 3-71 0 0,88 25 89 0 0,62 22-44 0 0,-167-48-107 0 0,1-2 0 0 0,78 10 0 0 0,-37-8-93 0 0,-77-15 26 0 0,1-1 0 0 0,57-2 0 0 0,131-2 88 0 0,-213 0-98 0 0,44 0-688 0 0,-48 0 658 0 0,-1 0-1 0 0,0 0 1 0 0,1 0-1 0 0,-1 0 1 0 0,0 0-1 0 0,1 0 1 0 0,-1 0-1 0 0,0 0 1 0 0,1 0-1 0 0,-1 0 1 0 0,0-1-1 0 0,0 1 1 0 0,1 0-1 0 0,-1 0 1 0 0,0 0-1 0 0,0-1 1 0 0,1 1-1 0 0,-1 0 1 0 0,0 0-1 0 0,0 0 1 0 0,1-1-1 0 0,-1 1 1 0 0,0 0 0 0 0,0 0-1 0 0,0-1 1 0 0,0 1-1 0 0,1 0 1 0 0,-1-1-1 0 0,0 1 1 0 0,0 0-1 0 0,0-1 1 0 0,0 1-1 0 0,0 0 1 0 0,0-1-1 0 0,0 1 1 0 0,0 0-1 0 0,0-1 1 0 0,0 1-1 0 0,13-35-732 0 0,-3 4-3246 0 0,-6 18 2651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7.972"/>
    </inkml:context>
    <inkml:brush xml:id="br0">
      <inkml:brushProperty name="width" value="0.1" units="cm"/>
      <inkml:brushProperty name="height" value="0.1" units="cm"/>
      <inkml:brushProperty name="color" value="#FF0066"/>
    </inkml:brush>
  </inkml:definitions>
  <inkml:trace contextRef="#ctx0" brushRef="#br0">213 0 1172 0 0,'2'32'4596'0'0,"-1"-26"-4345"0"0,0-1-1 0 0,0 1 1 0 0,0 0 0 0 0,1-1 0 0 0,0 0 0 0 0,4 9 0 0 0,-5-10-199 0 0,-1 0 0 0 0,1 0 0 0 0,-1 0 0 0 0,0 0 0 0 0,0 0 0 0 0,0 0 0 0 0,0 0 0 0 0,-1 0 0 0 0,0 0 0 0 0,0 0 1 0 0,0 0-1 0 0,0 0 0 0 0,-1 0 0 0 0,-3 6 0 0 0,1 1-94 0 0,2-5 12 0 0,-1-1-1 0 0,0 0 0 0 0,0 0 0 0 0,0 0 1 0 0,-1 0-1 0 0,0 0 0 0 0,0-1 0 0 0,-4 5 0 0 0,-12 14-258 0 0,11-9-178 0 0,0 0 0 0 0,-1 0 0 0 0,0-1 0 0 0,-1-1 0 0 0,0 0 0 0 0,-1 0 0 0 0,-1-1 0 0 0,1 0 0 0 0,-22 12 0 0 0,4-7-724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9.189"/>
    </inkml:context>
    <inkml:brush xml:id="br0">
      <inkml:brushProperty name="width" value="0.1" units="cm"/>
      <inkml:brushProperty name="height" value="0.1" units="cm"/>
      <inkml:brushProperty name="color" value="#FF0066"/>
    </inkml:brush>
  </inkml:definitions>
  <inkml:trace contextRef="#ctx0" brushRef="#br0">11 237 1080 0 0,'0'0'3616'0'0,"9"0"-3087"0"0,34 0 409 0 0,-27-9-556 0 0,10-4-239 0 0,-8 4 19 0 0,0 0 1 0 0,-1-1-1 0 0,23-18 1 0 0,-9 6 73 0 0,0 2 0 0 0,53-26 0 0 0,-2 0 383 0 0,-40 21 156 0 0,-59 38-459 0 0,-4 3-250 0 0,18-13-46 0 0,0 0 0 0 0,0 0 0 0 0,0-1 0 0 0,-1 1 1 0 0,0-1-1 0 0,-6 5 0 0 0,0-3-9 0 0,-4 2 0 0 0,1 1 0 0 0,-1 1 0 0 0,1 0 0 0 0,1 1 0 0 0,-18 14 0 0 0,2 8 27 0 0,16-18-31 0 0,-1 0-1 0 0,-23 19 1 0 0,14-17 12 0 0,1 0 1 0 0,1 2-1 0 0,0 0 0 0 0,1 2 0 0 0,1 0 0 0 0,-27 38 0 0 0,40-49 21 0 0,0-2-24 0 0,1 0-1 0 0,0 0 1 0 0,1 0-1 0 0,-1 0 1 0 0,1 1-1 0 0,0-1 1 0 0,1 1-1 0 0,0 0 1 0 0,-3 12-1 0 0,5-18 64 0 0,20 0 25 0 0,-14 0-113 0 0,0-1 1 0 0,-1 0 0 0 0,1 0-1 0 0,0-1 1 0 0,7-1 0 0 0,12-5-95 0 0,0-1 0 0 0,0-2 1 0 0,33-18-1 0 0,-28 14 10 0 0,-3 0-171 0 0,0-2 1 0 0,0-1-1 0 0,30-25 1 0 0,-29 19-878 0 0,-1-2 0 0 0,-1-1 0 0 0,-2-1-1 0 0,37-52 1 0 0,-42 49-75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9.575"/>
    </inkml:context>
    <inkml:brush xml:id="br0">
      <inkml:brushProperty name="width" value="0.1" units="cm"/>
      <inkml:brushProperty name="height" value="0.1" units="cm"/>
      <inkml:brushProperty name="color" value="#FF0066"/>
    </inkml:brush>
  </inkml:definitions>
  <inkml:trace contextRef="#ctx0" brushRef="#br0">41 101 2196 0 0,'-20'4'2325'0'0,"12"-3"-1054"0"0,20-11-704 0 0,9-4-165 0 0,0 2 0 0 0,25-12 1 0 0,17-8 76 0 0,-60 30-439 0 0,0 0-1 0 0,1 0 0 0 0,-1 0 0 0 0,1 1 0 0 0,-1 0 0 0 0,1 0 0 0 0,-1 0 0 0 0,5-1 0 0 0,-8 4-5 0 0,1 0 0 0 0,-1 0 0 0 0,0 0-1 0 0,0 0 1 0 0,0 0 0 0 0,0 0 0 0 0,0-1 0 0 0,-1 1-1 0 0,1 0 1 0 0,0 0 0 0 0,-1 0 0 0 0,1 0-1 0 0,-2 2 1 0 0,-12 29 140 0 0,-2-2 0 0 0,-28 45 0 0 0,16-30-78 0 0,11-15-13 0 0,-59 90 470 0 0,75-119-534 0 0,-1 0 0 0 0,1 1 0 0 0,0-1 1 0 0,0 1-1 0 0,0-1 0 0 0,0 1 1 0 0,0-1-1 0 0,0 1 0 0 0,1-1 0 0 0,-1 1 1 0 0,1 0-1 0 0,0 5 0 0 0,-1 4 148 0 0,9-9-139 0 0,1 0-21 0 0,-1-1 1 0 0,1-1-1 0 0,-1 0 0 0 0,1 0 1 0 0,0 0-1 0 0,-1-1 0 0 0,1 0 0 0 0,0-1 1 0 0,-1 0-1 0 0,1 0 0 0 0,-1-1 1 0 0,9-3-1 0 0,22-7 53 0 0,49-23-1 0 0,-55 21-71 0 0,92-50-193 0 0,-97 52-298 0 0,47-30 0 0 0,-65 34-559 0 0,-43 14-4287 0 0,18 1 4032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39.945"/>
    </inkml:context>
    <inkml:brush xml:id="br0">
      <inkml:brushProperty name="width" value="0.1" units="cm"/>
      <inkml:brushProperty name="height" value="0.1" units="cm"/>
      <inkml:brushProperty name="color" value="#FF0066"/>
    </inkml:brush>
  </inkml:definitions>
  <inkml:trace contextRef="#ctx0" brushRef="#br0">12 165 876 0 0,'-1'1'145'0'0,"-1"1"1"0"0,1-1-1 0 0,0 0 0 0 0,0 1 1 0 0,0-1-1 0 0,1 0 0 0 0,-1 1 0 0 0,0-1 1 0 0,0 1-1 0 0,1-1 0 0 0,-1 1 1 0 0,0 2-1 0 0,1-4-87 0 0,0 0 1 0 0,0 1-1 0 0,0-1 1 0 0,0 1-1 0 0,0-1 0 0 0,1 0 1 0 0,-1 1-1 0 0,0-1 0 0 0,0 0 1 0 0,0 1-1 0 0,0-1 1 0 0,0 0-1 0 0,1 1 0 0 0,-1-1 1 0 0,0 0-1 0 0,0 1 1 0 0,1-1-1 0 0,-1 0 0 0 0,0 0 1 0 0,0 1-1 0 0,1-1 0 0 0,-1 0 1 0 0,0 0-1 0 0,1 1 1 0 0,-1-1-1 0 0,0 0 0 0 0,1 0 1 0 0,-1 0-1 0 0,0 0 1 0 0,1 0-1 0 0,0 1 0 0 0,2-1 118 0 0,0 0-1 0 0,0 0 1 0 0,0 0-1 0 0,0 0 1 0 0,0 0-1 0 0,0-1 1 0 0,0 1-1 0 0,0-1 1 0 0,0 0-1 0 0,0 0 1 0 0,4-2-1 0 0,207-110 1952 0 0,-123 61-1649 0 0,-81 46-421 0 0,-6 4-26 0 0,-1 0 1 0 0,0 0-1 0 0,0 0 1 0 0,1 1 0 0 0,-1-1-1 0 0,1 1 1 0 0,0 0-1 0 0,-1 0 1 0 0,1 0-1 0 0,0 1 1 0 0,-1-1-1 0 0,8 1 1 0 0,29 0 307 0 0,-35 0-154 0 0,13 0 162 0 0,-18 0-343 0 0,1 0-1 0 0,-1 0 1 0 0,1 0-1 0 0,-1 0 0 0 0,0 0 1 0 0,1 1-1 0 0,-1-1 1 0 0,1 0-1 0 0,-1 0 0 0 0,0 0 1 0 0,1 1-1 0 0,-1-1 1 0 0,0 0-1 0 0,1 0 0 0 0,-1 1 1 0 0,0-1-1 0 0,0 0 1 0 0,1 1-1 0 0,-1-1 1 0 0,0 0-1 0 0,0 1 0 0 0,0-1 1 0 0,1 0-1 0 0,-1 1 1 0 0,0-1-1 0 0,0 0 0 0 0,0 1 1 0 0,0-1-1 0 0,0 1 1 0 0,0-1-1 0 0,0 0 0 0 0,1 1 1 0 0,-1 0-1 0 0,4 9 35 0 0,0 0-1 0 0,-1 1 1 0 0,0-1-1 0 0,0 1 1 0 0,-1 0-1 0 0,0 0 1 0 0,-1 0-1 0 0,-1 0 1 0 0,1 0 0 0 0,-3 18-1 0 0,-3 20 18 0 0,5-45-117 0 0,0 3-76 0 0,0 8 41 0 0,1-8 10 0 0,0 1 0 0 0,-1-1 0 0 0,0 1-1 0 0,0-1 1 0 0,-1 1 0 0 0,0-1 0 0 0,0 0-1 0 0,-3 11 1 0 0,-27 33-1228 0 0,3-20-3161 0 0,24-31 3233 0 0,2-6 13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40.321"/>
    </inkml:context>
    <inkml:brush xml:id="br0">
      <inkml:brushProperty name="width" value="0.1" units="cm"/>
      <inkml:brushProperty name="height" value="0.1" units="cm"/>
      <inkml:brushProperty name="color" value="#FF0066"/>
    </inkml:brush>
  </inkml:definitions>
  <inkml:trace contextRef="#ctx0" brushRef="#br0">0 0 1148 0 0,'21'0'1132'0'0,"-4"0"-216"0"0,4 0-200 0 0,3 0-76 0 0,-3 0-104 0 0,0 2-3 0 0,5 4-105 0 0,-5 3 52 0 0,5-9-184 0 0,49 42-72 0 0,-26-18-108 0 0,8 0-260 0 0,-28 5 24 0 0,16 12-756 0 0,-6 2-513 0 0,-3 8 217 0 0,9 4 52 0 0,-9 7 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1.688"/>
    </inkml:context>
    <inkml:brush xml:id="br0">
      <inkml:brushProperty name="width" value="0.1" units="cm"/>
      <inkml:brushProperty name="height" value="0.1" units="cm"/>
      <inkml:brushProperty name="color" value="#FF0066"/>
    </inkml:brush>
  </inkml:definitions>
  <inkml:trace contextRef="#ctx0" brushRef="#br0">0 143 2344 0 0,'0'1'62'0'0,"0"0"-1"0"0,1-1 0 0 0,-1 1 0 0 0,0-1 1 0 0,1 1-1 0 0,-1-1 0 0 0,0 1 1 0 0,1 0-1 0 0,-1-1 0 0 0,0 0 1 0 0,1 1-1 0 0,-1-1 0 0 0,1 1 1 0 0,-1-1-1 0 0,1 1 0 0 0,-1-1 0 0 0,1 0 1 0 0,-1 1-1 0 0,1-1 0 0 0,0 0 1 0 0,-1 0-1 0 0,1 1 0 0 0,-1-1 1 0 0,1 0-1 0 0,0 0 0 0 0,-1 0 1 0 0,1 0-1 0 0,0 0 0 0 0,26-3 988 0 0,20-15 50 0 0,-47 17-1089 0 0,192-85 1935 0 0,-147 69-1603 0 0,-34 14-239 0 0,0-1 0 0 0,0 0 0 0 0,14-9 0 0 0,-24 13-89 0 0,-1 0 0 0 0,1-1-1 0 0,-1 1 1 0 0,1-1 0 0 0,-1 1 0 0 0,1 0 0 0 0,0-1 0 0 0,-1 1 0 0 0,1 0 0 0 0,-1 0 0 0 0,1-1-1 0 0,0 1 1 0 0,-1 0 0 0 0,1 0 0 0 0,-1 0 0 0 0,1 0 0 0 0,0 0 0 0 0,-1 0 0 0 0,1 0-1 0 0,0 0 1 0 0,-1 0 0 0 0,1 0 0 0 0,0 0 0 0 0,-1 0 0 0 0,1 1 0 0 0,-1-1 0 0 0,1 0 0 0 0,0 0-1 0 0,-1 1 1 0 0,1-1 0 0 0,-1 0 0 0 0,1 1 0 0 0,-1-1 0 0 0,1 1 0 0 0,-1-1 0 0 0,1 0 0 0 0,-1 1-1 0 0,1-1 1 0 0,-1 1 0 0 0,0-1 0 0 0,1 1 0 0 0,-1 0 0 0 0,0-1 0 0 0,0 1 0 0 0,1-1-1 0 0,-1 1 1 0 0,0 0 0 0 0,0 0 0 0 0,1 3 22 0 0,0 0 1 0 0,0 0-1 0 0,-1-1 0 0 0,0 1 0 0 0,0 0 0 0 0,0 0 1 0 0,0 0-1 0 0,-1 5 0 0 0,-19 86 48 0 0,-3-1 1 0 0,-5 0-1 0 0,-58 131 1 0 0,52-128-340 0 0,26-70 23 0 0,-1 0 1 0 0,-1 0-1 0 0,-1-1 0 0 0,-26 42 0 0 0,26-52-991 0 0,-1-1 0 0 0,-1 0 0 0 0,-1 0 0 0 0,-21 17 0 0 0,26-29 41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42.610"/>
    </inkml:context>
    <inkml:brush xml:id="br0">
      <inkml:brushProperty name="width" value="0.1" units="cm"/>
      <inkml:brushProperty name="height" value="0.1" units="cm"/>
      <inkml:brushProperty name="color" value="#FF0066"/>
    </inkml:brush>
  </inkml:definitions>
  <inkml:trace contextRef="#ctx0" brushRef="#br0">4687 315 1036 0 0,'0'-10'744'0'0,"0"-26"-25"0"0,0 26 1086 0 0,-3-8-1314 0 0,-10-56 20 0 0,12 67-307 0 0,0 1 0 0 0,-1 0-1 0 0,1-1 1 0 0,-1 1-1 0 0,-1 0 1 0 0,1 0-1 0 0,-5-7 1 0 0,-1-3 262 0 0,5 11-303 0 0,-1 1 0 0 0,1 0-1 0 0,0 0 1 0 0,-1 0 0 0 0,0 0-1 0 0,0 1 1 0 0,0 0-1 0 0,0-1 1 0 0,-1 2 0 0 0,1-1-1 0 0,-9-4 1 0 0,-12-9 390 0 0,15 11-418 0 0,1 0 1 0 0,-1 1 0 0 0,0 0 0 0 0,0 0 0 0 0,-1 1 0 0 0,-10-2 0 0 0,18 5-2 0 0,-19 0 20 0 0,-1081 0 510 0 0,1095 0-663 0 0,1 0 0 0 0,-1 1 0 0 0,1 0 0 0 0,0 1 0 0 0,-1 0 0 0 0,1 0 0 0 0,0 0 0 0 0,0 1 1 0 0,-12 6-1 0 0,-4 2 5 0 0,22-11-5 0 0,-28 13-1 0 0,-1-1 1 0 0,-1-2-1 0 0,-33 7 1 0 0,-337 89 51 0 0,195-57-101 0 0,170-44 90 0 0,0-1-1 0 0,-1-2 1 0 0,-48-4 0 0 0,10 0 33 0 0,-255 2-93 0 0,317 0 23 0 0,1 0 1 0 0,-1 1-1 0 0,1 0 0 0 0,0 1 1 0 0,-1 1-1 0 0,1 0 0 0 0,-17 6 1 0 0,13-3-6 0 0,0-1 1 0 0,0-1 0 0 0,0 0-1 0 0,-19 1 1 0 0,-179 17-35 0 0,171-19 51 0 0,-35 5 24 0 0,-2 2-104 0 0,15-6 70 0 0,-68-5 0 0 0,40-1 84 0 0,-306 2-74 0 0,384 8 13 0 0,-29 28-21 0 0,40-33-7 0 0,-1 0-1 0 0,0 0 1 0 0,1-1 0 0 0,-1 1-1 0 0,-10 3 1 0 0,-2 1 12 0 0,-46 21-49 0 0,47-22 18 0 0,1 0 0 0 0,0 2 0 0 0,0-1 0 0 0,0 2 1 0 0,1 0-1 0 0,-23 20 0 0 0,15-10 10 0 0,-2 0 0 0 0,-25 15 1 0 0,-29 23 102 0 0,71-50-97 0 0,0 0 1 0 0,1 1-1 0 0,0 0 0 0 0,0 0 0 0 0,1 1 1 0 0,0-1-1 0 0,1 1 0 0 0,-6 14 0 0 0,4-7-11 0 0,0 1 0 0 0,1 0-1 0 0,-4 34 1 0 0,3 8-15 0 0,5-56 44 0 0,1 2-18 0 0,0 69 107 0 0,7-61-36 0 0,-3-6-62 0 0,4 3 9 0 0,-1 0 1 0 0,0 1-1 0 0,-1 0 1 0 0,0 0-1 0 0,4 14 1 0 0,-7-19-8 0 0,1 1 0 0 0,-1-1 0 0 0,1 0-1 0 0,0 1 1 0 0,1-2 0 0 0,-1 1 0 0 0,1 0 0 0 0,0-1 0 0 0,1 0 0 0 0,-1 0 0 0 0,1-1 0 0 0,0 1 0 0 0,12 6-1 0 0,17 14 52 0 0,-21-14-38 0 0,1-1-1 0 0,-1-1 0 0 0,2 0 0 0 0,-1-2 1 0 0,1 1-1 0 0,0-2 0 0 0,1 0 0 0 0,20 4 1 0 0,0-1 18 0 0,1-3 1 0 0,57 3-1 0 0,264-6 50 0 0,-188-5-132 0 0,-31 2 65 0 0,-133 0-21 0 0,1 0-1 0 0,-1 0 1 0 0,1 1 0 0 0,-1 0 0 0 0,0 0 0 0 0,0 1-1 0 0,0 0 1 0 0,0 1 0 0 0,0-1 0 0 0,10 6 0 0 0,-10-4 1 0 0,0-1 0 0 0,0 0 0 0 0,0-1 0 0 0,0 0 0 0 0,0 0 0 0 0,0 0 0 0 0,1-1 0 0 0,-1 0 0 0 0,1 0 0 0 0,11-1 0 0 0,786 0 270 0 0,-792 0-275 0 0,0 0 0 0 0,0-1 0 0 0,-1 0 0 0 0,1-1 1 0 0,0-1-1 0 0,-1 0 0 0 0,0-1 0 0 0,0 0 0 0 0,15-7 0 0 0,-13 4 3 0 0,1 1 0 0 0,0 1-1 0 0,-1 1 1 0 0,1 0 0 0 0,1 1-1 0 0,26-3 1 0 0,52-1 52 0 0,278-32 51 0 0,-154 21-53 0 0,-19 2 18 0 0,-32 1 10 0 0,248 10 0 0 0,-233 7-123 0 0,27-2 105 0 0,-209 0-61 0 0,3 0 0 0 0,0 0-1 0 0,-1-1 1 0 0,1 1 0 0 0,0 0 0 0 0,-1-1-1 0 0,1 0 1 0 0,0 1 0 0 0,-1-1-1 0 0,1 0 1 0 0,-1 0 0 0 0,3-2 0 0 0,20-12-11 0 0,-14 9 3 0 0,-1-1 0 0 0,1 2 1 0 0,1-1-1 0 0,-1 1 1 0 0,18-4-1 0 0,1 0 11 0 0,0 0 0 0 0,-1-2 0 0 0,-1-2 1 0 0,0 0-1 0 0,0-2 0 0 0,-1-1 0 0 0,42-33 0 0 0,-33 23 7 0 0,-27 20 4 0 0,0 0-1 0 0,0-1 1 0 0,-1 1 0 0 0,13-14-1 0 0,-19 18-10 0 0,4-5 7 0 0,0 1 0 0 0,0-1 0 0 0,0-1 0 0 0,-1 1 0 0 0,0-1 0 0 0,0 0 0 0 0,-1 0 1 0 0,0-1-1 0 0,0 1 0 0 0,2-11 0 0 0,1-6-42 0 0,-5 19 39 0 0,0 0 1 0 0,0-1-1 0 0,-1 1 0 0 0,1-12 0 0 0,-2 15-29 0 0,0-1-16 0 0,0-78 42 0 0,0 79-1 0 0,0 0 1 0 0,0 0-1 0 0,0 0 1 0 0,-1 0 0 0 0,0 0-1 0 0,1 0 1 0 0,-1 0-1 0 0,0 1 1 0 0,0-1 0 0 0,-1 0-1 0 0,-1-2 1 0 0,-111-173 110 0 0,113 177-114 0 0,-4-8-3 0 0,0 0-1 0 0,-1 1 0 0 0,0 0 0 0 0,0 0 0 0 0,-1 0 0 0 0,-15-12 0 0 0,-30-33 45 0 0,40 39-47 0 0,-1 0 0 0 0,0 1 0 0 0,-19-14 0 0 0,-93-51-41 0 0,116 72-2 0 0,-1 0 0 0 0,0 0 0 0 0,-1 1 0 0 0,1 0 0 0 0,-1 0 0 0 0,0 1 0 0 0,0 1 0 0 0,0 0 1 0 0,-1 1-1 0 0,-21-3 0 0 0,30 5-299 0 0,2 0-142 0 0,-1 0 423 0 0,1 0-1 0 0,-1 0 1 0 0,1 0 0 0 0,-1 0 0 0 0,1 0 0 0 0,-1 0 0 0 0,1 0-1 0 0,-1 1 1 0 0,1-1 0 0 0,0 1 0 0 0,-1-1 0 0 0,1 1 0 0 0,-1-1 0 0 0,1 1-1 0 0,0 0 1 0 0,-2 1 0 0 0,-31 25-1364 0 0,32-25 1288 0 0,1-1 1 0 0,0 0 0 0 0,-1 0-1 0 0,1 0 1 0 0,-1 0 0 0 0,1 0 0 0 0,-1-1-1 0 0,0 1 1 0 0,1 0 0 0 0,-1-1-1 0 0,0 1 1 0 0,0-1 0 0 0,1 0 0 0 0,-4 1-1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44.364"/>
    </inkml:context>
    <inkml:brush xml:id="br0">
      <inkml:brushProperty name="width" value="0.1" units="cm"/>
      <inkml:brushProperty name="height" value="0.1" units="cm"/>
      <inkml:brushProperty name="color" value="#FF0066"/>
    </inkml:brush>
  </inkml:definitions>
  <inkml:trace contextRef="#ctx0" brushRef="#br0">4627 1122 1768 0 0,'-64'4'4389'0'0,"49"-1"-4002"0"0,1-2 0 0 0,0 0 0 0 0,-1-1 0 0 0,1 0 0 0 0,-25-4 0 0 0,31 2-277 0 0,-1 1 0 0 0,0 0 0 0 0,1 0 1 0 0,-1 1-1 0 0,0 0 0 0 0,-8 2 0 0 0,-12 0 27 0 0,14-2-95 0 0,1 1-1 0 0,0 0 1 0 0,-1 1 0 0 0,1 1-1 0 0,0 0 1 0 0,-24 9 0 0 0,21-6 2 0 0,0-1 1 0 0,-1 0 0 0 0,1-2-1 0 0,-30 4 1 0 0,-3-1 154 0 0,-83 21 1 0 0,-5 3 125 0 0,26-15-112 0 0,-107 21 221 0 0,156-25-211 0 0,-127 7 1 0 0,-66-17 282 0 0,122-3-437 0 0,-1662 2 469 0 0,1788 0-537 0 0,-1-1-1 0 0,1 0 1 0 0,0 0 0 0 0,0-1-1 0 0,-16-6 1 0 0,17 5 1 0 0,-1 1 1 0 0,0 0-1 0 0,0 0 0 0 0,0 0 1 0 0,-16 0-1 0 0,-1 3 5 0 0,17 0-3 0 0,0 0-1 0 0,1-1 0 0 0,-1 0 0 0 0,0-1 1 0 0,0 0-1 0 0,1 0 0 0 0,-11-3 1 0 0,-65-24 38 0 0,61 20-31 0 0,0-1 6 0 0,0 1 0 0 0,-44-8 0 0 0,-43 5 5 0 0,-19-4-38 0 0,5-17 249 0 0,117 30-224 0 0,0-1 0 0 0,0 0 0 0 0,0 0 0 0 0,1 0 0 0 0,-1 0 1 0 0,1-1-1 0 0,0 0 0 0 0,-1 0 0 0 0,2-1 0 0 0,-1 1 0 0 0,0-1 0 0 0,-4-7 0 0 0,-5-7 30 0 0,1-1 0 0 0,-10-22-1 0 0,5 9-81 0 0,5 12 41 0 0,2 0-1 0 0,0 0 1 0 0,1-1 0 0 0,1-1-1 0 0,2 0 1 0 0,0 0-1 0 0,-6-36 1 0 0,13 57-16 0 0,0-3 23 0 0,0-73-74 0 0,7 63 72 0 0,11-9 16 0 0,0 1-1 0 0,2 0 1 0 0,24-22-1 0 0,18 6-64 0 0,-15 10 31 0 0,-13 8 39 0 0,1 1 0 0 0,56-23 0 0 0,-25 13 13 0 0,-25 12-41 0 0,1 2 0 0 0,1 1 0 0 0,0 3 0 0 0,83-13 1 0 0,184-2 35 0 0,-232 22-20 0 0,72 0 19 0 0,56-5 13 0 0,422-67-128 0 0,-594 73 134 0 0,68 0-1 0 0,-98 4-51 0 0,3 0 1 0 0,0-1 0 0 0,1 0 0 0 0,-1 0 0 0 0,0 0 0 0 0,0-1 0 0 0,0-1 0 0 0,0 1 1 0 0,0-1-1 0 0,0 0 0 0 0,-1 0 0 0 0,1-1 0 0 0,6-5 0 0 0,-5 4 10 0 0,1 0 0 0 0,0 0 1 0 0,0 0-1 0 0,0 1 0 0 0,1 1 0 0 0,11-3 1 0 0,209-41-96 0 0,-213 45 104 0 0,0 0 0 0 0,0 1 0 0 0,0 1 1 0 0,19 2-1 0 0,8 0-30 0 0,70-2-40 0 0,-108 0 55 0 0,0-1 0 0 0,0 0 0 0 0,0 0 0 0 0,0 0 0 0 0,0 0 0 0 0,0-1 0 0 0,-1 0-1 0 0,1-1 1 0 0,9-4 0 0 0,13-6 7 0 0,-10 8-12 0 0,1 1-1 0 0,1 1 1 0 0,-1 1 0 0 0,0 1-1 0 0,1 0 1 0 0,31 4-1 0 0,2-1 24 0 0,217-2-15 0 0,-255 0-1 0 0,1 1 0 0 0,0 0 0 0 0,-1 1 1 0 0,1 1-1 0 0,-1 1 0 0 0,16 5 0 0 0,-15-4-5 0 0,0 0 0 0 0,0-2 0 0 0,0 0 0 0 0,0 0 0 0 0,25-1 0 0 0,105 11-18 0 0,-5 5 38 0 0,-91-11 26 0 0,83 4-1 0 0,31-11-130 0 0,-149 6 91 0 0,1 4 0 0 0,1-1 0 0 0,0-1-1 0 0,0 0 1 0 0,20 5 0 0 0,62 20-80 0 0,158 76-1 0 0,-227-92 102 0 0,31 22 0 0 0,-11-6-39 0 0,-41-26 25 0 0,0 0-1 0 0,0 1 1 0 0,-1 0 0 0 0,0 1-1 0 0,-1-1 1 0 0,11 16-1 0 0,-16-18 22 0 0,-1-1 0 0 0,1 1 0 0 0,-1 0 0 0 0,0 0 0 0 0,0-1 1 0 0,-1 1-1 0 0,0 0 0 0 0,0 0 0 0 0,-1 10 0 0 0,0-8-43 0 0,1-4 18 0 0,0 2 33 0 0,0-3-42 0 0,0 0-1 0 0,0 0 1 0 0,-1 1-1 0 0,1-1 1 0 0,-1 0-1 0 0,0 0 1 0 0,0 0-1 0 0,0 0 1 0 0,-1 0 0 0 0,1 0-1 0 0,-1 0 1 0 0,1-1-1 0 0,-1 1 1 0 0,0 0-1 0 0,0-1 1 0 0,0 1 0 0 0,-3 1-1 0 0,0 2 12 0 0,0 0 0 0 0,0 0-1 0 0,1 0 1 0 0,-7 13 0 0 0,-3 6 5 0 0,-2-1 0 0 0,0 0 0 0 0,-2-2 0 0 0,0 0 0 0 0,-2 0 0 0 0,-24 19 0 0 0,-1 4 38 0 0,22-24-9 0 0,0-1-1 0 0,-2-1 1 0 0,-42 24-1 0 0,20-13-74 0 0,34-21 44 0 0,-1-1 1 0 0,0 0-1 0 0,-1-1 1 0 0,-26 10-1 0 0,19-12-3126 0 0,1-4-3374 0 0,11-5 5292 0 0,-21-16 4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56.252"/>
    </inkml:context>
    <inkml:brush xml:id="br0">
      <inkml:brushProperty name="width" value="0.1" units="cm"/>
      <inkml:brushProperty name="height" value="0.1" units="cm"/>
      <inkml:brushProperty name="color" value="#FF0066"/>
    </inkml:brush>
  </inkml:definitions>
  <inkml:trace contextRef="#ctx0" brushRef="#br0">1 1 2108 0 0,'0'0'4619'0'0,"0"9"-4297"0"0,2 8-210 0 0,1 0-1 0 0,0 0 0 0 0,2 0 0 0 0,8 21 1 0 0,-11-32-78 0 0,-1-1 24 0 0,1 0 1 0 0,-1 1-1 0 0,0-1 1 0 0,0 0-1 0 0,0 1 1 0 0,-1-1-1 0 0,0 1 0 0 0,0-1 1 0 0,0 1-1 0 0,-2 9 1 0 0,-1 16 160 0 0,3 788 1829 0 0,0-814-2086 0 0,0-1-22 0 0,-2 15-84 0 0,1 9-1760 0 0,1-29 1879 0 0,0 1-1 0 0,0 0 1 0 0,0 0 0 0 0,0 0-1 0 0,0 0 1 0 0,0 0 0 0 0,9-20-2280 0 0,-7 11 1912 0 0,0 1 1 0 0,0-1-1 0 0,0 0 1 0 0,-1-18-1 0 0,1 3-71 0 0,4-25-623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57.806"/>
    </inkml:context>
    <inkml:brush xml:id="br0">
      <inkml:brushProperty name="width" value="0.1" units="cm"/>
      <inkml:brushProperty name="height" value="0.1" units="cm"/>
      <inkml:brushProperty name="color" value="#FF0066"/>
    </inkml:brush>
  </inkml:definitions>
  <inkml:trace contextRef="#ctx0" brushRef="#br0">1 136 2572 0 0,'1'-18'1744'0'0,"1"0"1076"0"0,-2 18-2774 0 0,1 0-1 0 0,0 0 1 0 0,-1 0-1 0 0,1 0 0 0 0,0 0 1 0 0,-1 0-1 0 0,1 0 1 0 0,0 0-1 0 0,-1 0 1 0 0,1 0-1 0 0,0 0 0 0 0,-1 1 1 0 0,1-1-1 0 0,-1 0 1 0 0,1 0-1 0 0,0 1 1 0 0,-1-1-1 0 0,1 0 1 0 0,-1 1-1 0 0,1-1 0 0 0,-1 1 1 0 0,1-1-1 0 0,-1 1 1 0 0,1-1-1 0 0,-1 1 1 0 0,0-1-1 0 0,1 1 0 0 0,-1-1 1 0 0,0 1-1 0 0,1 0 1 0 0,41 33 1136 0 0,-37-29-1100 0 0,1-1 1 0 0,-1 0-1 0 0,1 0 1 0 0,1 0 0 0 0,-1-1-1 0 0,0 1 1 0 0,1-2-1 0 0,10 4 1 0 0,58 12 213 0 0,-57-14-250 0 0,59 8 218 0 0,131 5 0 0 0,219-15 78 0 0,-226-4-290 0 0,-182 2-44 0 0,-1 0 0 0 0,0-2 1 0 0,-1 0-1 0 0,1-1 1 0 0,34-11-1 0 0,-32 8 0 0 0,1 1 1 0 0,0 0-1 0 0,0 2 1 0 0,26-1-1 0 0,317-27 65 0 0,-128 28 167 0 0,-125 5-107 0 0,576-2 61 0 0,-661-1-196 0 0,0-1-1 0 0,0-1 0 0 0,33-9 0 0 0,45-5 92 0 0,218-7-147 0 0,403 19 176 0 0,-399 8-56 0 0,-114-3-10 0 0,-203-5-62 0 0,-6 3 11 0 0,0-1 0 0 0,0 1 0 0 0,1 0 0 0 0,-1 0 0 0 0,1 0 0 0 0,-1 0 0 0 0,1 1 0 0 0,-1-1 0 0 0,1 1 0 0 0,0 0 0 0 0,0 0 0 0 0,4 0-1 0 0,7-5-39 0 0,1-3 55 0 0,1 2 0 0 0,1-1 0 0 0,25-6 0 0 0,-22 11-1 0 0,-1 1 0 0 0,22 0-1 0 0,-37 2-32 0 0,-1 0 39 0 0,59 0 753 0 0,-54-4-767 0 0,-9 4-5 0 0,0-1 1 0 0,1 0 0 0 0,-1 0-1 0 0,1 1 1 0 0,0-1 0 0 0,-1 1-1 0 0,1-1 1 0 0,0 0 0 0 0,-1 1-1 0 0,1-1 1 0 0,0 1 0 0 0,-1-1 0 0 0,1 1-1 0 0,0-1 1 0 0,0 1 0 0 0,0 0-1 0 0,0 0 1 0 0,-1-1 0 0 0,1 1-1 0 0,0 0 1 0 0,0 0 0 0 0,0 0-1 0 0,0 0 1 0 0,0 0 0 0 0,0 0 0 0 0,1 0-1 0 0,0 2-1 0 0,-1-1 0 0 0,1 1-1 0 0,0 0 1 0 0,-1 0 0 0 0,1 0 0 0 0,-1 0-1 0 0,0 0 1 0 0,1 1 0 0 0,-1-1-1 0 0,0 0 1 0 0,-1 0 0 0 0,2 5 0 0 0,14 33 53 0 0,-5-14-63 0 0,15 55 0 0 0,1 16 20 0 0,-15-57 5 0 0,9 50 0 0 0,-4-16-11 0 0,-12-56-20 0 0,0 0 0 0 0,-2 0 1 0 0,3 34-1 0 0,-6-52 14 0 0,0 1 0 0 0,0 0 1 0 0,0-1-1 0 0,0 1 0 0 0,-1 0 0 0 0,1 0 1 0 0,0-1-1 0 0,0 1 0 0 0,0 0 0 0 0,-1-1 0 0 0,1 1 1 0 0,0 0-1 0 0,-1-1 0 0 0,1 1 0 0 0,-1 0 1 0 0,1-1-1 0 0,-1 1 0 0 0,1-1 0 0 0,-1 1 1 0 0,-8 10 3 0 0,1 0 1 0 0,-1 0 0 0 0,-1-1 0 0 0,0-1-1 0 0,0 0 1 0 0,-1 0 0 0 0,0-1 0 0 0,-18 11 0 0 0,-41 10 22 0 0,45-19 11 0 0,-34 18 0 0 0,42-19-35 0 0,-1 0-1 0 0,0-2 0 0 0,0 0 0 0 0,-21 5 0 0 0,21-8 14 0 0,-187 34 188 0 0,-19 1-98 0 0,114-18-83 0 0,88-18-36 0 0,1-1 0 0 0,-1-1 0 0 0,-26-2 0 0 0,27 0 14 0 0,1 1 0 0 0,-1 1 0 0 0,0 0-1 0 0,-36 8 1 0 0,-10 12 29 0 0,28-8-23 0 0,-42 9 1 0 0,-50 6-9 0 0,-305 52 7 0 0,-103 14 40 0 0,100-13-127 0 0,171-46 91 0 0,-359 2 1 0 0,406-37-23 0 0,210 0 13 0 0,1 1 0 0 0,-1 0 0 0 0,0 0 0 0 0,1 1 0 0 0,-1 1 0 0 0,-18 7 0 0 0,18-6-2 0 0,0 0-1 0 0,0-1 0 0 0,0 0 1 0 0,0-1-1 0 0,-1-1 0 0 0,-22 2 1 0 0,-87-3 40 0 0,118-1-36 0 0,1 1 1 0 0,-1 0-1 0 0,1 1 0 0 0,-1-1 0 0 0,1 0 0 0 0,-1 1 0 0 0,1-1 0 0 0,-1 1 0 0 0,1 0 1 0 0,0 0-1 0 0,-1 0 0 0 0,1 0 0 0 0,0 0 0 0 0,0 1 0 0 0,0-1 0 0 0,0 1 0 0 0,0-1 1 0 0,-3 4-1 0 0,3-3-3 0 0,0 0 0 0 0,0 0 0 0 0,-1-1 1 0 0,1 1-1 0 0,0-1 0 0 0,-1 1 0 0 0,1-1 1 0 0,-1 0-1 0 0,1 1 0 0 0,-1-1 0 0 0,0-1 0 0 0,1 1 1 0 0,-1 0-1 0 0,0-1 0 0 0,-3 1 0 0 0,-10 2 6 0 0,-1 1-1 0 0,1 1 1 0 0,0 0-1 0 0,-28 14 0 0 0,-38 1 44 0 0,59-10-174 0 0,-24 12-655 0 0,44-20 727 0 0,0 0 0 0 0,0 0-1 0 0,1 0 1 0 0,-1 0 0 0 0,1 1 0 0 0,-1-1-1 0 0,1 1 1 0 0,0-1 0 0 0,0 1-1 0 0,0 0 1 0 0,1 0 0 0 0,-4 6-1 0 0,4-6-224 0 0,-1 0-1 0 0,1-1 0 0 0,-1 1 0 0 0,0 0 1 0 0,0-1-1 0 0,0 1 0 0 0,0-1 0 0 0,0 0 1 0 0,0 0-1 0 0,-1 0 0 0 0,1 0 0 0 0,-1 0 1 0 0,0 0-1 0 0,1-1 0 0 0,-1 1 0 0 0,0-1 0 0 0,0 0 1 0 0,-5 2-1 0 0,-2 0-314 0 0,0-1-1 0 0,-1 0 1 0 0,0 0 0 0 0,0-1-1 0 0,-10 0 1 0 0,-49 1-397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7.024"/>
    </inkml:context>
    <inkml:brush xml:id="br0">
      <inkml:brushProperty name="width" value="0.1" units="cm"/>
      <inkml:brushProperty name="height" value="0.1" units="cm"/>
      <inkml:brushProperty name="color" value="#FF0066"/>
    </inkml:brush>
  </inkml:definitions>
  <inkml:trace contextRef="#ctx0" brushRef="#br0">170 203 2740 0 0,'0'0'1036'0'0,"0"-9"-110"0"0,0-28-143 0 0,0 28 1339 0 0,-14-8-1524 0 0,-42-53-88 0 0,54 68-435 0 0,0 0 0 0 0,0 0 0 0 0,1 0 0 0 0,-1 0 0 0 0,1-1 1 0 0,-1 1-1 0 0,1 0 0 0 0,0-1 0 0 0,0 1 0 0 0,0 0 0 0 0,0-1 0 0 0,1 0 1 0 0,-1 1-1 0 0,1-1 0 0 0,-1 1 0 0 0,1-1 0 0 0,0-3 0 0 0,0 5-32 0 0,0 1-1 0 0,0-1 1 0 0,0 0-1 0 0,0 1 1 0 0,0-1-1 0 0,0 0 1 0 0,0 0-1 0 0,0 1 0 0 0,0-1 1 0 0,0 0-1 0 0,0 1 1 0 0,-1-1-1 0 0,1 0 1 0 0,0 1-1 0 0,-1-1 1 0 0,1 0-1 0 0,0 1 1 0 0,-1-1-1 0 0,1 1 1 0 0,-1-2-1 0 0,-7 43 948 0 0,-23 240-236 0 0,27-7-926 0 0,4-217-273 0 0,0-38 283 0 0,0-14-46 0 0,0 0-32 0 0,0 16-68 0 0,0-16-9 0 0,0-1-1 0 0,-8 30-390 0 0,8-33 662 0 0,0-1 0 0 0,0 0 0 0 0,0 1 0 0 0,0-1 0 0 0,0 0 0 0 0,0 0 0 0 0,0 1 0 0 0,0-1 0 0 0,-1 0 0 0 0,1 1 0 0 0,0-1 0 0 0,0 0 0 0 0,0 0 0 0 0,-1 0 0 0 0,1 1 0 0 0,0-1 1 0 0,0 0-1 0 0,0 0 0 0 0,-1 0 0 0 0,1 1 0 0 0,0-1 0 0 0,0 0 0 0 0,-1 0 0 0 0,1 0 0 0 0,0 0 0 0 0,-1 0 0 0 0,1 0 0 0 0,0 1 0 0 0,0-1 0 0 0,-1 0 0 0 0,1 0 0 0 0,0 0 0 0 0,-1 0 0 0 0,0 0 0 0 0,0-1-209 0 0,1-1 0 0 0,-1 1 0 0 0,0 0 0 0 0,0 0 0 0 0,0-1 0 0 0,1 1 0 0 0,-1 0 0 0 0,1-1 0 0 0,-1 1 0 0 0,1-1 0 0 0,-1 1 0 0 0,1 0 0 0 0,0-3 0 0 0,-4-13-965 0 0,-2-1 94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7.882"/>
    </inkml:context>
    <inkml:brush xml:id="br0">
      <inkml:brushProperty name="width" value="0.1" units="cm"/>
      <inkml:brushProperty name="height" value="0.1" units="cm"/>
      <inkml:brushProperty name="color" value="#FF0066"/>
    </inkml:brush>
  </inkml:definitions>
  <inkml:trace contextRef="#ctx0" brushRef="#br0">6 470 2492 0 0,'-1'-7'360'0'0,"-1"0"-1"0"0,1-1 1 0 0,0 1 0 0 0,1-1-1 0 0,-1 1 1 0 0,2-1-1 0 0,-1 1 1 0 0,1-1-1 0 0,0 1 1 0 0,1-1 0 0 0,2-7-1 0 0,-3 11-183 0 0,1-1 0 0 0,0 1 0 0 0,1 0 1 0 0,-1-1-1 0 0,1 1 0 0 0,0 0 0 0 0,0 1 0 0 0,0-1 0 0 0,0 0 0 0 0,1 1 1 0 0,0 0-1 0 0,-1 0 0 0 0,1 0 0 0 0,0 0 0 0 0,0 1 0 0 0,1-1 0 0 0,8-3 1 0 0,17-4 126 0 0,1 1-1 0 0,0 1 1 0 0,62-7 0 0 0,-40 7-87 0 0,177-16 398 0 0,19-3-116 0 0,111-17-46 0 0,-123 18-292 0 0,594-49 102 0 0,-643 62-247 0 0,457-16 241 0 0,-364 19-137 0 0,305 3 19 0 0,-521 7-112 0 0,-60 0-30 0 0,-1 1 1 0 0,0-1 0 0 0,0 1-1 0 0,0 0 1 0 0,0 0 0 0 0,0 0-1 0 0,0 0 1 0 0,0 1 0 0 0,0 0-1 0 0,0 0 1 0 0,-1 0 0 0 0,1 0-1 0 0,-1 0 1 0 0,5 4 0 0 0,15 10-7 0 0,-6-9 13 0 0,0 0-1 0 0,0-2 0 0 0,33 7 0 0 0,17 5 5 0 0,-17-4 22 0 0,-38-11-28 0 0,0 0 1 0 0,0 1-1 0 0,16 7 0 0 0,11 0 91 0 0,-34-9-93 0 0,0-1 0 0 0,0 1 0 0 0,0 0 0 0 0,0 1 0 0 0,0-1-1 0 0,0 1 1 0 0,0 0 0 0 0,-1 0 0 0 0,1 0 0 0 0,-1 1 0 0 0,6 4 0 0 0,-1 0 3 0 0,0-1 0 0 0,1 0 0 0 0,-1-1 1 0 0,1 0-1 0 0,1 0 0 0 0,16 5 0 0 0,23 11-3 0 0,-9-1 50 0 0,-20-10-41 0 0,0 1 0 0 0,22 14 1 0 0,2 3-9 0 0,-26-18 24 0 0,0 2-1 0 0,-1 0 1 0 0,23 21-1 0 0,-40-32-21 0 0,6 5 11 0 0,1 1 0 0 0,-2 0 0 0 0,1 0 0 0 0,-1 1 0 0 0,0 0 0 0 0,0 0 0 0 0,-1 1 0 0 0,0-1 0 0 0,-1 1 0 0 0,5 13 0 0 0,27 70 60 0 0,33 97 13 0 0,-31-43-82 0 0,20 71 35 0 0,-15-109 95 0 0,1 6-114 0 0,-32-77 180 0 0,-7-24-168 0 0,0-1-1 0 0,3 24 0 0 0,-5 0 9 0 0,-3-36-39 0 0,0 1 0 0 0,0-1 1 0 0,0 1-1 0 0,0 0 1 0 0,0-1-1 0 0,0 1 0 0 0,0-1 1 0 0,-1 1-1 0 0,1-1 1 0 0,0 1-1 0 0,0-1 0 0 0,-1 1 1 0 0,1 0-1 0 0,0-1 1 0 0,-1 0-1 0 0,1 1 0 0 0,-1-1 1 0 0,1 1-1 0 0,-1-1 0 0 0,1 1 1 0 0,0-1-1 0 0,-1 0 1 0 0,1 1-1 0 0,-2-1 0 0 0,-3 5 10 0 0,-2 2-6 0 0,-1 0 1 0 0,0 0 0 0 0,0-1-1 0 0,-1 0 1 0 0,0 0 0 0 0,-17 7-1 0 0,-18 7 43 0 0,0-3 0 0 0,-2-2-1 0 0,1-1 1 0 0,-55 8-1 0 0,33-11-84 0 0,40-5 37 0 0,-1-1 0 0 0,0-2 1 0 0,-31 0-1 0 0,-786-3-6 0 0,768-2 7 0 0,-141-20-1 0 0,-39-3-197 0 0,-102 21-1028 0 0,356 4 1210 0 0,-81 3-383 0 0,1 3 0 0 0,-114 23 0 0 0,113-15 82 0 0,-224 32-1711 0 0,-64 12-341 0 0,37-6 501 0 0,-101 18-278 0 0,140-14 1045 0 0,-19-2 86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3.564"/>
    </inkml:context>
    <inkml:brush xml:id="br0">
      <inkml:brushProperty name="width" value="0.1" units="cm"/>
      <inkml:brushProperty name="height" value="0.1" units="cm"/>
      <inkml:brushProperty name="color" value="#FF0066"/>
    </inkml:brush>
  </inkml:definitions>
  <inkml:trace contextRef="#ctx0" brushRef="#br0">47 168 1472 0 0,'0'0'1372'0'0,"-8"0"-804"0"0,-31 0 3467 0 0,45-1-3835 0 0,25-2 202 0 0,63 0-1 0 0,-52 3-221 0 0,70-9-1 0 0,-73 3-142 0 0,15-3 77 0 0,110-4 0 0 0,1353 13 1402 0 0,-1513 0-1288 0 0,0 0-155 0 0,88 4 475 0 0,-71-3-992 0 0,-15 0 251 0 0,-1-1 0 0 0,1 1 1 0 0,0-1-1 0 0,-1-1 0 0 0,1 1 0 0 0,-1-1 0 0 0,1 0 0 0 0,-1 0 0 0 0,1-1 0 0 0,-1 1 0 0 0,0-1 0 0 0,0 0 0 0 0,0-1 0 0 0,0 1 0 0 0,0-1 0 0 0,0 0 0 0 0,-1 0 0 0 0,1-1 0 0 0,4-4 0 0 0,79-67-3577 0 0,-61 57 2636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4.764"/>
    </inkml:context>
    <inkml:brush xml:id="br0">
      <inkml:brushProperty name="width" value="0.1" units="cm"/>
      <inkml:brushProperty name="height" value="0.1" units="cm"/>
      <inkml:brushProperty name="color" value="#FF0066"/>
    </inkml:brush>
  </inkml:definitions>
  <inkml:trace contextRef="#ctx0" brushRef="#br0">6 340 1844 0 0,'-6'-4'1813'0'0,"37"1"833"0"0,-21 1-2435 0 0,-1 0 0 0 0,1 1 0 0 0,15 0 0 0 0,107 10 614 0 0,-112-8-789 0 0,1 0-1 0 0,-2 2 1 0 0,1 0 0 0 0,21 6-1 0 0,-22-4 4 0 0,1-1 0 0 0,0-1-1 0 0,27 2 1 0 0,297-4 359 0 0,-184-2-215 0 0,-129 1-160 0 0,0-2-1 0 0,0-1 1 0 0,0-1-1 0 0,39-11 1 0 0,-33 6 7 0 0,0 2 0 0 0,62-5 1 0 0,621-84 311 0 0,-710 94-341 0 0,77-13 11 0 0,190-26 127 0 0,-130 26-66 0 0,73-6 19 0 0,-125 15-84 0 0,77-2-40 0 0,41 8 136 0 0,-192 0-103 0 0,1-1 0 0 0,-1-1 0 0 0,0-1 0 0 0,42-12 0 0 0,-35 8 14 0 0,0 1-1 0 0,39-4 1 0 0,120-19 70 0 0,-26 2-96 0 0,334 14 314 0 0,-329 15-158 0 0,-45-2-89 0 0,-121 0-56 0 0,5-1 1 0 0,1 2-1 0 0,0-1 1 0 0,-1 1 0 0 0,1 0-1 0 0,0 0 1 0 0,5 2-1 0 0,14 5-2 0 0,5 2 1 0 0,1-1-1 0 0,34 5 1 0 0,439 26 419 0 0,-315-30-318 0 0,185-7 95 0 0,-197-5-72 0 0,105 2 88 0 0,-278 0-222 0 0,0 0-39 0 0,14 0 45 0 0,-14 0-27 0 0,0 0 76 0 0,54 0-1293 0 0,14 0-5572 0 0,-43 0 5752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5.771"/>
    </inkml:context>
    <inkml:brush xml:id="br0">
      <inkml:brushProperty name="width" value="0.1" units="cm"/>
      <inkml:brushProperty name="height" value="0.1" units="cm"/>
      <inkml:brushProperty name="color" value="#FF0066"/>
    </inkml:brush>
  </inkml:definitions>
  <inkml:trace contextRef="#ctx0" brushRef="#br0">0 101 2352 0 0,'0'0'1311'0'0,"0"-8"-805"0"0,0-27-79 0 0,0 27 1357 0 0,7-1-1522 0 0,26-26-44 0 0,-32 34-199 0 0,1 0-1 0 0,0 1 1 0 0,0-1 0 0 0,0 0-1 0 0,0 1 1 0 0,0-1 0 0 0,-1 1-1 0 0,1 0 1 0 0,0-1-1 0 0,0 1 1 0 0,0 0 0 0 0,0 0-1 0 0,0 1 1 0 0,0-1 0 0 0,0 0-1 0 0,0 0 1 0 0,0 1 0 0 0,0 0-1 0 0,0-1 1 0 0,-1 1 0 0 0,1 0-1 0 0,0 0 1 0 0,3 1 0 0 0,7 3 88 0 0,111 26 174 0 0,5 3-79 0 0,1-6 0 0 0,147 13 0 0 0,504-24 105 0 0,-578-18-296 0 0,-150 1-10 0 0,0-3 0 0 0,0-1 1 0 0,58-14-1 0 0,94-11-17 0 0,165 22 197 0 0,-225 8-14 0 0,-46-1 87 0 0,-93 0-380 0 0,2 7-1284 0 0,3 0 1078 0 0,-6-4 47 0 0,1 1 1 0 0,0-1-1 0 0,-1 1 0 0 0,0 0 0 0 0,0 1 1 0 0,4 4-1 0 0,6 0-2104 0 0,-8-8 1244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7.150"/>
    </inkml:context>
    <inkml:brush xml:id="br0">
      <inkml:brushProperty name="width" value="0.1" units="cm"/>
      <inkml:brushProperty name="height" value="0.1" units="cm"/>
      <inkml:brushProperty name="color" value="#FF0066"/>
    </inkml:brush>
  </inkml:definitions>
  <inkml:trace contextRef="#ctx0" brushRef="#br0">309 1 1616 0 0,'-5'1'194'0'0,"1"-1"-1"0"0,-1 1 1 0 0,1 1-1 0 0,0-1 1 0 0,0 1 0 0 0,-1 0-1 0 0,1 0 1 0 0,0 0-1 0 0,0 0 1 0 0,1 0 0 0 0,-1 1-1 0 0,0 0 1 0 0,1 0-1 0 0,0 0 1 0 0,-1 0 0 0 0,1 1-1 0 0,-4 6 1 0 0,-6 8 187 0 0,0 0 0 0 0,-11 23 0 0 0,22-37-358 0 0,-24 48 244 0 0,3 1-1 0 0,1 2 0 0 0,3 0 1 0 0,3 0-1 0 0,2 2 0 0 0,2 0 0 0 0,3 0 1 0 0,-1 60-1 0 0,-4 8 91 0 0,7-71-75 0 0,0 62-1 0 0,6-96-229 0 0,0-16-37 0 0,0 1 0 0 0,1 0-1 0 0,-1 0 1 0 0,1 0 0 0 0,1-1 0 0 0,-1 1 0 0 0,1 0-1 0 0,-1 0 1 0 0,1 0 0 0 0,1-1 0 0 0,-1 1-1 0 0,4 8 1 0 0,45 55 175 0 0,-47-65-178 0 0,0 0 0 0 0,0 0 0 0 0,0 0 0 0 0,0 0 0 0 0,1-1 1 0 0,-1 1-1 0 0,1-1 0 0 0,-1 0 0 0 0,1 0 0 0 0,0 0 0 0 0,0-1 0 0 0,0 1 0 0 0,0-1 0 0 0,0 0 0 0 0,7 1 0 0 0,30 11 19 0 0,-10-1-9 0 0,1-2 0 0 0,0-1 1 0 0,1-1-1 0 0,60 6 1 0 0,141-5 95 0 0,-70-5-66 0 0,356 2 178 0 0,-295-8-214 0 0,-152 1 13 0 0,129 6-6 0 0,-127 4-10 0 0,95 8 28 0 0,254-12 168 0 0,-296-5-112 0 0,-98 0-76 0 0,1-2 0 0 0,-1 0-1 0 0,1-2 1 0 0,45-12-1 0 0,-29 5 35 0 0,66-7-1 0 0,412-16 232 0 0,994 34-18 0 0,-1487 0-265 0 0,1 2 1 0 0,58 10 0 0 0,38 5-29 0 0,257 32 89 0 0,-77-7-50 0 0,345-3 128 0 0,3-34 194 0 0,-624-5-316 0 0,-14 0-11 0 0,0-1 1 0 0,0 0 0 0 0,-1-1-1 0 0,1-2 1 0 0,-1 0-1 0 0,1 0 1 0 0,20-10 0 0 0,-13 5 7 0 0,-1 1 0 0 0,1 2 1 0 0,38-6-1 0 0,273-14 199 0 0,-191 18-210 0 0,614-28 139 0 0,-280 6-200 0 0,-179 1 161 0 0,79 5-44 0 0,4 24 10 0 0,-169 1 20 0 0,1723-1 61 0 0,-1931 5-500 0 0,20 16-123 0 0,-27-21 454 0 0,0 0 0 0 0,0 0 1 0 0,0 0-1 0 0,0 0 0 0 0,0 0 1 0 0,0 0-1 0 0,0 0 0 0 0,0 0 0 0 0,0 0 1 0 0,1 0-1 0 0,-1 0 0 0 0,0 1 1 0 0,0-1-1 0 0,0 0 0 0 0,0 0 1 0 0,0 0-1 0 0,0 0 0 0 0,0 0 0 0 0,0 0 1 0 0,0 0-1 0 0,0 0 0 0 0,0 0 1 0 0,0 0-1 0 0,0 1 0 0 0,0-1 0 0 0,0 0 1 0 0,0 0-1 0 0,0 0 0 0 0,0 0 1 0 0,0 0-1 0 0,0 0 0 0 0,0 0 0 0 0,0 0 1 0 0,0 0-1 0 0,0 1 0 0 0,0-1 1 0 0,0 0-1 0 0,0 0 0 0 0,0 0 1 0 0,0 0-1 0 0,0 0 0 0 0,0 0 0 0 0,-1 0 1 0 0,1 0-1 0 0,0 0 0 0 0,0 0 1 0 0,0 0-1 0 0,0 0 0 0 0,0 0 0 0 0,0 1 1 0 0,0-1-1 0 0,0 0 0 0 0,0 0 1 0 0,0 0-1 0 0,0 0 0 0 0,-1 0 0 0 0,1 0 1 0 0,0 0-1 0 0,0 0 0 0 0,0 0 1 0 0,0 0-1 0 0,0 0 0 0 0,0 0 1 0 0,0 0-1 0 0,-12 0-985 0 0,-21-3-536 0 0,-169-4-2270 0 0,130 5 2854 0 0,-88-13-1 0 0,67 4 360 0 0,-76 3-723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2.062"/>
    </inkml:context>
    <inkml:brush xml:id="br0">
      <inkml:brushProperty name="width" value="0.1" units="cm"/>
      <inkml:brushProperty name="height" value="0.1" units="cm"/>
      <inkml:brushProperty name="color" value="#FF0066"/>
    </inkml:brush>
  </inkml:definitions>
  <inkml:trace contextRef="#ctx0" brushRef="#br0">1 223 1540 0 0,'37'-40'3268'0'0,"-29"31"-2848"0"0,0 0-1 0 0,1 0 1 0 0,10-8-1 0 0,10-5 73 0 0,1 1 1 0 0,39-20-1 0 0,-52 32-419 0 0,-1 2 1 0 0,2 0-1 0 0,-1 1 1 0 0,1 1-1 0 0,0 0 0 0 0,26-2 1 0 0,41-1-1634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4:28.232"/>
    </inkml:context>
    <inkml:brush xml:id="br0">
      <inkml:brushProperty name="width" value="0.1" units="cm"/>
      <inkml:brushProperty name="height" value="0.1" units="cm"/>
      <inkml:brushProperty name="color" value="#FF0066"/>
    </inkml:brush>
  </inkml:definitions>
  <inkml:trace contextRef="#ctx0" brushRef="#br0">49 796 1576 0 0,'0'0'885'0'0,"0"-8"-54"0"0,0-27-116 0 0,0 27 999 0 0,-8-11-1179 0 0,-26-54-60 0 0,28 50-101 0 0,10 17-80 0 0,0 2-126 0 0,0-1-49 0 0,0-1 0 0 0,0 1-1 0 0,0 0 1 0 0,1 1-1 0 0,-1-1 1 0 0,1 1 0 0 0,1 0-1 0 0,-1 0 1 0 0,0 1-1 0 0,1-1 1 0 0,0 1 0 0 0,0 0-1 0 0,0 1 1 0 0,0-1 0 0 0,0 1-1 0 0,0 0 1 0 0,1 1-1 0 0,7-1 1 0 0,16-2 105 0 0,1 1-1 0 0,52 3 1 0 0,-44 0-82 0 0,-14-1-100 0 0,-14 1-26 0 0,0-1 0 0 0,-1 1 0 0 0,1 1 0 0 0,0 0 0 0 0,-1 1 0 0 0,1 0 0 0 0,12 4 0 0 0,25 11 24 0 0,-19-5-5 0 0,-1-3 1 0 0,46 11-1 0 0,119 18 203 0 0,181 25 297 0 0,-363-61-519 0 0,-1-1 1 0 0,0 0-1 0 0,1-1 1 0 0,-1 0-1 0 0,0-1 0 0 0,1 0 1 0 0,-1 0-1 0 0,18-6 0 0 0,62-47 44 0 0,-82 47-42 0 0,1 0 0 0 0,-1-1 0 0 0,0 0-1 0 0,-1 0 1 0 0,0-1 0 0 0,0 1 0 0 0,-1-2 0 0 0,0 1-1 0 0,-1-1 1 0 0,0 0 0 0 0,0 0 0 0 0,-1 0-1 0 0,0-1 1 0 0,-1 1 0 0 0,-1-1 0 0 0,3-15-1 0 0,0-17-13 0 0,-1-1-1 0 0,-4-79 0 0 0,-2 57 39 0 0,2 64-41 0 0,1-1-1 0 0,-1 1 1 0 0,0 0 0 0 0,-1-1 0 0 0,1 1 0 0 0,0 0 0 0 0,-1-1 0 0 0,1 1-1 0 0,-1 0 1 0 0,1-1 0 0 0,-1 1 0 0 0,0 0 0 0 0,0 0 0 0 0,0 0 0 0 0,-1 0-1 0 0,1 0 1 0 0,0 0 0 0 0,-1 0 0 0 0,1 0 0 0 0,-1 0 0 0 0,0 1-1 0 0,0-1 1 0 0,-2-2 0 0 0,2 3-1 0 0,0-1 1 0 0,0 1-1 0 0,0-1 0 0 0,0 0 0 0 0,1 0 0 0 0,-1 1 1 0 0,0-1-1 0 0,1-1 0 0 0,0 1 0 0 0,-1 0 1 0 0,1 0-1 0 0,0 0 0 0 0,0-1 0 0 0,1 1 0 0 0,-1-1 1 0 0,-1-3-1 0 0,-10-39-384 0 0,12 43 172 0 0,31-48-8013 0 0,-23 31 7006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00.680"/>
    </inkml:context>
    <inkml:brush xml:id="br0">
      <inkml:brushProperty name="width" value="0.1" units="cm"/>
      <inkml:brushProperty name="height" value="0.1" units="cm"/>
      <inkml:brushProperty name="color" value="#FF0066"/>
    </inkml:brush>
  </inkml:definitions>
  <inkml:trace contextRef="#ctx0" brushRef="#br0">140 377 2296 0 0,'-2'0'44'0'0,"0"0"0"0"0,0 0-1 0 0,0 0 1 0 0,0 0 0 0 0,0 0-1 0 0,0 0 1 0 0,0-1 0 0 0,0 1-1 0 0,0-1 1 0 0,0 1 0 0 0,1-1-1 0 0,-1 0 1 0 0,0 0 0 0 0,0 0 0 0 0,1 0-1 0 0,-1 0 1 0 0,0 0 0 0 0,-2-2-1 0 0,3 1 7 0 0,0 0 0 0 0,0 0 0 0 0,0 0 0 0 0,0 0 0 0 0,1 0 0 0 0,-1 0 0 0 0,1-1 0 0 0,-1 1-1 0 0,1 0 1 0 0,0 0 0 0 0,0 0 0 0 0,0 0 0 0 0,0-3 0 0 0,0-4 2720 0 0,0 1-2150 0 0,0-26-87 0 0,0 33-514 0 0,0 0-1 0 0,0 0 1 0 0,0 0 0 0 0,0 1-1 0 0,0-1 1 0 0,-1 0 0 0 0,1 0-1 0 0,0 0 1 0 0,-1 0 0 0 0,1 0-1 0 0,0 1 1 0 0,-1-1 0 0 0,1 0-1 0 0,-1 0 1 0 0,1 1 0 0 0,-1-1-1 0 0,0 0 1 0 0,1 1 0 0 0,-1-1-1 0 0,0 0 1 0 0,1 1 0 0 0,-1-1-1 0 0,0 1 1 0 0,0-1 0 0 0,1 1-1 0 0,-3-1 1 0 0,-51-48 439 0 0,35 23 650 0 0,18 25-1063 0 0,0 0 1 0 0,1 0-1 0 0,-1 0 0 0 0,0 0 0 0 0,1 0 0 0 0,-1 0 1 0 0,1 0-1 0 0,-1 0 0 0 0,1 0 0 0 0,-1 0 0 0 0,1 0 1 0 0,0 0-1 0 0,0 0 0 0 0,-1 0 0 0 0,1 0 0 0 0,0 0 1 0 0,0-1-1 0 0,0 1 0 0 0,0 0 0 0 0,0 0 0 0 0,1 0 1 0 0,-1 0-1 0 0,0 0 0 0 0,0 0 0 0 0,1 0 0 0 0,-1 0 0 0 0,1 0 1 0 0,-1 0-1 0 0,1 0 0 0 0,-1 0 0 0 0,1 0 0 0 0,-1 0 1 0 0,1 0-1 0 0,0 0 0 0 0,0 0 0 0 0,-1 0 0 0 0,1 1 1 0 0,0-1-1 0 0,0 0 0 0 0,0 1 0 0 0,2-2 0 0 0,25-18 80 0 0,1 1 0 0 0,1 1-1 0 0,1 1 1 0 0,0 2-1 0 0,65-21 1 0 0,-57 23-115 0 0,-19 8-30 0 0,-13 3 5 0 0,-15 3 8 0 0,6 0 2 0 0,-1 1 0 0 0,1 0 0 0 0,1 0 0 0 0,-1 0 1 0 0,0 0-1 0 0,0 0 0 0 0,1 1 0 0 0,-1-1 0 0 0,1 0 0 0 0,-1 1 1 0 0,1-1-1 0 0,-1 5 0 0 0,-7 8-24 0 0,-28 41 38 0 0,2 2 0 0 0,3 1 0 0 0,-26 68 0 0 0,45-92 3 0 0,1 0 1 0 0,-9 51-1 0 0,16-24-103 0 0,4-59 96 0 0,4 10-79 0 0,-4-13 76 0 0,1 1-1 0 0,0 0 1 0 0,0 0-1 0 0,1 0 0 0 0,-1 0 1 0 0,0 0-1 0 0,0-1 1 0 0,0 1-1 0 0,0 0 0 0 0,1 0 1 0 0,-1 0-1 0 0,0-1 0 0 0,1 1 1 0 0,-1 0-1 0 0,1 0 1 0 0,-1-1-1 0 0,2 2 0 0 0,1 2 4 0 0,1 0 0 0 0,1-1-1 0 0,-1 1 1 0 0,1-1 0 0 0,6 4-1 0 0,-8-6-10 0 0,1 1 1 0 0,0-1-1 0 0,-1 0 0 0 0,1 0 0 0 0,0 0 0 0 0,0 0 0 0 0,0 0 0 0 0,0-1 0 0 0,0 0 0 0 0,0 0 0 0 0,0 0 0 0 0,0 0 0 0 0,0-1 0 0 0,0 0 0 0 0,0 1 0 0 0,-1-2 0 0 0,1 1 0 0 0,0 0 0 0 0,0-1 0 0 0,-1 1 0 0 0,1-1 0 0 0,-1 0 0 0 0,7-5 0 0 0,7-2-39 0 0,15-6-103 0 0,-1-1 1 0 0,41-29-1 0 0,-1 5-285 0 0,-50 30 172 0 0,-1-1 0 0 0,20-14 0 0 0,-32 18-264 0 0,0 0-1 0 0,-1 0 1 0 0,0-1 0 0 0,-1 1-1 0 0,0-2 1 0 0,0 1 0 0 0,0-1-1 0 0,-1 0 1 0 0,-1 0 0 0 0,1 0-1 0 0,-1-1 1 0 0,-1 0 0 0 0,4-17-1 0 0,-4 7-582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01.132"/>
    </inkml:context>
    <inkml:brush xml:id="br0">
      <inkml:brushProperty name="width" value="0.1" units="cm"/>
      <inkml:brushProperty name="height" value="0.1" units="cm"/>
      <inkml:brushProperty name="color" value="#FF0066"/>
    </inkml:brush>
  </inkml:definitions>
  <inkml:trace contextRef="#ctx0" brushRef="#br0">85 90 1240 0 0,'-4'-1'491'0'0,"0"0"-1"0"0,0-1 1 0 0,0 1 0 0 0,0-1-1 0 0,1 0 1 0 0,-1-1-1 0 0,-4-2 1 0 0,4 2-114 0 0,0 0 0 0 0,0 1 0 0 0,0 0 0 0 0,-1-1 0 0 0,1 2 1 0 0,-5-3-1 0 0,8 4-324 0 0,0 0 1 0 0,1 0 0 0 0,-1 0-1 0 0,0 0 1 0 0,1 0 0 0 0,-1 0-1 0 0,1 0 1 0 0,-1 0 0 0 0,0-1-1 0 0,1 1 1 0 0,-1 0-1 0 0,1 0 1 0 0,-1-1 0 0 0,1 1-1 0 0,-1 0 1 0 0,1-1 0 0 0,-1 1-1 0 0,1-1 1 0 0,-1 1 0 0 0,1 0-1 0 0,-1-1 1 0 0,1 1 0 0 0,0-1-1 0 0,-1 1 1 0 0,1-1 0 0 0,0 1-1 0 0,-1-2 1 0 0,13-8 524 0 0,34-5-340 0 0,-42 14-126 0 0,7-3-38 0 0,3 0-13 0 0,0 0 1 0 0,0 1-1 0 0,25-2 0 0 0,-39 5-56 0 0,1 0 0 0 0,-1 1-1 0 0,1-1 1 0 0,0 0-1 0 0,-1 1 1 0 0,1-1 0 0 0,-1 0-1 0 0,1 1 1 0 0,-1-1-1 0 0,1 0 1 0 0,-1 1 0 0 0,1-1-1 0 0,-1 1 1 0 0,1-1-1 0 0,-1 1 1 0 0,0-1 0 0 0,1 1-1 0 0,-1 0 1 0 0,0-1-1 0 0,0 1 1 0 0,1-1 0 0 0,-1 1-1 0 0,0 0 1 0 0,0-1 0 0 0,0 1-1 0 0,0 0 1 0 0,1-1-1 0 0,-1 1 1 0 0,0-1 0 0 0,0 1-1 0 0,0 0 1 0 0,-1-1-1 0 0,1 1 1 0 0,0 0 0 0 0,0-1-1 0 0,0 1 1 0 0,-1 0-1 0 0,-4 26 21 0 0,-25 48 202 0 0,22-56-200 0 0,0-1-1 0 0,1 1 1 0 0,-7 35 0 0 0,-10 68 193 0 0,21-89-122 0 0,1 39-1 0 0,2-65-89 0 0,0-7-8 0 0,0 1-1 0 0,0 0 1 0 0,0-1-1 0 0,1 1 1 0 0,-1 0 0 0 0,0-1-1 0 0,0 1 1 0 0,0 0-1 0 0,1-1 1 0 0,-1 1-1 0 0,0-1 1 0 0,1 1 0 0 0,-1 0-1 0 0,0-1 1 0 0,1 1-1 0 0,-1-1 1 0 0,1 1-1 0 0,-1-1 1 0 0,1 1 0 0 0,-1-1-1 0 0,2 1 1 0 0,32 34 13 0 0,-31-33-12 0 0,0 0-1 0 0,-1 0 1 0 0,1-1 0 0 0,0 1 0 0 0,0-1-1 0 0,0 0 1 0 0,0 0 0 0 0,0 0-1 0 0,0 0 1 0 0,0-1 0 0 0,1 1-1 0 0,-1-1 1 0 0,0 0 0 0 0,0 0-1 0 0,0 0 1 0 0,1 0 0 0 0,-1 0-1 0 0,0-1 1 0 0,0 1 0 0 0,0-1 0 0 0,4-2-1 0 0,-3 3 5 0 0,17-4 11 0 0,-6 2-4 0 0,1-1 1 0 0,27-10-1 0 0,170-84-40 0 0,-143 61-152 0 0,42-11-1137 0 0,-135 63-5235 0 0,10 1 5437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01.492"/>
    </inkml:context>
    <inkml:brush xml:id="br0">
      <inkml:brushProperty name="width" value="0.1" units="cm"/>
      <inkml:brushProperty name="height" value="0.1" units="cm"/>
      <inkml:brushProperty name="color" value="#FF0066"/>
    </inkml:brush>
  </inkml:definitions>
  <inkml:trace contextRef="#ctx0" brushRef="#br0">20 316 2572 0 0,'-18'35'2806'0'0,"18"-35"-2766"0"0,0 0 1 0 0,0 0 0 0 0,-1 1-1 0 0,1-1 1 0 0,0 0 0 0 0,0 0 0 0 0,0 1-1 0 0,0-1 1 0 0,0 0 0 0 0,0 0-1 0 0,0 1 1 0 0,0-1 0 0 0,0 0 0 0 0,0 0-1 0 0,0 1 1 0 0,0-1 0 0 0,0 0-1 0 0,0 0 1 0 0,0 1 0 0 0,0-1 0 0 0,0 0-1 0 0,0 0 1 0 0,1 1 0 0 0,-1-1-1 0 0,0 0 1 0 0,0 0 0 0 0,0 1 0 0 0,0-1-1 0 0,0 0 1 0 0,1 0 0 0 0,-1 0-1 0 0,0 1 1 0 0,0-1 0 0 0,0 0 0 0 0,1 0-1 0 0,-1 0 1 0 0,0 0 0 0 0,19-8 945 0 0,156-107 482 0 0,-91 57-1135 0 0,-51 34-195 0 0,0 2 1 0 0,44-22-1 0 0,-70 41-120 0 0,2-1 35 0 0,1-1 1 0 0,-1 1-1 0 0,0-1 0 0 0,-1-1 1 0 0,0 0-1 0 0,1 0 0 0 0,-2 0 1 0 0,12-13-1 0 0,4 1 136 0 0,-10 12 91 0 0,-13 6-275 0 0,1 0-1 0 0,-1 0 1 0 0,0 0-1 0 0,0 0 1 0 0,0 0-1 0 0,0 0 1 0 0,1 0-1 0 0,-1 0 1 0 0,0 0-1 0 0,0 0 1 0 0,0 0-1 0 0,0 0 1 0 0,0 0-1 0 0,1 0 1 0 0,-1 0-1 0 0,0 0 1 0 0,0 0-1 0 0,0 0 1 0 0,0 0-1 0 0,1 1 1 0 0,-1-1-1 0 0,0 0 1 0 0,0 0-1 0 0,0 0 1 0 0,0 0-1 0 0,0 0 1 0 0,0 0-1 0 0,0 0 1 0 0,1 1-1 0 0,-1-1 1 0 0,0 0-1 0 0,0 0 1 0 0,0 0-1 0 0,0 0 1 0 0,0 0 0 0 0,0 1-1 0 0,0-1 1 0 0,0 0-1 0 0,0 0 1 0 0,0 0-1 0 0,0 0 1 0 0,0 0-1 0 0,0 1 1 0 0,0-1-1 0 0,0 0 1 0 0,0 0-1 0 0,0 0 1 0 0,0 0-1 0 0,0 1 1 0 0,0-1-1 0 0,0 0 1 0 0,0 0-1 0 0,0 0 1 0 0,-23 34 410 0 0,-39 64 52 0 0,-28 51-411 0 0,85-140-441 0 0,2 0 0 0 0,0 1 0 0 0,0-1 0 0 0,0 1 0 0 0,1 0-1 0 0,-1 12 1 0 0,8-22-1702 0 0,-2-2 1726 0 0,-1 1-1 0 0,0-1 0 0 0,1 1 0 0 0,-1-1 1 0 0,0 0-1 0 0,0 0 0 0 0,0 0 0 0 0,0 0 1 0 0,-1 0-1 0 0,1 0 0 0 0,2-5 0 0 0,4-11-782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01.848"/>
    </inkml:context>
    <inkml:brush xml:id="br0">
      <inkml:brushProperty name="width" value="0.1" units="cm"/>
      <inkml:brushProperty name="height" value="0.1" units="cm"/>
      <inkml:brushProperty name="color" value="#FF0066"/>
    </inkml:brush>
  </inkml:definitions>
  <inkml:trace contextRef="#ctx0" brushRef="#br0">1 14 1196 0 0,'18'-4'2000'0'0,"-14"4"-1517"0"0,0-1 0 0 0,-1 0 1 0 0,1 1-1 0 0,0-2 0 0 0,-1 1 0 0 0,7-3 1 0 0,-7 4-285 0 0,-1-1 0 0 0,0 1 0 0 0,0 0 0 0 0,1 0 0 0 0,-1 1 0 0 0,0-1 0 0 0,0 0 0 0 0,1 1 0 0 0,-1-1 0 0 0,0 1 0 0 0,0 0 0 0 0,0 0 0 0 0,0 0 0 0 0,4 2 0 0 0,43 23 92 0 0,-35-18-400 0 0,11 8-290 0 0,-21-13 114 0 0,-1 0 0 0 0,2 0 1 0 0,-1-1-1 0 0,0 1 1 0 0,0-1-1 0 0,1 0 0 0 0,0 0 1 0 0,-1-1-1 0 0,8 3 1 0 0,30 8-3385 0 0,-30-9 2489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02.268"/>
    </inkml:context>
    <inkml:brush xml:id="br0">
      <inkml:brushProperty name="width" value="0.1" units="cm"/>
      <inkml:brushProperty name="height" value="0.1" units="cm"/>
      <inkml:brushProperty name="color" value="#FF0066"/>
    </inkml:brush>
  </inkml:definitions>
  <inkml:trace contextRef="#ctx0" brushRef="#br0">1825 2216 1212 0 0,'-73'54'1594'0'0,"48"-33"-1038"0"0,-1-2 0 0 0,-1-1 0 0 0,-42 22 0 0 0,11-15 18 0 0,-1-4-1 0 0,-1-1 1 0 0,-1-4 0 0 0,0-2 0 0 0,-1-3-1 0 0,-81 5 1 0 0,18-6 440 0 0,91-8-833 0 0,23-1-113 0 0,0 0-1 0 0,0-1 1 0 0,-1 0-1 0 0,1 0 0 0 0,0-1 1 0 0,0-1-1 0 0,0 0 0 0 0,-19-6 1 0 0,-115-60 367 0 0,120 56-306 0 0,0-2 0 0 0,-39-29-1 0 0,32 22-18 0 0,8 1 3 0 0,0 0-1 0 0,-30-33 1 0 0,44 43-96 0 0,-21-24 51 0 0,1-1 1 0 0,2-2-1 0 0,2-1 0 0 0,-30-57 1 0 0,-65-169 151 0 0,96 201-192 0 0,2-1 0 0 0,3-1 0 0 0,3 0 0 0 0,3-1-1 0 0,3-1 1 0 0,2-1 0 0 0,1-75 0 0 0,8 119 8 0 0,-1 5-19 0 0,1 1 0 0 0,1 0 1 0 0,6-32-1 0 0,4 5-10 0 0,33-84 0 0 0,36-57-24 0 0,-53 134 37 0 0,2 1 0 0 0,2 1 0 0 0,2 1 0 0 0,3 2 0 0 0,1 2 0 0 0,3 1 0 0 0,88-76 0 0 0,-100 98-8 0 0,0 2 0 0 0,1 2 0 0 0,1 0 0 0 0,1 2 0 0 0,0 1 0 0 0,1 2 0 0 0,1 1 0 0 0,0 1 0 0 0,0 2 0 0 0,1 1 0 0 0,0 2 0 0 0,0 1 0 0 0,1 2 0 0 0,36 1 0 0 0,-49 2 6 0 0,-13-1-18 0 0,0 0-1 0 0,1 2 1 0 0,-1-1 0 0 0,1 1 0 0 0,-1 0 0 0 0,0 1 0 0 0,0 0-1 0 0,12 4 1 0 0,33 18-11 0 0,68 39 0 0 0,-88-40 17 0 0,0 1 1 0 0,-2 1-1 0 0,-1 2 0 0 0,-1 2 0 0 0,34 41 1 0 0,-40-41 1 0 0,-1 1 0 0 0,-1 1 0 0 0,29 57 0 0 0,39 108 26 0 0,-65-132-41 0 0,-4 2 1 0 0,-2 0 0 0 0,14 94 0 0 0,-25-89-18 0 0,-2 97 1 0 0,-4-65-20 0 0,1 129-239 0 0,-5-206 160 0 0,0 0-1 0 0,-1 0 1 0 0,-13 47 0 0 0,6-30-36 0 0,0 10-113 0 0,8-35 83 0 0,-2 0-1 0 0,0 0 1 0 0,-11 26-1 0 0,10-31-59 0 0,-52 112-2396 0 0,48-110 2031 0 0,0 0 1 0 0,-1-1 0 0 0,0 0-1 0 0,-1 0 1 0 0,-24 22 0 0 0,5-17-616 0 0,12-10 96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3.399"/>
    </inkml:context>
    <inkml:brush xml:id="br0">
      <inkml:brushProperty name="width" value="0.1" units="cm"/>
      <inkml:brushProperty name="height" value="0.1" units="cm"/>
      <inkml:brushProperty name="color" value="#FF0066"/>
    </inkml:brush>
  </inkml:definitions>
  <inkml:trace contextRef="#ctx0" brushRef="#br0">784 146 2296 0 0,'0'0'3778'0'0,"0"-9"-3321"0"0,0-33 1604 0 0,-8 42-1823 0 0,-23 0 6 0 0,31 0-237 0 0,-1 0 0 0 0,0 0 1 0 0,0 0-1 0 0,1-1 0 0 0,-1 1 0 0 0,0 0 0 0 0,1 0 0 0 0,-1 0 0 0 0,0-1 0 0 0,0 1 1 0 0,1 0-1 0 0,-1-1 0 0 0,1 1 0 0 0,-1-1 0 0 0,0 1 0 0 0,1 0 0 0 0,-1-1 0 0 0,1 1 1 0 0,-1-1-1 0 0,1 0 0 0 0,-1 1 0 0 0,1-1 0 0 0,0 1 0 0 0,-1-1 0 0 0,1 0 0 0 0,0 1 1 0 0,-1-1-1 0 0,1 0 0 0 0,0 1 0 0 0,0-1 0 0 0,-1-1 0 0 0,-36-58 185 0 0,37 59-176 0 0,-1 0 0 0 0,1-1 0 0 0,0 1 0 0 0,-1 0 0 0 0,0 0 0 0 0,1 0 0 0 0,-1 0 0 0 0,1 0 0 0 0,-1 1 0 0 0,0-1 0 0 0,0 0 0 0 0,0 0 0 0 0,1 0 0 0 0,-1 1 0 0 0,0-1 0 0 0,0 0-1 0 0,0 1 1 0 0,0-1 0 0 0,0 1 0 0 0,0-1 0 0 0,0 1 0 0 0,-1-1 0 0 0,1 1 0 0 0,0 0 0 0 0,0 0 0 0 0,0-1 0 0 0,0 1 0 0 0,-2 0 0 0 0,0 0 52 0 0,-1 0-33 0 0,0 0 1 0 0,0 1-1 0 0,0-1 0 0 0,-1 1 1 0 0,1 0-1 0 0,0 0 0 0 0,1 0 1 0 0,-1 1-1 0 0,0 0 0 0 0,0-1 1 0 0,1 1-1 0 0,-1 0 0 0 0,1 1 1 0 0,-1-1-1 0 0,-4 5 0 0 0,-2 0 34 0 0,-281 205 461 0 0,193-110-441 0 0,86-90-65 0 0,0 1 0 0 0,-18 24 1 0 0,-3 5 94 0 0,21-28-123 0 0,2 0 0 0 0,0 1-1 0 0,0 0 1 0 0,-13 31 0 0 0,14-26-228 0 0,8-19 137 0 0,-2 6-1431 0 0,-9 15 1180 0 0,12-22 328 0 0,0 0 1 0 0,-1 0-1 0 0,1 0 0 0 0,0 0 1 0 0,0 0-1 0 0,0 0 1 0 0,0 0-1 0 0,0 0 1 0 0,-1 1-1 0 0,1-1 1 0 0,0 0-1 0 0,0 0 1 0 0,0 0-1 0 0,0 0 1 0 0,0 0-1 0 0,-1 0 1 0 0,1 0-1 0 0,0 0 1 0 0,0 0-1 0 0,0 0 1 0 0,0 0-1 0 0,0-1 1 0 0,-1 1-1 0 0,1 0 1 0 0,0 0-1 0 0,0 0 1 0 0,0 0-1 0 0,0 0 1 0 0,0 0-1 0 0,-1 0 1 0 0,1 0-1 0 0,0 0 1 0 0,0 0-1 0 0,0 0 0 0 0,0-1 1 0 0,0 1-1 0 0,0 0 1 0 0,0 0-1 0 0,0 0 1 0 0,-1 0-1 0 0,1 0 1 0 0,0 0-1 0 0,0-1 1 0 0,0 1-1 0 0,0 0 1 0 0,0 0-1 0 0,-4-21-1805 0 0,-3-21-1648 0 0,5 25 2339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3.738"/>
    </inkml:context>
    <inkml:brush xml:id="br0">
      <inkml:brushProperty name="width" value="0.1" units="cm"/>
      <inkml:brushProperty name="height" value="0.1" units="cm"/>
      <inkml:brushProperty name="color" value="#FF0066"/>
    </inkml:brush>
  </inkml:definitions>
  <inkml:trace contextRef="#ctx0" brushRef="#br0">48 69 2052 0 0,'-2'-22'1433'0'0,"2"19"-1135"0"0,0-1 0 0 0,0 1 0 0 0,0 0 0 0 0,0-1 0 0 0,-1 1 0 0 0,0 0 0 0 0,1 0-1 0 0,-1-1 1 0 0,0 1 0 0 0,0 0 0 0 0,-1 0 0 0 0,-2-5 0 0 0,2 11-123 0 0,0 0 0 0 0,0 0 0 0 0,0 0 0 0 0,0 0-1 0 0,1 0 1 0 0,-1 1 0 0 0,1-1 0 0 0,0 0 0 0 0,0 1 0 0 0,-1 5 0 0 0,-7 20 401 0 0,8-27-545 0 0,0 0 0 0 0,0 1 0 0 0,0-1 0 0 0,0 0 0 0 0,0 0 0 0 0,1 1 0 0 0,-1-1 1 0 0,1 1-1 0 0,0-1 0 0 0,-1 1 0 0 0,1-1 0 0 0,0 0 0 0 0,1 1 0 0 0,-1-1 1 0 0,0 1-1 0 0,1-1 0 0 0,-1 0 0 0 0,1 1 0 0 0,0-1 0 0 0,0 0 0 0 0,0 1 0 0 0,1 2 1 0 0,0-3-49 0 0,0 1 1 0 0,1-1-1 0 0,-1 0 1 0 0,0 1-1 0 0,1-1 1 0 0,-1-1-1 0 0,1 1 1 0 0,0 0-1 0 0,-1 0 1 0 0,1-1-1 0 0,0 0 1 0 0,0 0-1 0 0,0 1 1 0 0,0-2-1 0 0,0 1 1 0 0,0 0-1 0 0,1-1 1 0 0,5 1-1 0 0,11 1-950 0 0,39-3 0 0 0,-30 0-528 0 0,-21 1 1270 0 0,1-1-1 0 0,-1 0 0 0 0,0 0 1 0 0,0 0-1 0 0,0-1 0 0 0,0-1 1 0 0,0 1-1 0 0,-1-1 0 0 0,15-8 1 0 0,4-1-254 0 0,35-10-771 0 0,-8 5 16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4.311"/>
    </inkml:context>
    <inkml:brush xml:id="br0">
      <inkml:brushProperty name="width" value="0.1" units="cm"/>
      <inkml:brushProperty name="height" value="0.1" units="cm"/>
      <inkml:brushProperty name="color" value="#FF0066"/>
    </inkml:brush>
  </inkml:definitions>
  <inkml:trace contextRef="#ctx0" brushRef="#br0">421 6 1044 0 0,'1'-1'239'0'0,"0"1"0"0"0,0-1 0 0 0,0 1 1 0 0,0-1-1 0 0,1 1 0 0 0,-1-1 0 0 0,0 1 0 0 0,0-1 0 0 0,0 1 0 0 0,1 0 0 0 0,-1 0 1 0 0,0 0-1 0 0,0 0 0 0 0,0 0 0 0 0,1 0 0 0 0,-1 0 0 0 0,2 1 0 0 0,-3-1-158 0 0,0 1 0 0 0,0 0-1 0 0,0-1 1 0 0,0 1 0 0 0,0-1-1 0 0,-1 1 1 0 0,1 0 0 0 0,0-1-1 0 0,0 1 1 0 0,-1 0-1 0 0,1-1 1 0 0,0 1 0 0 0,-1-1-1 0 0,1 1 1 0 0,-1-1 0 0 0,1 1-1 0 0,-1-1 1 0 0,1 1 0 0 0,-1-1-1 0 0,1 1 1 0 0,-1-1 0 0 0,1 0-1 0 0,-1 1 1 0 0,1-1 0 0 0,-1 0-1 0 0,0 0 1 0 0,1 1 0 0 0,-1-1-1 0 0,0 0 1 0 0,-1 0 0 0 0,-22 16 186 0 0,0 2 1 0 0,1 0 0 0 0,1 1 0 0 0,-26 28 0 0 0,-26 23 126 0 0,-22 6-11 0 0,84-66-324 0 0,0 1 1 0 0,0 0-1 0 0,1 1 1 0 0,-15 20-1 0 0,6-7-127 0 0,12-4-320 0 0,8-21 342 0 0,0 1 1 0 0,0 0-1 0 0,0 0 0 0 0,0-1 0 0 0,0 1 0 0 0,-1 0 1 0 0,1 0-1 0 0,0-1 0 0 0,0 1 0 0 0,-1 0 0 0 0,1-1 1 0 0,0 1-1 0 0,0 0 0 0 0,-1-1 0 0 0,1 1 0 0 0,-1 0 1 0 0,1-1-1 0 0,-1 1 0 0 0,1-1 0 0 0,-1 1 0 0 0,1-1 0 0 0,-1 1 1 0 0,1-1-1 0 0,-1 1 0 0 0,0-1 0 0 0,1 0 0 0 0,-1 1 1 0 0,0-1-1 0 0,1 0 0 0 0,-1 1 0 0 0,0-1 0 0 0,0 0 1 0 0,-1 0-1 0 0,4-21-4595 0 0,-6 14 3397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4.651"/>
    </inkml:context>
    <inkml:brush xml:id="br0">
      <inkml:brushProperty name="width" value="0.1" units="cm"/>
      <inkml:brushProperty name="height" value="0.1" units="cm"/>
      <inkml:brushProperty name="color" value="#FF0066"/>
    </inkml:brush>
  </inkml:definitions>
  <inkml:trace contextRef="#ctx0" brushRef="#br0">136 0 1956 0 0,'-31'10'3245'0'0,"26"-9"-3019"0"0,0 0 1 0 0,0 1-1 0 0,1-1 0 0 0,-1 1 0 0 0,0 0 0 0 0,1 0 1 0 0,-1 1-1 0 0,1 0 0 0 0,-4 3 0 0 0,2 0-121 0 0,0 1 0 0 0,1 0 0 0 0,0 0 0 0 0,0 0 0 0 0,1 1 0 0 0,0-1 0 0 0,1 1 0 0 0,-1 0 0 0 0,1 1 0 0 0,1-1 0 0 0,0 0 0 0 0,0 1 0 0 0,0-1 0 0 0,1 1 0 0 0,0 14 1 0 0,2-20-250 0 0,-1 0 0 0 0,1-1 1 0 0,0 1-1 0 0,0 0 0 0 0,0 0 1 0 0,0-1-1 0 0,0 1 1 0 0,1 0-1 0 0,-1-1 0 0 0,1 1 1 0 0,0-1-1 0 0,0 0 0 0 0,0 0 1 0 0,0 1-1 0 0,0-1 1 0 0,0-1-1 0 0,0 1 0 0 0,1 0 1 0 0,-1 0-1 0 0,1-1 0 0 0,-1 1 1 0 0,4 0-1 0 0,-2 1 241 0 0,-2-2-245 0 0,0 0 0 0 0,1 0 1 0 0,-1 1-1 0 0,0-1 0 0 0,1-1 0 0 0,-1 1 0 0 0,1 0 0 0 0,-1 0 0 0 0,1-1 1 0 0,-1 0-1 0 0,1 1 0 0 0,-1-1 0 0 0,1 0 0 0 0,-1 0 0 0 0,1 0 0 0 0,4-2 1 0 0,-7 2 145 0 0,23-5-1080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2.448"/>
    </inkml:context>
    <inkml:brush xml:id="br0">
      <inkml:brushProperty name="width" value="0.1" units="cm"/>
      <inkml:brushProperty name="height" value="0.1" units="cm"/>
      <inkml:brushProperty name="color" value="#FF0066"/>
    </inkml:brush>
  </inkml:definitions>
  <inkml:trace contextRef="#ctx0" brushRef="#br0">1 1 2040 0 0,'3'4'319'0'0,"-1"1"1"0"0,0 0-1 0 0,1 0 0 0 0,-2 0 1 0 0,1 0-1 0 0,-1 0 0 0 0,1 0 0 0 0,-1 0 1 0 0,-1 0-1 0 0,1 0 0 0 0,-1 1 1 0 0,0 6-1 0 0,1 6 213 0 0,2 81 1698 0 0,-4 13-1502 0 0,-1 37-215 0 0,6-43-3224 0 0,-2-79 1387 0 0,0-20 87 0 0,0-12 210 0 0,-2 5 929 0 0,3-12-1027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5.180"/>
    </inkml:context>
    <inkml:brush xml:id="br0">
      <inkml:brushProperty name="width" value="0.1" units="cm"/>
      <inkml:brushProperty name="height" value="0.1" units="cm"/>
      <inkml:brushProperty name="color" value="#FF0066"/>
    </inkml:brush>
  </inkml:definitions>
  <inkml:trace contextRef="#ctx0" brushRef="#br0">451 1 2832 0 0,'0'0'98'0'0,"1"-1"-1"0"0,-1 1 1 0 0,1 0-1 0 0,-1 0 1 0 0,0 0-1 0 0,1 1 1 0 0,-1-1-1 0 0,0 0 1 0 0,1 0 0 0 0,-1 0-1 0 0,1 0 1 0 0,-1 0-1 0 0,0 0 1 0 0,1 0-1 0 0,-1 1 1 0 0,0-1-1 0 0,1 0 1 0 0,-1 0-1 0 0,0 1 1 0 0,0-1-1 0 0,1 0 1 0 0,-1 0-1 0 0,0 1 1 0 0,0-1-1 0 0,1 0 1 0 0,-1 0-1 0 0,0 1 1 0 0,0-1-1 0 0,0 0 1 0 0,1 1 0 0 0,-1-1-1 0 0,0 1 1 0 0,0-1-1 0 0,0 0 1 0 0,0 1-1 0 0,0-1 1 0 0,0 0-1 0 0,0 1 1 0 0,0-1-1 0 0,0 1 1 0 0,0-1-1 0 0,0 0 1 0 0,0 1-1 0 0,0-1 1 0 0,0 0-1 0 0,0 1 1 0 0,0-1-1 0 0,-1 0 1 0 0,1 1-1 0 0,0-1 1 0 0,0 0 0 0 0,0 1-1 0 0,0-1 1 0 0,-1 0-1 0 0,1 1 1 0 0,0-1-1 0 0,0 0 1 0 0,-1 0-1 0 0,1 1 1 0 0,-1-1-1 0 0,-17 22 1176 0 0,-34 15-1049 0 0,24-18-98 0 0,0 2 1 0 0,-39 38 0 0 0,-63 65 256 0 0,75-73-236 0 0,40-36-444 0 0,9-9-161 0 0,0 0 0 0 0,1-1 0 0 0,-2 0 0 0 0,1 0-1 0 0,-1 0 1 0 0,1-1 0 0 0,-15 6 0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25.522"/>
    </inkml:context>
    <inkml:brush xml:id="br0">
      <inkml:brushProperty name="width" value="0.1" units="cm"/>
      <inkml:brushProperty name="height" value="0.1" units="cm"/>
      <inkml:brushProperty name="color" value="#FF0066"/>
    </inkml:brush>
  </inkml:definitions>
  <inkml:trace contextRef="#ctx0" brushRef="#br0">161 0 2568 0 0,'-26'4'3134'0'0,"8"-3"-1899"0"0,10 2-1020 0 0,1 0 0 0 0,0 0-1 0 0,0 1 1 0 0,0 0 0 0 0,0 0-1 0 0,1 1 1 0 0,0 0 0 0 0,0 0 0 0 0,0 0-1 0 0,0 1 1 0 0,1-1 0 0 0,0 1-1 0 0,-6 10 1 0 0,8-12-239 0 0,0-1 0 0 0,1 1 0 0 0,0-1 0 0 0,0 1 0 0 0,0 0 0 0 0,0 0 0 0 0,1 0 0 0 0,0 0 0 0 0,-1 0 0 0 0,2 0 0 0 0,-1 0 0 0 0,0 0 0 0 0,1 1 0 0 0,0-1 0 0 0,-1 0 0 0 0,2 0 0 0 0,-1 1-1 0 0,0-1 1 0 0,1 0 0 0 0,0 0 0 0 0,0 0 0 0 0,0 0 0 0 0,1 0 0 0 0,-1 0 0 0 0,1 0 0 0 0,4 7 0 0 0,-5-10-211 0 0,1 1 1 0 0,0-1-1 0 0,-1 1 0 0 0,1-1 0 0 0,0 0 0 0 0,0 0 0 0 0,0 1 1 0 0,0-1-1 0 0,0-1 0 0 0,0 1 0 0 0,0 0 0 0 0,0 0 1 0 0,1-1-1 0 0,-1 1 0 0 0,0-1 0 0 0,0 0 0 0 0,0 0 0 0 0,1 0 1 0 0,-1 0-1 0 0,0 0 0 0 0,0 0 0 0 0,1 0 0 0 0,-1-1 1 0 0,0 1-1 0 0,4-2 0 0 0,12 0-890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30.958"/>
    </inkml:context>
    <inkml:brush xml:id="br0">
      <inkml:brushProperty name="width" value="0.1" units="cm"/>
      <inkml:brushProperty name="height" value="0.1" units="cm"/>
      <inkml:brushProperty name="color" value="#FF0066"/>
    </inkml:brush>
  </inkml:definitions>
  <inkml:trace contextRef="#ctx0" brushRef="#br0">356 133 2736 0 0,'0'0'782'0'0,"8"0"-59"0"0,26 0-80 0 0,-34 1-632 0 0,0-1 0 0 0,1 0-1 0 0,-1 0 1 0 0,0 0-1 0 0,1 0 1 0 0,-1 0-1 0 0,0 0 1 0 0,0 0-1 0 0,1 0 1 0 0,-1 0 0 0 0,0 0-1 0 0,0 0 1 0 0,1 0-1 0 0,-1 0 1 0 0,0 0-1 0 0,0 0 1 0 0,1 0-1 0 0,-1 0 1 0 0,0 0-1 0 0,1 0 1 0 0,-1-1 0 0 0,0 1-1 0 0,0 0 1 0 0,0 0-1 0 0,1 0 1 0 0,-1 0-1 0 0,0 0 1 0 0,0-1-1 0 0,1 1 1 0 0,-1 0 0 0 0,0 0-1 0 0,0 0 1 0 0,0-1-1 0 0,0 1 1 0 0,0 0-1 0 0,1 0 1 0 0,-1-1-1 0 0,0 1 1 0 0,0 0-1 0 0,0 0 1 0 0,0-1 0 0 0,0 1-1 0 0,0 0 1 0 0,0-1-1 0 0,0 1 1 0 0,0 0-1 0 0,0 0 1 0 0,0-1-1 0 0,0 1 1 0 0,0 0 0 0 0,0 0-1 0 0,0-1 1 0 0,0 1-1 0 0,0 0 1 0 0,0 0-1 0 0,-1-1 1 0 0,1-34 607 0 0,0 34-598 0 0,0 1 1 0 0,0-1-1 0 0,1 0 0 0 0,-1 0 1 0 0,0 0-1 0 0,0 0 1 0 0,0 1-1 0 0,1-1 1 0 0,-1 0-1 0 0,0 0 0 0 0,1 1 1 0 0,-1-1-1 0 0,1 0 1 0 0,-1 0-1 0 0,1 1 0 0 0,-1-1 1 0 0,1 0-1 0 0,-1 1 1 0 0,1-1-1 0 0,-1 1 0 0 0,1-1 1 0 0,0 1-1 0 0,0-1 1 0 0,-1 1-1 0 0,1-1 0 0 0,0 1 1 0 0,0 0-1 0 0,-1-1 1 0 0,2 1-1 0 0,19-13 175 0 0,-6 3 63 0 0,0-1 0 0 0,15-14 0 0 0,-29 24-205 0 0,0 1-1 0 0,0-1 0 0 0,-1 0 0 0 0,1 0 0 0 0,0 0 0 0 0,0 0 0 0 0,0 1 1 0 0,0-1-1 0 0,0 0 0 0 0,0 1 0 0 0,0-1 0 0 0,0 1 0 0 0,0-1 0 0 0,0 1 1 0 0,0 0-1 0 0,0-1 0 0 0,1 1 0 0 0,-1 0 0 0 0,0 0 0 0 0,0 0 0 0 0,0 0 1 0 0,0 0-1 0 0,1 0 0 0 0,-1 0 0 0 0,0 0 0 0 0,0 0 0 0 0,0 1 0 0 0,0-1 1 0 0,1 0-1 0 0,-1 1 0 0 0,0-1 0 0 0,0 1 0 0 0,0-1 0 0 0,0 1 1 0 0,0-1-1 0 0,0 1 0 0 0,0 0 0 0 0,0 0 0 0 0,-1-1 0 0 0,1 1 0 0 0,1 1 1 0 0,-1 1-16 0 0,0 0 1 0 0,1-1-1 0 0,-1 1 1 0 0,-1 0 0 0 0,1 0-1 0 0,0 0 1 0 0,-1 0-1 0 0,1 0 1 0 0,-1 0 0 0 0,0 0-1 0 0,0 1 1 0 0,0-1 0 0 0,-1 0-1 0 0,1 0 1 0 0,-1 0-1 0 0,1 0 1 0 0,-1 0 0 0 0,-1 3-1 0 0,-9 35 145 0 0,-8 65 0 0 0,-6 28 0 0 0,-39 53 18 0 0,32-101-97 0 0,-5 4 35 0 0,-76 134-1 0 0,53-113-41 0 0,-13 17 11 0 0,-25 49-672 0 0,83-130-887 0 0,14-42 276 0 0,8-36-2602 0 0,16-56 1354 0 0,-9 24 1274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31.316"/>
    </inkml:context>
    <inkml:brush xml:id="br0">
      <inkml:brushProperty name="width" value="0.1" units="cm"/>
      <inkml:brushProperty name="height" value="0.1" units="cm"/>
      <inkml:brushProperty name="color" value="#FF0066"/>
    </inkml:brush>
  </inkml:definitions>
  <inkml:trace contextRef="#ctx0" brushRef="#br0">62 176 1280 0 0,'-5'-12'590'0'0,"-7"-19"1986"0"0,-25-44 0 0 0,36 73-2518 0 0,0 1 0 0 0,1 0 0 0 0,-1 0 0 0 0,0 0 0 0 0,1 0 1 0 0,-1-1-1 0 0,0 1 0 0 0,1 0 0 0 0,0-1 0 0 0,-1 1 0 0 0,1 0 0 0 0,0-1 0 0 0,0 1 0 0 0,0 0 0 0 0,0-1 1 0 0,0 1-1 0 0,0 0 0 0 0,0-1 0 0 0,0 1 0 0 0,0 0 0 0 0,1-1 0 0 0,-1 1 0 0 0,0 0 0 0 0,1-1 0 0 0,-1 1 0 0 0,1 0 1 0 0,0 0-1 0 0,-1-1 0 0 0,1 1 0 0 0,0 0 0 0 0,0 0 0 0 0,0 0 0 0 0,0 0 0 0 0,0 0 0 0 0,0 0 0 0 0,0 0 1 0 0,0 0-1 0 0,0 1 0 0 0,0-1 0 0 0,2 0 0 0 0,0-1 11 0 0,0 1 0 0 0,1 0 0 0 0,-1 0 0 0 0,1 0 0 0 0,-1 0 0 0 0,1 0 0 0 0,-1 1 0 0 0,1 0 1 0 0,-1-1-1 0 0,1 1 0 0 0,-1 1 0 0 0,1-1 0 0 0,-1 1 0 0 0,1-1 0 0 0,4 2 0 0 0,40 16 78 0 0,0 3-1 0 0,-1 1 1 0 0,-2 2-1 0 0,70 50 1 0 0,155 140-366 0 0,-237-186 124 0 0,242 211-1772 0 0,145 120-4534 0 0,-352-307 5317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0.518"/>
    </inkml:context>
    <inkml:brush xml:id="br0">
      <inkml:brushProperty name="width" value="0.1" units="cm"/>
      <inkml:brushProperty name="height" value="0.1" units="cm"/>
      <inkml:brushProperty name="color" value="#FF0066"/>
    </inkml:brush>
  </inkml:definitions>
  <inkml:trace contextRef="#ctx0" brushRef="#br0">1215 1409 1468 0 0,'0'0'2574'0'0,"8"0"-2308"0"0,27 0-56 0 0,-27 0 121 0 0,6 2-112 0 0,44 5-46 0 0,-56-7-142 0 0,0 1-1 0 0,0-1 1 0 0,0 0-1 0 0,0-1 1 0 0,0 1-1 0 0,0 0 1 0 0,0-1 0 0 0,0 1-1 0 0,0-1 1 0 0,0 1-1 0 0,0-1 1 0 0,0 0-1 0 0,-1 0 1 0 0,1 0-1 0 0,0 0 1 0 0,3-2-1 0 0,11-5 259 0 0,140 2 735 0 0,-138 6-983 0 0,-14 0-32 0 0,0-1 0 0 0,1 1 1 0 0,-1-1-1 0 0,0 0 0 0 0,0 0 0 0 0,0 0 1 0 0,0-1-1 0 0,0 1 0 0 0,0-1 0 0 0,0 0 0 0 0,0 0 1 0 0,4-3-1 0 0,16-9 45 0 0,-1 7-1 0 0,1 0 1 0 0,0 2-1 0 0,1 1 1 0 0,-1 0-1 0 0,28 1 1 0 0,37-6 66 0 0,171-25 127 0 0,4 3-107 0 0,-116 17-78 0 0,536-6 125 0 0,-478 21-131 0 0,263-1-62 0 0,-456 0 16 0 0,0 1 1 0 0,1 0-1 0 0,-1 1 0 0 0,0 0 1 0 0,0 1-1 0 0,16 6 1 0 0,-14-4 1 0 0,0 0 0 0 0,0-2 0 0 0,0 0 1 0 0,25 1-1 0 0,113 15 15 0 0,-11-2 85 0 0,-73-8-23 0 0,-51-5-41 0 0,-1-2 0 0 0,27 1 0 0 0,2445-3 935 0 0,-2456 1-981 0 0,0 0 0 0 0,0 2 0 0 0,34 8 0 0 0,16 2-9 0 0,465 27 145 0 0,-409-35-57 0 0,231 1-122 0 0,-366-6 38 0 0,0 1 0 0 0,0-1 0 0 0,0 1 0 0 0,0 0 0 0 0,0 0 1 0 0,-1 0-1 0 0,1 0 0 0 0,0 1 0 0 0,-1-1 0 0 0,1 1 0 0 0,-1 0 0 0 0,1 0 0 0 0,2 3 0 0 0,19 9-1 0 0,-7-7-9 0 0,0-1-1 0 0,1-1 1 0 0,25 3 0 0 0,41 12 26 0 0,187 55 29 0 0,-264-74-36 0 0,0 0 0 0 0,1 0 0 0 0,-1-1 0 0 0,16-1 0 0 0,8 0 6 0 0,125 1 679 0 0,-155 0-682 0 0,1 0 0 0 0,0 0 0 0 0,-1-1 0 0 0,1 1 0 0 0,0 0 0 0 0,-1-1 0 0 0,1 0-1 0 0,0 0 1 0 0,-1 1 0 0 0,1-1 0 0 0,-1-1 0 0 0,5-1 0 0 0,-1-1 2 0 0,-2 2-3 0 0,-1-1 0 0 0,0 1 0 0 0,0-1 0 0 0,-1 0 0 0 0,1 1-1 0 0,0-1 1 0 0,-1-1 0 0 0,0 1 0 0 0,0 0 0 0 0,0-1 0 0 0,0 1 0 0 0,0-1 0 0 0,0 1 0 0 0,1-8 0 0 0,5-7 26 0 0,1 3-63 0 0,39-74 215 0 0,-37 60-156 0 0,11-53 0 0 0,-9 33-59 0 0,-7 29 20 0 0,-3 7 23 0 0,1 0 1 0 0,-2 0 0 0 0,2-25 0 0 0,-3 29-13 0 0,1-1 2 0 0,-1 0 0 0 0,0 0 1 0 0,-1 0-1 0 0,0 0 0 0 0,-1 0 1 0 0,0 0-1 0 0,-1 0 0 0 0,-4-17 1 0 0,-112-296 326 0 0,100 286-237 0 0,-2 0 0 0 0,-41-57 0 0 0,59 92-92 0 0,-128-191 191 0 0,56 86-25 0 0,64 93-158 0 0,-1 0 0 0 0,-1 0 0 0 0,0 1-1 0 0,-1 1 1 0 0,-1 0 0 0 0,0 1 0 0 0,0 0-1 0 0,-1 1 1 0 0,0 1 0 0 0,-1 0 0 0 0,0 1-1 0 0,0 1 1 0 0,-1 1 0 0 0,0 0 0 0 0,-27-6-1 0 0,-12 2 11 0 0,0 1-1 0 0,-1 3 0 0 0,-89 3 1 0 0,-1267 3 26 0 0,1366 0-52 0 0,1 3 0 0 0,-82 14 0 0 0,80-9-7 0 0,0-1 0 0 0,-72-1 0 0 0,-697 49-36 0 0,524-36 50 0 0,107-10-19 0 0,-411 14-3 0 0,-394-20 9 0 0,516-5 5 0 0,-239 2 6 0 0,688 0 3 0 0,-1-2-1 0 0,1 0 0 0 0,-1-2 1 0 0,1 0-1 0 0,-30-10 1 0 0,27 6 2 0 0,-1 1 1 0 0,1 1 0 0 0,-54-2 0 0 0,-291-21-51 0 0,-170-5 64 0 0,-231 34-36 0 0,770 0 18 0 0,-1 0 0 0 0,1 1-1 0 0,-1 0 1 0 0,1 0 0 0 0,-1 0-1 0 0,1 0 1 0 0,0 1 0 0 0,0 0-1 0 0,0 0 1 0 0,0 1 0 0 0,0-1-1 0 0,0 1 1 0 0,-4 3 0 0 0,3-2-6 0 0,1 0-1 0 0,-1-1 1 0 0,0 0 0 0 0,0 0 0 0 0,-1-1 0 0 0,1 1-1 0 0,0-1 1 0 0,-1-1 0 0 0,-8 2 0 0 0,-130 20-36 0 0,143-23 42 0 0,-4-1-32 0 0,0 1 18 0 0,0-1 1 0 0,0 1-1 0 0,0 1 0 0 0,-10 0 1 0 0,12-1 53 0 0,-5 8-59 0 0,-23 24-9 0 0,30-29 32 0 0,1 0-1 0 0,-1-1 1 0 0,1 1-1 0 0,0 0 1 0 0,0 0-1 0 0,0 0 1 0 0,0 0-1 0 0,1 0 1 0 0,-1 0-1 0 0,1 0 1 0 0,-1 1-1 0 0,1-1 1 0 0,1 5-1 0 0,-2 8 16 0 0,-2 14-34 0 0,0 0-1 0 0,4 40 1 0 0,0-26 8 0 0,-1 231 4 0 0,0-260-2 0 0,0 1-1 0 0,2 0 1 0 0,0-1-1 0 0,0 1 1 0 0,2-1-1 0 0,0 0 1 0 0,9 23-1 0 0,-4-15-8 0 0,-2 0-1 0 0,8 41 1 0 0,-6-12 42 0 0,1 0 1 0 0,4 0-1 0 0,1-1 0 0 0,39 86 1 0 0,-42-113-21 0 0,17 38 150 0 0,-4-14 416 0 0,-17-28 36 0 0,-10-17-599 0 0,3-3-55 0 0,5 0 29 0 0,4 7-351 0 0,-6-3 190 0 0,-6-5-180 0 0,4 1 188 0 0,-4 2 11 0 0,-23 1-5574 0 0,23-2 5375 0 0,-1-1 0 0 0,0 1 1 0 0,0-1-1 0 0,0 0 0 0 0,0 0 1 0 0,0 0-1 0 0,0-1 0 0 0,0 1 0 0 0,1-1 1 0 0,-6-1-1 0 0,-3 0-945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2.952"/>
    </inkml:context>
    <inkml:brush xml:id="br0">
      <inkml:brushProperty name="width" value="0.1" units="cm"/>
      <inkml:brushProperty name="height" value="0.1" units="cm"/>
      <inkml:brushProperty name="color" value="#FF0066"/>
    </inkml:brush>
  </inkml:definitions>
  <inkml:trace contextRef="#ctx0" brushRef="#br0">53 194 1404 0 0,'0'0'1330'0'0,"0"-9"-784"0"0,0-26-7 0 0,0 27 1281 0 0,-10-10-1544 0 0,-28-54-56 0 0,37 71-207 0 0,1 0 1 0 0,-1 0 0 0 0,1 0 0 0 0,-1 0 0 0 0,1 0 0 0 0,0 0 0 0 0,-1 0-1 0 0,1 0 1 0 0,0-1 0 0 0,0 1 0 0 0,0 0 0 0 0,0 0 0 0 0,0 0 0 0 0,0 0-1 0 0,0 0 1 0 0,0 0 0 0 0,0 0 0 0 0,0-1 0 0 0,1 1 0 0 0,-1 0 0 0 0,0 0-1 0 0,1 0 1 0 0,-1 0 0 0 0,1 0 0 0 0,-1 0 0 0 0,1 0 0 0 0,0 0 0 0 0,-1 1-1 0 0,1-1 1 0 0,0 0 0 0 0,-1 0 0 0 0,1 0 0 0 0,0 1 0 0 0,0-1 0 0 0,1-1-1 0 0,1 1 37 0 0,1-1 0 0 0,-1 1 0 0 0,0 0 0 0 0,0 0 0 0 0,1 0-1 0 0,-1 0 1 0 0,5 0 0 0 0,-7 1-13 0 0,44-4 207 0 0,-1 2 0 0 0,48 4 0 0 0,-12 0-167 0 0,452-2 464 0 0,-516 0-531 0 0,0 1 0 0 0,0 1 0 0 0,0 0 0 0 0,0 1 0 0 0,27 9 0 0 0,-20-5 9 0 0,0-1 0 0 0,46 5 0 0 0,-27-7-9 0 0,38 3 33 0 0,148 34 1 0 0,-172-28 0 0 0,0-3 0 0 0,71 4 1 0 0,38 7-25 0 0,207 63 21 0 0,-180-29-13 0 0,164 5 24 0 0,-274-49 22 0 0,1-3 0 0 0,157-6 0 0 0,-121-4-21 0 0,1682 2 370 0 0,-1783-1-408 0 0,-1 0 0 0 0,1-1 0 0 0,-1-1 0 0 0,0-1 0 0 0,0 0-1 0 0,25-11 1 0 0,2 1 11 0 0,-14 6 0 0 0,42-4-1 0 0,-18 4 0 0 0,68-11 49 0 0,39-9-21 0 0,168-27 111 0 0,-305 52-146 0 0,16-1 6 0 0,0 2-1 0 0,44 4 0 0 0,-12 0-23 0 0,145-2-29 0 0,-204-1 34 0 0,0 0 1 0 0,0-1-1 0 0,0 0 1 0 0,15-6-1 0 0,-16 5 9 0 0,0 0-1 0 0,0 0 0 0 0,1 2 1 0 0,14-2-1 0 0,137 3-20 0 0,-156 0 6 0 0,1 0 0 0 0,0 0 0 0 0,0-1 1 0 0,-1-1-1 0 0,1 0 0 0 0,-1 0 0 0 0,1 0 0 0 0,12-7 1 0 0,-11 5 3 0 0,0 0 1 0 0,1 1-1 0 0,-1 0 1 0 0,1 1-1 0 0,-1 0 0 0 0,17-1 1 0 0,158-20 82 0 0,-140 18-47 0 0,57-13-1 0 0,29-4-4 0 0,452 10 13 0 0,-379 14-17 0 0,-181-2-29 0 0,1 0 0 0 0,-1 2 0 0 0,-1 1 1 0 0,1 1-1 0 0,0 1 0 0 0,24 8 0 0 0,-28-7 7 0 0,8 3 9 0 0,1-2 0 0 0,0-1 1 0 0,48 4-1 0 0,17 4 5 0 0,-44-6-26 0 0,72 3 0 0 0,-65-7-21 0 0,0 3 0 0 0,107 28 0 0 0,0 0 102 0 0,-57-8-55 0 0,-71-17-32 0 0,54 9 0 0 0,434 41-32 0 0,-271-58 14 0 0,-135-3 106 0 0,166 1-137 0 0,-278-1 61 0 0,0 2 0 0 0,0-1 1 0 0,-1 1-1 0 0,1-1 0 0 0,0 1 0 0 0,-1 0 1 0 0,9 4-1 0 0,29 12 17 0 0,5 2-3 0 0,1-1 0 0 0,65 14 0 0 0,13-8 3 0 0,-9 0-26 0 0,178 12-1 0 0,803-20 214 0 0,-1090-16-200 0 0,1-1-1 0 0,-1 0 1 0 0,1 0-1 0 0,-1-1 1 0 0,15-6-1 0 0,8-1-6 0 0,148-26 49 0 0,-2 2-87 0 0,-31 8 47 0 0,-115 19 8 0 0,44-2 0 0 0,-1 0-3 0 0,15-8 1 0 0,-39 6-1 0 0,1 2 0 0 0,61-1 0 0 0,547 6-139 0 0,-379 4 190 0 0,-269-1-63 0 0,0 1 1 0 0,0 0-1 0 0,0 1 1 0 0,0 0-1 0 0,0 0 0 0 0,0 1 1 0 0,0 1-1 0 0,14 7 0 0 0,-13-6-2 0 0,1 0 0 0 0,-1-1 0 0 0,1 0 0 0 0,0-1 0 0 0,24 3 0 0 0,628 17-87 0 0,-661-23-142 0 0,3 2-506 0 0,-1-1 802 0 0,12 2-1068 0 0,-33-1-1269 0 0,-140-6-1641 0 0,81 4 2796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4.365"/>
    </inkml:context>
    <inkml:brush xml:id="br0">
      <inkml:brushProperty name="width" value="0.1" units="cm"/>
      <inkml:brushProperty name="height" value="0.1" units="cm"/>
      <inkml:brushProperty name="color" value="#FF0066"/>
    </inkml:brush>
  </inkml:definitions>
  <inkml:trace contextRef="#ctx0" brushRef="#br0">1 38 1612 0 0,'0'0'2836'0'0,"8"0"-2404"0"0,33 0 329 0 0,-27-5-448 0 0,-4 1-271 0 0,4-2 128 0 0,1 1-1 0 0,0 1 1 0 0,0 0-1 0 0,0 1 1 0 0,25-3-1 0 0,197 6 1205 0 0,-222 0-1350 0 0,0 0 0 0 0,0 2 0 0 0,-1 0 0 0 0,1 0 0 0 0,-1 2 0 0 0,25 8 0 0 0,-24-7 1 0 0,1 0 0 0 0,0-1 0 0 0,0-1 0 0 0,0 0 0 0 0,25 0 0 0 0,112 10 183 0 0,40 0 56 0 0,232-6 337 0 0,1525-7 459 0 0,-1896-1-1035 0 0,65-8 0 0 0,-12-2-32 0 0,166 6 77 0 0,-170 6-67 0 0,1592-1 157 0 0,-1686-1-157 0 0,0 2-1 0 0,0-1 0 0 0,-1 1 0 0 0,1 0 0 0 0,0 1 1 0 0,-1 0-1 0 0,1 1 0 0 0,-1-1 0 0 0,0 1 0 0 0,0 1 1 0 0,0 0-1 0 0,8 5 0 0 0,-7-4 2 0 0,0 0 0 0 0,0 0-1 0 0,0-1 1 0 0,1-1 0 0 0,-1 1 0 0 0,1-2 0 0 0,0 1-1 0 0,0-1 1 0 0,14 0 0 0 0,752 17 214 0 0,-521-21-25 0 0,233 2-233 0 0,-327 0 204 0 0,-157 0-136 0 0,1 0 6 0 0,38 0-18 0 0,-38 0-215 0 0,-1 0-134 0 0,11 0-51 0 0,-11 0-190 0 0,0 0-805 0 0,-1 0 1214 0 0,0 1-35 0 0,-1-1 0 0 0,1 0 0 0 0,-1 0-1 0 0,1 0 1 0 0,-1 0 0 0 0,1 0 0 0 0,-1 0 0 0 0,1-1 0 0 0,-1 1 0 0 0,1-1 0 0 0,-1 1 0 0 0,0-1 0 0 0,1 0-1 0 0,-1 0 1 0 0,0 0 0 0 0,0-1 0 0 0,0 1 0 0 0,1 0 0 0 0,2-3 0 0 0,53-55-990 0 0,-10 15-38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5.322"/>
    </inkml:context>
    <inkml:brush xml:id="br0">
      <inkml:brushProperty name="width" value="0.1" units="cm"/>
      <inkml:brushProperty name="height" value="0.1" units="cm"/>
      <inkml:brushProperty name="color" value="#FF0066"/>
    </inkml:brush>
  </inkml:definitions>
  <inkml:trace contextRef="#ctx0" brushRef="#br0">31 456 2224 0 0,'0'0'4943'0'0,"-6"-17"-4754"0"0,-17-50-8 0 0,23 67-174 0 0,-1-1 1 0 0,1 0-1 0 0,0 1 1 0 0,0-1 0 0 0,0 0-1 0 0,0 1 1 0 0,0-1-1 0 0,0 0 1 0 0,0 1-1 0 0,0-1 1 0 0,0 0-1 0 0,0 1 1 0 0,0-1 0 0 0,0 0-1 0 0,0 1 1 0 0,0-1-1 0 0,1 0 1 0 0,-1 1-1 0 0,0-1 1 0 0,1 1 0 0 0,-1-1-1 0 0,0 0 1 0 0,1 1-1 0 0,-1-1 1 0 0,0 1-1 0 0,1-1 1 0 0,-1 1 0 0 0,1-1-1 0 0,-1 1 1 0 0,1 0-1 0 0,0-1 1 0 0,-1 1-1 0 0,1-1 1 0 0,-1 1-1 0 0,1 0 1 0 0,0 0 0 0 0,-1-1-1 0 0,2 1 1 0 0,23-1 219 0 0,-20 2-164 0 0,2097-50 1366 0 0,-2031 49-1407 0 0,1-4 0 0 0,118-21-1 0 0,58-9 51 0 0,-21 9-61 0 0,129-9 116 0 0,472-36-68 0 0,-319 24-26 0 0,-450 41 313 0 0,108 4 0 0 0,-166 2-341 0 0,0-1 0 0 0,0 0 0 0 0,-1 0 0 0 0,1 0 0 0 0,0 0 0 0 0,0 0 0 0 0,-1 0 0 0 0,1-1 0 0 0,0 1 0 0 0,-1 0 0 0 0,1 0 1 0 0,0 0-1 0 0,0-1 0 0 0,-1 1 0 0 0,1 0 0 0 0,-1-1 0 0 0,1 1 0 0 0,0-1 0 0 0,-1 1 0 0 0,1 0 0 0 0,-1-1 0 0 0,1 1 0 0 0,-1-1 0 0 0,1 0 1 0 0,-1 1-1 0 0,1-1 0 0 0,-1 1 0 0 0,1-1 0 0 0,-1 0 0 0 0,1-1 0 0 0,-1 2-13 0 0,-1 1 1 0 0,1-1-1 0 0,0 0 0 0 0,0 0 0 0 0,0 0 1 0 0,0 0-1 0 0,-1 0 0 0 0,1 0 1 0 0,0 0-1 0 0,0 0 0 0 0,0 0 0 0 0,0 0 1 0 0,-1 0-1 0 0,1 0 0 0 0,0 0 1 0 0,0 0-1 0 0,0 0 0 0 0,0 0 0 0 0,-1 0 1 0 0,1 0-1 0 0,0-1 0 0 0,0 1 1 0 0,0 0-1 0 0,0 0 0 0 0,0 0 0 0 0,-1 0 1 0 0,1 0-1 0 0,0 0 0 0 0,0 0 1 0 0,0 0-1 0 0,0-1 0 0 0,0 1 0 0 0,0 0 1 0 0,0 0-1 0 0,-1 0 0 0 0,1 0 1 0 0,0 0-1 0 0,0-1 0 0 0,0 1 0 0 0,0 0 1 0 0,0 0-1 0 0,0 0 0 0 0,0 0 1 0 0,0-1-1 0 0,0 1 0 0 0,0 0 0 0 0,0 0 1 0 0,0 0-1 0 0,0 0 0 0 0,0-1 1 0 0,0 1-1 0 0,0 0 0 0 0,0 0 0 0 0,0 0 1 0 0,0 0-1 0 0,0-1 0 0 0,0 1 1 0 0,0 0-1 0 0,0 0 0 0 0,1 0 0 0 0,-1 0 1 0 0,0 0-1 0 0,0-1 0 0 0,0 1 1 0 0,0 0-1 0 0,0 0 0 0 0,0 0 0 0 0,1 0 1 0 0,-1 0-1 0 0,0 0-95 0 0,-1-1 1 0 0,1 1-1 0 0,0 0 1 0 0,0 0-1 0 0,-1 0 1 0 0,-1-4-1642 0 0,2 4 1642 0 0,0-1-1 0 0,0 1 1 0 0,0 0-1 0 0,0-1 1 0 0,0 1-1 0 0,0 0 1 0 0,0 0-1 0 0,0-1 0 0 0,0 1 1 0 0,0 0-1 0 0,0-1 1 0 0,0 1-1 0 0,0 0 1 0 0,0 0-1 0 0,0-1 1 0 0,0 1-1 0 0,1-1 1 0 0,12-15-2522 0 0,-1 2 1389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5.758"/>
    </inkml:context>
    <inkml:brush xml:id="br0">
      <inkml:brushProperty name="width" value="0.1" units="cm"/>
      <inkml:brushProperty name="height" value="0.1" units="cm"/>
      <inkml:brushProperty name="color" value="#FF0066"/>
    </inkml:brush>
  </inkml:definitions>
  <inkml:trace contextRef="#ctx0" brushRef="#br0">1 54 1816 0 0,'67'23'4005'0'0,"-1"1"-2203"0"0,5-8-1272 0 0,0-3 0 0 0,95 6 1 0 0,-59-8-266 0 0,46 2-10 0 0,10-8-54 0 0,157 1 207 0 0,184-6 50 0 0,-444-2-419 0 0,0-2 1 0 0,83-18-1 0 0,-85 12-19 0 0,371-49 250 0 0,-280 40-146 0 0,18-2-33 0 0,-85 11 19 0 0,159 1 0 0 0,-236 9-83 0 0,-1 0-3 0 0,1 0 118 0 0,28 1-817 0 0,-32-1 588 0 0,1 0 0 0 0,0 1 0 0 0,-1-1 0 0 0,1 0 0 0 0,-1 0 0 0 0,1 1 0 0 0,-1-1 0 0 0,1 1 0 0 0,0-1 0 0 0,-1 1 0 0 0,0 0 0 0 0,1-1 0 0 0,-1 1 1 0 0,3 2-1 0 0,-42-5-4161 0 0,-59-18 1788 0 0,13 4 1306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6.666"/>
    </inkml:context>
    <inkml:brush xml:id="br0">
      <inkml:brushProperty name="width" value="0.1" units="cm"/>
      <inkml:brushProperty name="height" value="0.1" units="cm"/>
      <inkml:brushProperty name="color" value="#FF0066"/>
    </inkml:brush>
  </inkml:definitions>
  <inkml:trace contextRef="#ctx0" brushRef="#br0">115 1 2164 0 0,'0'0'4798'0'0,"-15"1"-4333"0"0,-4 1-318 0 0,-44 2 536 0 0,62-4-619 0 0,1 0-1 0 0,-1 0 0 0 0,0 0 0 0 0,0 0 0 0 0,0 0 0 0 0,0 0 0 0 0,1 0 0 0 0,-1 0 1 0 0,0 0-1 0 0,0 0 0 0 0,0 0 0 0 0,0 1 0 0 0,1-1 0 0 0,-1 0 0 0 0,0 1 0 0 0,0-1 1 0 0,0 0-1 0 0,1 1 0 0 0,-1-1 0 0 0,0 1 0 0 0,9 9 470 0 0,30 7-244 0 0,45 8-12 0 0,128 23 0 0 0,-33-10-148 0 0,-8 0 26 0 0,229 22 1 0 0,177-20 18 0 0,256 22 117 0 0,-480-33-163 0 0,-99-19-95 0 0,24 2-73 0 0,-233-7-49 0 0,63 16 0 0 0,-104-20 81 0 0,0 0 0 0 0,0 1-1 0 0,-1-1 1 0 0,1 1 0 0 0,0-1-1 0 0,-1 1 1 0 0,1 0 0 0 0,-1 0 0 0 0,1 0-1 0 0,-1 0 1 0 0,0 1 0 0 0,0-1-1 0 0,0 1 1 0 0,0-1 0 0 0,1 4 0 0 0,25 51-423 0 0,-22-44 259 0 0,0 1-3 0 0,7 15-1103 0 0,0 0 1 0 0,28 43 0 0 0,-39-70 1051 0 0,1 0-1 0 0,-1 0 1 0 0,0-1 0 0 0,1 1 0 0 0,-1-1 0 0 0,1 1 0 0 0,0-1 0 0 0,-1 0-1 0 0,1 0 1 0 0,0 0 0 0 0,0 0 0 0 0,-1 0 0 0 0,1-1 0 0 0,0 1-1 0 0,5-1 1 0 0,-7 0 172 0 0,1 1-1078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1.105"/>
    </inkml:context>
    <inkml:brush xml:id="br0">
      <inkml:brushProperty name="width" value="0.1" units="cm"/>
      <inkml:brushProperty name="height" value="0.1" units="cm"/>
      <inkml:brushProperty name="color" value="#FF0066"/>
    </inkml:brush>
  </inkml:definitions>
  <inkml:trace contextRef="#ctx0" brushRef="#br0">236 17 1744 0 0,'0'0'10174'0'0,"-5"13"-10084"0"0,-36 94 17 0 0,40-105-104 0 0,0 1 10 0 0,-1 1 0 0 0,1 0 0 0 0,0-1 0 0 0,0 1 0 0 0,0 0 0 0 0,0 0 0 0 0,1 0 0 0 0,-1 0-1 0 0,1 0 1 0 0,0 0 0 0 0,1 6 0 0 0,0 36 144 0 0,-1 121-141 0 0,0-163 66 0 0,0 0-50 0 0,0 13 3 0 0,0-13-31 0 0,4 2-4 0 0,-2-4 2 0 0,0 0 0 0 0,1 0 0 0 0,-1 1 1 0 0,1-1-1 0 0,0-1 0 0 0,-1 1 0 0 0,1 0 0 0 0,0-1 0 0 0,0 1 0 0 0,0-1 0 0 0,0 0 0 0 0,0 0 0 0 0,1 0 0 0 0,-1-1 1 0 0,0 1-1 0 0,0-1 0 0 0,1 0 0 0 0,-1 1 0 0 0,0-2 0 0 0,0 1 0 0 0,1 0 0 0 0,-1 0 0 0 0,0-1 0 0 0,0 0 1 0 0,0 0-1 0 0,1 0 0 0 0,4-2 0 0 0,-2 1 12 0 0,0 0-16 0 0,0 0 0 0 0,0 0 0 0 0,0-1 0 0 0,0 0 0 0 0,-1 0 0 0 0,1 0 0 0 0,-1 0 0 0 0,10-9 0 0 0,-1 0-21 0 0,-10 9 35 0 0,0-1-1 0 0,-1 1 0 0 0,1-1 1 0 0,-1 0-1 0 0,1 0 0 0 0,3-6 1 0 0,4-11-59 0 0,-1-1 1 0 0,0 0-1 0 0,10-36 1 0 0,-9 23 54 0 0,-9 31-50 0 0,-2-12 4 0 0,1 9 32 0 0,0-1 0 0 0,-1 1 0 0 0,0 0 0 0 0,-1 0 0 0 0,1-1 0 0 0,-1 1 0 0 0,-1 0 0 0 0,-4-14 0 0 0,0 12-2 0 0,-2 0 0 0 0,1 0 1 0 0,-1 0-1 0 0,-1 1 0 0 0,0 0 0 0 0,0 1 0 0 0,0 0 1 0 0,-1 0-1 0 0,0 1 0 0 0,0 0 0 0 0,0 1 0 0 0,-1 0 0 0 0,0 0 1 0 0,-21-4-1 0 0,14 5-135 0 0,-1 1 0 0 0,1 0 0 0 0,-1 2 0 0 0,-27 1 0 0 0,42 0 117 0 0,0 1 0 0 0,0 0 0 0 0,0 0 0 0 0,0 0 0 0 0,0 0 1 0 0,1 0-1 0 0,-1 1 0 0 0,1 0 0 0 0,-1 0 0 0 0,1 0 0 0 0,-1 0 0 0 0,-3 3 0 0 0,-44 41-2472 0 0,0 0-3173 0 0,44-41 4534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2.837"/>
    </inkml:context>
    <inkml:brush xml:id="br0">
      <inkml:brushProperty name="width" value="0.1" units="cm"/>
      <inkml:brushProperty name="height" value="0.1" units="cm"/>
      <inkml:brushProperty name="color" value="#FF0066"/>
    </inkml:brush>
  </inkml:definitions>
  <inkml:trace contextRef="#ctx0" brushRef="#br0">0 8 2700 0 0,'4'-4'578'0'0,"5"0"1819"0"0,-3 20-1053 0 0,15 119 1570 0 0,-5 26-2645 0 0,-15-150-343 0 0,0-1 0 0 0,1 0 0 0 0,1 0 0 0 0,0 0 0 0 0,5 13 0 0 0,8 29-299 0 0,-4-21-496 0 0,-11-29 369 0 0,0 0 0 0 0,1 0-1 0 0,-1 1 1 0 0,0-1 0 0 0,-1 0 0 0 0,1 1 0 0 0,0-1 0 0 0,-1 1-1 0 0,1 4 1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48.229"/>
    </inkml:context>
    <inkml:brush xml:id="br0">
      <inkml:brushProperty name="width" value="0.1" units="cm"/>
      <inkml:brushProperty name="height" value="0.1" units="cm"/>
      <inkml:brushProperty name="color" value="#FF0066"/>
    </inkml:brush>
  </inkml:definitions>
  <inkml:trace contextRef="#ctx0" brushRef="#br0">0 278 2540 0 0,'0'0'2792'0'0,"9"0"-2314"0"0,24 0-50 0 0,-31 0-399 0 0,-1 0-1 0 0,1 0 1 0 0,0 0 0 0 0,-1-1 0 0 0,1 1 0 0 0,-1 0-1 0 0,1-1 1 0 0,-1 1 0 0 0,1-1 0 0 0,-1 1-1 0 0,1-1 1 0 0,1-1 0 0 0,9-4 45 0 0,2-2 114 0 0,1 1 0 0 0,0 1 0 0 0,0 0 0 0 0,0 1-1 0 0,17-3 1 0 0,100-3 828 0 0,149 8-1 0 0,-156 4-823 0 0,-97-1-150 0 0,1-1-1 0 0,-1-2 1 0 0,0-1-1 0 0,41-11 1 0 0,-26 5 30 0 0,55-6 0 0 0,77-11 110 0 0,31-4-24 0 0,127-10 79 0 0,260-14 32 0 0,3 47-42 0 0,-556 8-205 0 0,9 0-2 0 0,-5-1-1 0 0,82 9-1 0 0,-27 9 11 0 0,94 12 4 0 0,66-9-20 0 0,104 11 31 0 0,74 13-15 0 0,-381-39-50 0 0,30 3 63 0 0,0 4 1 0 0,157 41-1 0 0,-130-20-45 0 0,-44-14 39 0 0,84 35 1 0 0,-105-35-22 0 0,-1-3 1 0 0,2-1-1 0 0,81 12 1 0 0,153 7 128 0 0,-260-32-140 0 0,351 4 189 0 0,-226-7-92 0 0,440 1 22 0 0,-575-1-127 0 0,-1 0 0 0 0,0-1 0 0 0,0 0 0 0 0,21-7 0 0 0,0 0 2 0 0,-14 4-2 0 0,124-31 55 0 0,-105 26-30 0 0,-1 1 0 0 0,48-3 1 0 0,9-3-13 0 0,60-16-12 0 0,35-7 94 0 0,-124 22-117 0 0,-12 4 52 0 0,0-2-1 0 0,70-29 1 0 0,-114 38-262 0 0,1 1 0 0 0,0 1 0 0 0,0 0 0 0 0,0 0 1 0 0,0 1-1 0 0,0 0 0 0 0,18-1 0 0 0,-22 8-395 0 0,16 15-714 0 0,-22-20 1293 0 0,0 0-1 0 0,0 1 0 0 0,0-1 0 0 0,1 0 1 0 0,-1 1-1 0 0,0-1 0 0 0,0 1 0 0 0,0-1 1 0 0,0 0-1 0 0,0 1 0 0 0,0-1 0 0 0,0 1 1 0 0,0-1-1 0 0,0 0 0 0 0,0 1 0 0 0,0-1 0 0 0,0 1 1 0 0,0-1-1 0 0,0 0 0 0 0,0 1 0 0 0,0-1 1 0 0,0 1-1 0 0,-1-1 0 0 0,1 0 0 0 0,0 1 1 0 0,0-1-1 0 0,0 0 0 0 0,-1 1 0 0 0,1-1 0 0 0,0 0 1 0 0,0 1-1 0 0,-1-1 0 0 0,1 0 0 0 0,0 1 1 0 0,-1-1-1 0 0,1 0 0 0 0,0 0 0 0 0,-1 0 1 0 0,1 1-1 0 0,0-1 0 0 0,-1 0 0 0 0,1 0 1 0 0,-1 0-1 0 0,1 0 0 0 0,0 0 0 0 0,-1 0 0 0 0,1 1 1 0 0,-1-1-1 0 0,-23 6-1273 0 0,22-6 1066 0 0,-22 5-918 0 0,-2-3 146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5:50.213"/>
    </inkml:context>
    <inkml:brush xml:id="br0">
      <inkml:brushProperty name="width" value="0.1" units="cm"/>
      <inkml:brushProperty name="height" value="0.1" units="cm"/>
      <inkml:brushProperty name="color" value="#FF0066"/>
    </inkml:brush>
  </inkml:definitions>
  <inkml:trace contextRef="#ctx0" brushRef="#br0">47 95 1824 0 0,'0'0'2166'0'0,"-7"0"-1590"0"0,-16 0-291 0 0,7 0 3358 0 0,19-10-3533 0 0,10-31 23 0 0,-13 40-130 0 0,1 1 1 0 0,-1-1-1 0 0,1 1 1 0 0,-1-1-1 0 0,1 1 1 0 0,-1 0-1 0 0,0-1 1 0 0,1 1-1 0 0,-1 0 1 0 0,1-1-1 0 0,0 1 1 0 0,-1 0-1 0 0,1 0 1 0 0,-1 0-1 0 0,1-1 1 0 0,-1 1-1 0 0,1 0 1 0 0,-1 0-1 0 0,1 0 1 0 0,0 0-1 0 0,-1 0 1 0 0,1 0-1 0 0,-1 0 1 0 0,1 0-1 0 0,0 0 1 0 0,-1 0-1 0 0,1 1 1 0 0,-1-1-1 0 0,1 0 1 0 0,-1 0-1 0 0,2 1 1 0 0,20 10 74 0 0,-16-8-50 0 0,34 17 59 0 0,1-3 1 0 0,1-1-1 0 0,0-2 0 0 0,1-2 1 0 0,0-2-1 0 0,1-1 0 0 0,67 3 1 0 0,477 0 533 0 0,-409-13-612 0 0,-152 1-2 0 0,0 1-1 0 0,0 2 0 0 0,-1 0 0 0 0,39 11 0 0 0,-29-6 7 0 0,0-1 0 0 0,41 3 0 0 0,369 6 76 0 0,518-16 62 0 0,-938 1-146 0 0,1 1 1 0 0,47 11-1 0 0,-40-6-5 0 0,163 32 23 0 0,-187-36-24 0 0,1-1-1 0 0,-1 0 1 0 0,1-1 0 0 0,-1 0 0 0 0,0-1-1 0 0,13-1 1 0 0,2 0 7 0 0,2301 1 886 0 0,-2323 0-892 0 0,0 0-1 0 0,0-1 0 0 0,0 1 0 0 0,0-1 1 0 0,0 1-1 0 0,0-1 0 0 0,-1 0 0 0 0,1 0 1 0 0,0-1-1 0 0,-1 1 0 0 0,1 0 0 0 0,3-3 0 0 0,-4 2 5 0 0,0 1-1 0 0,1-1 1 0 0,-1 1-1 0 0,1 0 1 0 0,-1 0-1 0 0,1 0 0 0 0,0 0 1 0 0,-1 0-1 0 0,1 0 1 0 0,0 1-1 0 0,0-1 1 0 0,3 1-1 0 0,109 0 119 0 0,-107 0-119 0 0,0-1 0 0 0,-1 0 0 0 0,1-1 0 0 0,0 1 0 0 0,-1-1 0 0 0,1-1 0 0 0,-1 1-1 0 0,1-1 1 0 0,-1-1 0 0 0,0 1 0 0 0,-1-1 0 0 0,10-7 0 0 0,14-6 16 0 0,-15 10-1 0 0,0 2 0 0 0,0 0 0 0 0,0 1 0 0 0,1 0 0 0 0,18-1 1 0 0,10-3 3 0 0,27-10 68 0 0,-6 2 0 0 0,74-10 0 0 0,71-10 47 0 0,22-2-157 0 0,41 29 16 0 0,-203 9-7 0 0,-65 0-17 0 0,-1 0 41 0 0,37 0-35 0 0,-37 0 26 0 0,0 0-18 0 0,15 0 12 0 0,-14 0 30 0 0,-1 0 20 0 0,12 0-11 0 0,-12 0-10 0 0,1 0 1 0 0,16 0-8 0 0,-16 0-11 0 0,-1 0-38 0 0,15 0 5 0 0,-14 0 54 0 0,-1 0-2 0 0,378 0-146 0 0,-361-1 113 0 0,0 0-1 0 0,0-1 1 0 0,-1-1 0 0 0,22-6 0 0 0,-15 2 8 0 0,55-4 0 0 0,364 1 14 0 0,-338 10 36 0 0,-81 1-43 0 0,1 2 0 0 0,-1 0 0 0 0,0 2 0 0 0,34 10-1 0 0,-24-6-15 0 0,-25-6 4 0 0,1 0 0 0 0,-1-1 0 0 0,0-1-1 0 0,0 0 1 0 0,25-2 0 0 0,-8 0 12 0 0,2048 1 119 0 0,-2056 0-131 0 0,-1 2 0 0 0,0 1 0 0 0,0 0 0 0 0,0 2 0 0 0,36 12 0 0 0,-29-8-9 0 0,-19-7 2 0 0,-1 0-1 0 0,1 0 1 0 0,0 0 0 0 0,0-1 0 0 0,0 0 0 0 0,0-1-1 0 0,0 0 1 0 0,13-1 0 0 0,4-1-12 0 0,137 2-67 0 0,-158 0 23 0 0,3 7-180 0 0,21 22-34 0 0,-27-27 99 0 0,0-1-1 0 0,0 1 1 0 0,-1 0-1 0 0,1 0 1 0 0,0 0-1 0 0,-1 0 1 0 0,1 0 0 0 0,-1 0-1 0 0,1 0 1 0 0,-1 0-1 0 0,0 1 1 0 0,0-1-1 0 0,0 0 1 0 0,0 0 0 0 0,0 0-1 0 0,-1 0 1 0 0,1 0-1 0 0,-1 0 1 0 0,1 0-1 0 0,-1 0 1 0 0,0 0 0 0 0,0 0-1 0 0,1 0 1 0 0,-1 0-1 0 0,-1-1 1 0 0,1 1-1 0 0,0 0 1 0 0,-3 2 0 0 0,4-3 97 0 0,-1-1 1 0 0,1 1-1 0 0,-1-1 0 0 0,1 0 1 0 0,-1 1-1 0 0,1-1 1 0 0,-1 1-1 0 0,0-1 1 0 0,1 0-1 0 0,-1 0 1 0 0,1 1-1 0 0,-1-1 1 0 0,0 0-1 0 0,1 0 1 0 0,-1 0-1 0 0,0 0 1 0 0,0 0-1 0 0,1 1 0 0 0,-1-1 1 0 0,0 0-1 0 0,1-1 1 0 0,-1 1-1 0 0,0 0 1 0 0,1 0-1 0 0,-1 0 1 0 0,0 0-1 0 0,1-1 1 0 0,-1 1-1 0 0,0 0 1 0 0,1 0-1 0 0,-1-1 0 0 0,1 1 1 0 0,-1 0-1 0 0,1-1 1 0 0,-1 1-1 0 0,1-1 1 0 0,-1 1-1 0 0,1-1 1 0 0,-1 1-1 0 0,1-1 1 0 0,-1 1-1 0 0,1-2 1 0 0,-6-13-1106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18.372"/>
    </inkml:context>
    <inkml:brush xml:id="br0">
      <inkml:brushProperty name="width" value="0.1" units="cm"/>
      <inkml:brushProperty name="height" value="0.1" units="cm"/>
      <inkml:brushProperty name="color" value="#FF0066"/>
    </inkml:brush>
  </inkml:definitions>
  <inkml:trace contextRef="#ctx0" brushRef="#br0">277 1196 1132 0 0,'0'0'562'0'0,"0"-9"-24"0"0,0 8-514 0 0,0-1-1 0 0,0 0 0 0 0,1 1 0 0 0,-2-1 1 0 0,1 1-1 0 0,0-1 0 0 0,0 1 1 0 0,0-1-1 0 0,-1 0 0 0 0,1 1 1 0 0,0-1-1 0 0,-1 1 0 0 0,0 0 1 0 0,1-1-1 0 0,-1 1 0 0 0,0-1 1 0 0,0 1-1 0 0,0 0 0 0 0,0 0 1 0 0,0-1-1 0 0,0 1 0 0 0,0 0 1 0 0,0 0-1 0 0,0 0 0 0 0,0 0 1 0 0,-1 0-1 0 0,1 0 0 0 0,0 1 0 0 0,-1-1 1 0 0,1 0-1 0 0,-1 1 0 0 0,1-1 1 0 0,-1 1-1 0 0,1-1 0 0 0,-1 1 1 0 0,1 0-1 0 0,-1-1 0 0 0,1 1 1 0 0,-1 0-1 0 0,0 0 0 0 0,-2 1 1 0 0,-5-4 184 0 0,-3-12-11 0 0,-78-114 794 0 0,79 115-1431 0 0,-1-1 0 0 0,0 2 1 0 0,-1-1-1 0 0,-17-13 1 0 0,27 25 764 0 0,0 0 0 0 0,1-1 0 0 0,-1 1 0 0 0,1-1 0 0 0,-1 1 1 0 0,1-1-1 0 0,0 0 0 0 0,0 0 0 0 0,0 0 0 0 0,-2-6 1 0 0,-7-5 3022 0 0,11 14-3330 0 0,0 0 0 0 0,0 0 0 0 0,0 0 0 0 0,0 1 0 0 0,0-1 0 0 0,0 0 0 0 0,0 0 1 0 0,-1 0-1 0 0,1 1 0 0 0,0-1 0 0 0,0 0 0 0 0,0 0 0 0 0,0 0 0 0 0,0 1 0 0 0,0-1 0 0 0,0 0 0 0 0,0 0 1 0 0,0 0-1 0 0,-1 0 0 0 0,1 1 0 0 0,0-1 0 0 0,0 0 0 0 0,0 0 0 0 0,0 0 0 0 0,0 0 0 0 0,-1 0 1 0 0,1 0-1 0 0,0 1 0 0 0,0-1 0 0 0,0 0 0 0 0,-1 0 0 0 0,1 0 0 0 0,0 0 0 0 0,0 0 0 0 0,0 0 0 0 0,-1 0 1 0 0,1 0-1 0 0,0 0 0 0 0,0 0 0 0 0,0 0 0 0 0,-1 0 0 0 0,1 0 0 0 0,0 0 0 0 0,0 0 0 0 0,0 0 1 0 0,-1 0-1 0 0,1 0 0 0 0,0 0 0 0 0,0 0 0 0 0,0 0 0 0 0,0-1 0 0 0,-1 1 0 0 0,5 25 155 0 0,-1-1 0 0 0,0 1 0 0 0,-3 0 1 0 0,-1 33-1 0 0,-1-19-10 0 0,7 76 1 0 0,5-51-95 0 0,11 93 104 0 0,3 321 210 0 0,-22-317-82 0 0,-3-103-105 0 0,1-53-121 0 0,0-1 22 0 0,0 14-1 0 0,0-14-13 0 0,0 0 16 0 0,0 13-24 0 0,0-13 16 0 0,0 0-35 0 0,-1-2-50 0 0,1-1-1 0 0,0 1 1 0 0,0-1-1 0 0,0 1 1 0 0,0 0-1 0 0,0-1 1 0 0,1 1-1 0 0,-1-1 1 0 0,0 1-1 0 0,1-1 1 0 0,-1 1-1 0 0,1-1 1 0 0,-1 1-1 0 0,1-1 1 0 0,0 0-1 0 0,0 1 1 0 0,-1-1-1 0 0,1 0 1 0 0,0 1-1 0 0,0-1 1 0 0,0 0-1 0 0,1 0 1 0 0,-1 0-1 0 0,0 0 1 0 0,0 0-1 0 0,1 0 1 0 0,-1 0-1 0 0,0 0 1 0 0,1-1-1 0 0,-1 1 1 0 0,1 0-1 0 0,-1-1 1 0 0,1 1-1 0 0,-1-1 1 0 0,1 0-1 0 0,-1 0 1 0 0,1 1-1 0 0,-1-1 1 0 0,1 0-1 0 0,3 0 1 0 0,33-9 38 0 0,0-2-1 0 0,-1-2 1 0 0,0 0 0 0 0,47-27 0 0 0,27-9 65 0 0,-29 15-59 0 0,92-32 48 0 0,-150 59-80 0 0,152-47 20 0 0,-92 26-17 0 0,129-25 1 0 0,-59 19-28 0 0,44-8-54 0 0,566-125 173 0 0,-492 101-12 0 0,111-10-63 0 0,-368 73-42 0 0,461-43-4 0 0,-454 44 22 0 0,343-1 132 0 0,-195 5-151 0 0,-114-3 4 0 0,-29-1 1 0 0,0 2-1 0 0,0 0 1 0 0,0 2 0 0 0,28 6 0 0 0,-4 5 9 0 0,-25-6-6 0 0,0-1 1 0 0,1 0-1 0 0,32 1 0 0 0,75-1-29 0 0,213 20-10 0 0,-62 0 24 0 0,-32-3 47 0 0,227-2 4 0 0,-460-22-50 0 0,0 2 0 0 0,0 1 0 0 0,0 0 0 0 0,0 1 0 0 0,36 12 0 0 0,-29-7 17 0 0,-1-2 0 0 0,1 0 0 0 0,29 1 0 0 0,173 25 104 0 0,14 1-86 0 0,419-1 27 0 0,0-32-48 0 0,-290-2 109 0 0,127 2-268 0 0,-490 0 156 0 0,0 0 0 0 0,0 1-1 0 0,0 0 1 0 0,0 1 0 0 0,0 0-1 0 0,0 0 1 0 0,0 1 0 0 0,-1 0-1 0 0,14 7 1 0 0,-14-6 3 0 0,1 0 1 0 0,1 0-1 0 0,-1-1 0 0 0,0-1 1 0 0,1 1-1 0 0,-1-1 0 0 0,20 1 1 0 0,75 10 15 0 0,-71-8-40 0 0,66 3 1 0 0,772-8 35 0 0,-834 0-17 0 0,0 1 1 0 0,1 2-1 0 0,-1 1 1 0 0,68 18-1 0 0,-80-16 7 0 0,117 15 31 0 0,-12-1-58 0 0,-5 1 13 0 0,14 3-3 0 0,-47 5 5 0 0,-66-20-1 0 0,37 9 1 0 0,40 13-31 0 0,2 1-5 0 0,-11-9 46 0 0,-42-9 44 0 0,70 9 1 0 0,3-2-52 0 0,11 2 26 0 0,-110-20 9 0 0,0 2 0 0 0,46 14 0 0 0,7 2-70 0 0,45 10-24 0 0,22 4 142 0 0,65 5-79 0 0,-100-26 66 0 0,121 1 1 0 0,-224-15-62 0 0,69 8-54 0 0,-52-4 53 0 0,38 0 1 0 0,84-4 89 0 0,-142-1-94 0 0,-1 0 1 0 0,1-1 0 0 0,0 1-1 0 0,-1-1 1 0 0,1 0 0 0 0,-1 0 0 0 0,0 0-1 0 0,1-1 1 0 0,-1 1 0 0 0,0-1-1 0 0,-1 0 1 0 0,1 0 0 0 0,0-1-1 0 0,-1 1 1 0 0,5-6 0 0 0,21-19-50 0 0,5-2 48 0 0,-2-2 0 0 0,54-68-1 0 0,-53 59-5 0 0,-21 25 5 0 0,0-2 0 0 0,13-26 0 0 0,10-16 13 0 0,35-36-35 0 0,27-39-10 0 0,-79 107 8 0 0,3-2 10 0 0,-2-1 0 0 0,-1-1 0 0 0,-1 0 0 0 0,24-68 0 0 0,-34 66 59 0 0,-1-1 0 0 0,-2-1 0 0 0,-1 1 0 0 0,-2-50-1 0 0,-2 73-33 0 0,0-1 0 0 0,-1 0 0 0 0,0 1 0 0 0,-1 0-1 0 0,0-1 1 0 0,-1 1 0 0 0,0 0 0 0 0,-11-21 0 0 0,4 8 5 0 0,-39-112-71 0 0,38 100 87 0 0,-1 0 0 0 0,-2 0 1 0 0,-28-49-1 0 0,-59-92 134 0 0,23 50 68 0 0,66 105-218 0 0,-21-28 0 0 0,-4-7-24 0 0,27 42 28 0 0,1-1-1 0 0,-2 2 0 0 0,0-1 0 0 0,-1 2 1 0 0,-24-22-1 0 0,28 27-11 0 0,-8-6 30 0 0,0 1 0 0 0,-1 1 1 0 0,-1 0-1 0 0,0 2 0 0 0,0 0 1 0 0,-1 1-1 0 0,-1 0 0 0 0,0 2 1 0 0,-27-7-1 0 0,34 13-38 0 0,1 0 0 0 0,0 1 0 0 0,0 1 1 0 0,-26 2-1 0 0,1-1 1 0 0,19 0-11 0 0,1 0 1 0 0,0 2-1 0 0,0 0 0 0 0,0 1 0 0 0,-32 11 1 0 0,20-6 6 0 0,-121 36 3 0 0,-251 65 11 0 0,341-94-7 0 0,-55 11-31 0 0,-179 18-57 0 0,-547 93 128 0 0,-380 96-64 0 0,96-40 71 0 0,817-149-46 0 0,-1290 98 22 0 0,1128-139-75 0 0,254-6-10 0 0,-631 2-104 0 0,816-1 151 0 0,0 0 0 0 0,0-2 0 0 0,0-2 0 0 0,-35-8 0 0 0,25 3 15 0 0,-75-6 0 0 0,-346-4-39 0 0,78 6 45 0 0,-82-30-61 0 0,212-2 95 0 0,-1 10-84 0 0,-119-17-65 0 0,248 33 95 0 0,-42-6-34 0 0,-181-25 137 0 0,311 45-91 0 0,-71-22 1 0 0,28 5 24 0 0,46 14-33 0 0,0-1 11 0 0,-1 2 0 0 0,0 1 0 0 0,-74-3 0 0 0,-345 10-90 0 0,452 0 16 0 0,-10 1 23 0 0,-1-2-1484 0 0,14 0 1485 0 0,-1 1 0 0 0,1 0 1 0 0,0 0-1 0 0,-1 0 1 0 0,1 0-1 0 0,0 0 0 0 0,-1 0 1 0 0,1 0-1 0 0,0 0 1 0 0,-1 1-1 0 0,1-1 1 0 0,0 1-1 0 0,0-1 0 0 0,-1 1 1 0 0,1-1-1 0 0,0 1 1 0 0,0-1-1 0 0,0 1 0 0 0,0 0 1 0 0,0 0-1 0 0,0 0 1 0 0,-2 1-1 0 0,3 0-218 0 0,-1 0 1 0 0,1 0-1 0 0,-1 1 1 0 0,1-1-1 0 0,0 0 1 0 0,0 0-1 0 0,0 1 0 0 0,0-1 1 0 0,0 0-1 0 0,0 1 1 0 0,0-1-1 0 0,1 0 1 0 0,-1 0-1 0 0,1 0 0 0 0,0 1 1 0 0,0-1-1 0 0,1 3 1 0 0,-1-3 56 0 0,0-1 0 0 0,0 1 0 0 0,0 0 0 0 0,0-1 0 0 0,0 1 0 0 0,0-1 0 0 0,1 1 0 0 0,-1-1 0 0 0,1 0 1 0 0,-1 0-1 0 0,0 1 0 0 0,1-1 0 0 0,0 0 0 0 0,-1 0 0 0 0,1 0 0 0 0,0-1 0 0 0,0 1 0 0 0,2 1 0 0 0,5 1-888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20.560"/>
    </inkml:context>
    <inkml:brush xml:id="br0">
      <inkml:brushProperty name="width" value="0.1" units="cm"/>
      <inkml:brushProperty name="height" value="0.1" units="cm"/>
      <inkml:brushProperty name="color" value="#FF0066"/>
    </inkml:brush>
  </inkml:definitions>
  <inkml:trace contextRef="#ctx0" brushRef="#br0">1 485 1912 0 0,'0'0'614'0'0,"8"0"-77"0"0,27 0-74 0 0,-33 0-434 0 0,0 0 1 0 0,-1 1 0 0 0,1-1 0 0 0,-1 0 0 0 0,1 0-1 0 0,-1 1 1 0 0,1-1 0 0 0,-1 1 0 0 0,0-1 0 0 0,1 1-1 0 0,-1 0 1 0 0,1 0 0 0 0,-1-1 0 0 0,0 1 0 0 0,2 2-1 0 0,64 33 443 0 0,-65-35-444 0 0,0 0 0 0 0,0-1 0 0 0,0 1 0 0 0,1 0 0 0 0,-1-1 0 0 0,0 1 0 0 0,0-1 0 0 0,1 1 0 0 0,-1-1 0 0 0,0 0 0 0 0,1 0 0 0 0,-1 0 0 0 0,0-1 0 0 0,0 1 0 0 0,1 0 0 0 0,3-2 0 0 0,279-60 1571 0 0,-258 59-1432 0 0,0 0 0 0 0,0 2-1 0 0,36 4 1 0 0,0-2 109 0 0,-51 0-247 0 0,0-1 0 0 0,0 2 1 0 0,-1-1-1 0 0,1 2 0 0 0,0-1 0 0 0,-1 2 1 0 0,1-1-1 0 0,17 10 0 0 0,-14-6 8 0 0,1-1-1 0 0,1-1 0 0 0,32 7 1 0 0,46 1 286 0 0,112 1 0 0 0,105-14 143 0 0,-139-2-290 0 0,-153 2-159 0 0,0 1 0 0 0,0 1 0 0 0,-1 1 1 0 0,1 0-1 0 0,31 10 0 0 0,-29-6 2 0 0,1-1 0 0 0,-1-2 1 0 0,1 0-1 0 0,28 0 0 0 0,497 27 229 0 0,-223-28-102 0 0,-179-4-117 0 0,-110 0-20 0 0,0 0 0 0 0,1-2 0 0 0,-2-2 0 0 0,63-17 0 0 0,48-9 1 0 0,-102 23 21 0 0,382-62 106 0 0,-7 27-61 0 0,-70 41 153 0 0,-187 3-187 0 0,-144 0-16 0 0,1 1 0 0 0,0 1-1 0 0,22 6 1 0 0,-23-5-5 0 0,1 0-1 0 0,-1-1 1 0 0,24 0-1 0 0,651-3 303 0 0,-666 1-292 0 0,0 2 0 0 0,27 6 0 0 0,-27-4-20 0 0,0-2 0 0 0,29 1-1 0 0,485-4 250 0 0,-500 0-246 0 0,-1-2 1 0 0,41-8 0 0 0,52-4 67 0 0,-122 14-83 0 0,300-12 120 0 0,1364 12 349 0 0,-1642-1-486 0 0,55-11 0 0 0,-56 7 52 0 0,56-2 0 0 0,-25 8 16 0 0,-30 1-49 0 0,1-2 0 0 0,60-8 0 0 0,-60 1 16 0 0,51-17 0 0 0,-63 16-20 0 0,1 2 1 0 0,-1 0-1 0 0,1 2 0 0 0,40-3 0 0 0,2 4 24 0 0,141 3 139 0 0,-196 0-159 0 0,1 0-1 0 0,-1-1 1 0 0,0 0-1 0 0,0-1 1 0 0,0 0-1 0 0,-1-1 0 0 0,1 0 1 0 0,10-5-1 0 0,-10 4 0 0 0,-1 1-1 0 0,1 0 1 0 0,0 0 0 0 0,0 1-1 0 0,0 0 1 0 0,1 1 0 0 0,12-1-1 0 0,4 0-19 0 0,-1-1 1 0 0,1-2-1 0 0,36-11 0 0 0,-38 9 34 0 0,1 1 1 0 0,0 1-1 0 0,36-3 1 0 0,116-6-5 0 0,-127 10 17 0 0,77 5 0 0 0,-42 1 309 0 0,-16-2 1521 0 0,-66-6-1789 0 0,16-18 3 0 0,-5 14 191 0 0,-10 7-102 0 0,-7 1-85 0 0,7-4-22 0 0,-5 6-82 0 0,0 0 1 0 0,0 0-1 0 0,0 0 0 0 0,0 0 1 0 0,0 0-1 0 0,0 0 1 0 0,1 0-144 0 0,-1 1 144 0 0,0-1-1 0 0,0 0 1 0 0,0 0-1 0 0,0 0 0 0 0,0 0 1 0 0,0 0-1 0 0,0 0 1 0 0,1 0-1 0 0,-1 0 1 0 0,0 0-1 0 0,0 0 0 0 0,0 0 1 0 0,0 0-1 0 0,0 0 1 0 0,0 0-1 0 0,0 0 1 0 0,0 0-1 0 0,0 0 0 0 0,0 0 1 0 0,1 0-1 0 0,-1 0 1 0 0,0 0-1 0 0,0 0 1 0 0,0 0-1 0 0,0-1 0 0 0,0 1 1 0 0,0 0-1 0 0,0 0 1 0 0,0 0-29 0 0,-8-12-4794 0 0,5 8 4406 0 0,0 1 0 0 0,0-1-1 0 0,1 0 1 0 0,-1 0 0 0 0,1 0 0 0 0,-2-5-1 0 0,-43-97-1926 0 0,19 45 1307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27.251"/>
    </inkml:context>
    <inkml:brush xml:id="br0">
      <inkml:brushProperty name="width" value="0.1" units="cm"/>
      <inkml:brushProperty name="height" value="0.1" units="cm"/>
      <inkml:brushProperty name="color" value="#FF0066"/>
    </inkml:brush>
  </inkml:definitions>
  <inkml:trace contextRef="#ctx0" brushRef="#br0">918 695 2008 0 0,'0'0'2673'0'0,"0"-9"-2148"0"0,0 8-502 0 0,0-1 0 0 0,0 1 0 0 0,0-1-1 0 0,0 1 1 0 0,0-1 0 0 0,0 0 0 0 0,0 1 0 0 0,0-1 0 0 0,1 1 0 0 0,-1-1 0 0 0,1 1 0 0 0,-1 0 0 0 0,1-1 0 0 0,-1 1-1 0 0,1-1 1 0 0,0 1 0 0 0,0 0 0 0 0,-1-1 0 0 0,1 1 0 0 0,0 0 0 0 0,0 0 0 0 0,0 0 0 0 0,1 0 0 0 0,-1 0-1 0 0,0 0 1 0 0,0 0 0 0 0,1 0 0 0 0,-1 0 0 0 0,0 1 0 0 0,1-1 0 0 0,-1 0 0 0 0,1 1 0 0 0,-1-1 0 0 0,1 1 0 0 0,-1 0-1 0 0,1-1 1 0 0,-1 1 0 0 0,1 0 0 0 0,-1 0 0 0 0,1 0 0 0 0,2 0 0 0 0,4 0 2813 0 0,0 0-2793 0 0,31 0 202 0 0,-29 7-259 0 0,32 22-28 0 0,-40-27 23 0 0,0 0 0 0 0,0-1 0 0 0,-1 1 0 0 0,1 0 0 0 0,-1 1 0 0 0,1-1 0 0 0,-1 0 0 0 0,0 0 1 0 0,0 0-1 0 0,0 1 0 0 0,0-1 0 0 0,0 1 0 0 0,0-1 0 0 0,-1 0 0 0 0,1 1 0 0 0,-1 0 0 0 0,0-1 0 0 0,0 1 0 0 0,0-1 0 0 0,0 1 0 0 0,0-1 0 0 0,0 1 0 0 0,-2 4 0 0 0,1 5-52 0 0,1-11 61 0 0,0 1 0 0 0,0 0 0 0 0,-1 0 1 0 0,1 0-1 0 0,-1-1 0 0 0,0 1 0 0 0,1 0 0 0 0,-1-1 0 0 0,0 1 0 0 0,-2 2 0 0 0,2-2 1 0 0,0 0-1 0 0,0 0 1 0 0,0 0-1 0 0,0 0 0 0 0,0 0 1 0 0,1 0-1 0 0,-1 0 1 0 0,0 0-1 0 0,1 0 1 0 0,0 1-1 0 0,-1 1 1 0 0,1 15 47 0 0,0-14 141 0 0,0 0-108 0 0,0 13 5 0 0,0-13 1128 0 0,0-1-1119 0 0,0-3-36 0 0,-1 1-1 0 0,1 0 0 0 0,0 0 0 0 0,0-1 1 0 0,0 1-1 0 0,0 0 0 0 0,0 0 1 0 0,0-1-1 0 0,0 1 0 0 0,1 2 1 0 0,-1-4-50 0 0,0 0 1 0 0,-1-1 0 0 0,1 1 0 0 0,-1 0 0 0 0,1 0 0 0 0,0 0-1 0 0,-1 0 1 0 0,1-1 0 0 0,-1 1 0 0 0,1 0 0 0 0,0 0 0 0 0,-1 0-1 0 0,1 0 1 0 0,-1 0 0 0 0,1 0 0 0 0,0 0 0 0 0,-1 0-1 0 0,1 0 1 0 0,-1 0 0 0 0,1 1 0 0 0,0-1 0 0 0,-1 0 0 0 0,1 0-1 0 0,-1 0 1 0 0,1 0 0 0 0,-1 1 0 0 0,1-1 5 0 0,-1 0 0 0 0,1 1 1 0 0,0-1-1 0 0,-1 0 0 0 0,1 0 1 0 0,0 0-1 0 0,-1 0 0 0 0,1 1 0 0 0,-1-1 1 0 0,1 0-1 0 0,-1 0 0 0 0,1 0 1 0 0,0 0-1 0 0,-1 0 0 0 0,1 0 0 0 0,-1 0 1 0 0,1 0-1 0 0,0 0 0 0 0,-1-1 1 0 0,1 1-1 0 0,-1 0 0 0 0,1 0 0 0 0,0 0 1 0 0,-1 0-1 0 0,1 0 0 0 0,-1-1 1 0 0,-2 8 54 0 0,1 1-44 0 0,2-6-14 0 0,-1 1 1 0 0,0-1 0 0 0,0 1 0 0 0,0-1-1 0 0,0 1 1 0 0,0-1 0 0 0,0 0-1 0 0,0 0 1 0 0,-1 1 0 0 0,-2 2 0 0 0,63 47 201 0 0,-42-40-194 0 0,1-2 1 0 0,1 0 0 0 0,0-1-1 0 0,0-1 1 0 0,38 10 0 0 0,25 0 61 0 0,-51-12-13 0 0,37 11-1 0 0,-28-6-33 0 0,1-2 0 0 0,0-1 0 0 0,0-3 0 0 0,0-1 0 0 0,48-1 0 0 0,152-3 144 0 0,-236 0-165 0 0,0 0 0 0 0,1 0 0 0 0,-1 1 0 0 0,0 0-1 0 0,0 0 1 0 0,6 2 0 0 0,13 5 7 0 0,-4-1-6 0 0,-1-1 1 0 0,2-1 0 0 0,-1 0-1 0 0,25 1 1 0 0,20-3 10 0 0,156-3 126 0 0,-217-1-141 0 0,0 2 0 0 0,0-1 0 0 0,0 0 0 0 0,1 1 0 0 0,-1 0 0 0 0,0 0-1 0 0,0 0 1 0 0,0 0 0 0 0,0 1 0 0 0,0 0 0 0 0,-1 0 0 0 0,1 0 0 0 0,6 4 0 0 0,-6-3 0 0 0,0 0-1 0 0,0-1 1 0 0,0 0 0 0 0,1 1-1 0 0,-1-2 1 0 0,0 1-1 0 0,1 0 1 0 0,0-1 0 0 0,-1 0-1 0 0,10 1 1 0 0,139 21 179 0 0,-132-21-159 0 0,-1 0-1 0 0,1-1 1 0 0,33-3 0 0 0,-6 0 15 0 0,1878 2 427 0 0,-1882 1-444 0 0,68 11-1 0 0,-35-2-19 0 0,13 2 43 0 0,-44-5-24 0 0,64 2 0 0 0,-11-9-45 0 0,-97 0 28 0 0,0 0 0 0 0,1 0 0 0 0,-1 0 0 0 0,0 0 0 0 0,1 0 0 0 0,-1 1 0 0 0,0-1 1 0 0,0 1-1 0 0,1 0 0 0 0,-1-1 0 0 0,0 1 0 0 0,0 0 0 0 0,0 0 0 0 0,0 0 0 0 0,0 1 1 0 0,0-1-1 0 0,0 0 0 0 0,-1 1 0 0 0,1-1 0 0 0,1 3 0 0 0,0-2 1 0 0,-1 1-1 0 0,0-1 1 0 0,1 0-1 0 0,-1 0 0 0 0,1-1 1 0 0,-1 1-1 0 0,1-1 1 0 0,0 1-1 0 0,0-1 1 0 0,0 0-1 0 0,0 0 0 0 0,0 0 1 0 0,0 0-1 0 0,0 0 1 0 0,0-1-1 0 0,5 1 1 0 0,116 21 115 0 0,38 6-74 0 0,-130-25 10 0 0,533 38 200 0 0,-57-29 167 0 0,-91-12-355 0 0,-406 0-62 0 0,0 0 0 0 0,0-1-1 0 0,0-1 1 0 0,0 0 0 0 0,0-1 0 0 0,-1 0-1 0 0,1 0 1 0 0,-1-1 0 0 0,13-7 0 0 0,-9 5 2 0 0,0 0-1 0 0,0 1 1 0 0,0 0 0 0 0,27-4-1 0 0,177-26-60 0 0,-129 19 79 0 0,62-8-35 0 0,-62 16 67 0 0,0-5 0 0 0,166-45 0 0 0,-235 53-42 0 0,-1 1-1 0 0,31-3 0 0 0,-30 5-11 0 0,-1-1 0 0 0,30-8 0 0 0,-25 5 52 0 0,48-5 1 0 0,-34 6-59 0 0,18-4 4 0 0,-26 5-6 0 0,58-15-1 0 0,-77 16 11 0 0,0 0 1 0 0,0 1-1 0 0,19 0 0 0 0,-19 1 2 0 0,0 0 1 0 0,0-1 0 0 0,0 0-1 0 0,0 0 1 0 0,12-5-1 0 0,19-8-6 0 0,0 2 0 0 0,65-11 0 0 0,-19 2 18 0 0,-2 0-77 0 0,95-22 110 0 0,-31 7-40 0 0,-65 18-26 0 0,187-39-57 0 0,-256 56 62 0 0,0 1 0 0 0,0 0 0 0 0,-1 1 0 0 0,18 2 1 0 0,14 0 59 0 0,194-2-92 0 0,-237-1 45 0 0,0 0-1 0 0,1 1 1 0 0,-1-1-1 0 0,0-1 1 0 0,0 1-1 0 0,0-1 1 0 0,6-2-1 0 0,-5 2 10 0 0,0-1 0 0 0,0 1 0 0 0,0 1 0 0 0,0-1 0 0 0,0 1 0 0 0,1 0 0 0 0,9-1 0 0 0,154 2-88 0 0,-161 0 73 0 0,-1-1 1 0 0,1 0 0 0 0,-1 0-1 0 0,0-1 1 0 0,1 0-1 0 0,9-4 1 0 0,-10 3 8 0 0,-1 1-1 0 0,1 0 1 0 0,0 0-1 0 0,0 0 1 0 0,0 1-1 0 0,11 0 1 0 0,-10 0-6 0 0,0 1 0 0 0,-1-2 0 0 0,1 1 1 0 0,0-1-1 0 0,0 0 0 0 0,0-1 0 0 0,-1 1 1 0 0,0-1-1 0 0,10-6 0 0 0,-8 4-3 0 0,0 1-1 0 0,0 0 0 0 0,1 1 1 0 0,-1 0-1 0 0,13-3 0 0 0,24 0 7 0 0,-16 2 26 0 0,-1 0-1 0 0,0-2 1 0 0,46-16-1 0 0,-61 17-43 0 0,-1 1 1 0 0,28-4-1 0 0,24-8 105 0 0,-13-1-91 0 0,-36 12 4 0 0,1 0 0 0 0,-1-1 0 0 0,-1 0 0 0 0,18-11 0 0 0,-29 15-3 0 0,0 0 0 0 0,0 0-1 0 0,0 0 1 0 0,1 1 0 0 0,-1 0 0 0 0,1-1-1 0 0,8 0 1 0 0,-8 1-2 0 0,0 1 1 0 0,0-2-1 0 0,0 1 1 0 0,0 0-1 0 0,0-1 1 0 0,5-3-1 0 0,24-10-21 0 0,-26 12 45 0 0,0-1-1 0 0,-1 1 0 0 0,1-1 0 0 0,-1 0 1 0 0,10-8-1 0 0,-15 10-7 0 0,1-1-1 0 0,-1 1 1 0 0,0-1 0 0 0,0 1-1 0 0,0-1 1 0 0,-1 0 0 0 0,1 0 0 0 0,0 0-1 0 0,-1 0 1 0 0,0 0 0 0 0,0 0 0 0 0,0 0-1 0 0,0 0 1 0 0,0 0 0 0 0,-1 0-1 0 0,1-1 1 0 0,-1 1 0 0 0,0-5 0 0 0,0-194 158 0 0,-4 169-130 0 0,1 25-40 0 0,2 1 5 0 0,-1-1 0 0 0,0 1-1 0 0,-1 0 1 0 0,0 1 0 0 0,0-1-1 0 0,0 0 1 0 0,-1 1-1 0 0,0 0 1 0 0,0 0 0 0 0,-1 0-1 0 0,-5-6 1 0 0,-2 0 6 0 0,-1 1-1 0 0,0 0 1 0 0,0 1 0 0 0,-1 0-1 0 0,0 1 1 0 0,-1 1-1 0 0,0 0 1 0 0,-20-7 0 0 0,-28-4-43 0 0,-76-14 0 0 0,64 24 55 0 0,0 4 0 0 0,-100 6 0 0 0,60 1 35 0 0,-2239-2-196 0 0,2185 14 97 0 0,-2-1 48 0 0,-195-13 14 0 0,314 2-19 0 0,0 3-1 0 0,-97 20 0 0 0,130-22 3 0 0,-358 48 7 0 0,-254 12-96 0 0,285-22 67 0 0,-216 52 37 0 0,247-34-33 0 0,-229 51 50 0 0,140-24 2 0 0,162-52 52 0 0,89-15-44 0 0,-38 1-95 0 0,-250-4 0 0 0,430-16 43 0 0,0 0 0 0 0,1-1 0 0 0,-1 0 0 0 0,0-1 0 0 0,1 0 0 0 0,-1-1 0 0 0,1 0 0 0 0,0 0 0 0 0,-12-6 0 0 0,5 2-3 0 0,0 0 0 0 0,-1 1-1 0 0,-21-4 1 0 0,-31-12 44 0 0,52 15-21 0 0,0 1 0 0 0,-32-7 0 0 0,-121-23 0 0 0,-66-9-82 0 0,157 33 57 0 0,-1-4 1 0 0,-83-28 0 0 0,104 30 6 0 0,0 3 1 0 0,-82-4 0 0 0,20 3 14 0 0,-458-30 44 0 0,474 36-37 0 0,1-5 1 0 0,-120-27-1 0 0,216 36-34 0 0,0 0 0 0 0,-1 1 0 0 0,1 1 0 0 0,0-1 1 0 0,-19 3-1 0 0,-1 0 5 0 0,8-1 0 0 0,16 0 11 0 0,0 0 0 0 0,0-1-1 0 0,1 0 1 0 0,-1 0 0 0 0,0 0 0 0 0,0 0 0 0 0,0-1-1 0 0,1 0 1 0 0,-1 0 0 0 0,0 0 0 0 0,1-1 0 0 0,-6-2-1 0 0,1 0 5 0 0,0-2-7 0 0,-1 2 1 0 0,0-1-1 0 0,0 1 0 0 0,0 1 0 0 0,0 0 0 0 0,-14-3 0 0 0,-27 1-65 0 0,-90 1-1 0 0,107 4 65 0 0,26 0 0 0 0,1 1 1 0 0,0 0-1 0 0,-1 1 1 0 0,1 0-1 0 0,0 0 1 0 0,0 0-1 0 0,0 1 1 0 0,0 0-1 0 0,0 0 1 0 0,1 1 0 0 0,-7 4-1 0 0,-5 2 5 0 0,-11 5 6 0 0,13-7-19 0 0,0 0-1 0 0,1 1 0 0 0,0 0 0 0 0,-19 17 1 0 0,29-22 13 0 0,1 1 1 0 0,0 0-1 0 0,0 1 1 0 0,0-1-1 0 0,1 1 1 0 0,-1-1-1 0 0,1 1 1 0 0,1 0-1 0 0,-1 0 1 0 0,1 0-1 0 0,0 1 1 0 0,1-1-1 0 0,-1 0 1 0 0,0 13-1 0 0,1 64-42 0 0,1-73 31 0 0,1-1-1 0 0,0 0 1 0 0,1 0 0 0 0,0 0 0 0 0,1 0-1 0 0,-1 0 1 0 0,2 0 0 0 0,-1 0 0 0 0,1-1-1 0 0,9 15 1 0 0,0 0-18 0 0,7 17-23 0 0,-2-1-142 0 0,2-2 0 0 0,1 0-1 0 0,2-1 1 0 0,35 42 0 0 0,-29-45-49 0 0,75 78-1027 0 0,-89-97 814 0 0,0-2 0 0 0,1 0-1 0 0,1-1 1 0 0,-1 0 0 0 0,34 14 0 0 0,-23-15-64 0 0,-1-1 0 0 0,2-1 0 0 0,-1-2 1 0 0,1-1-1 0 0,29 2 0 0 0,145-1-2455 0 0,-175-6 2551 0 0,74 0-762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29.062"/>
    </inkml:context>
    <inkml:brush xml:id="br0">
      <inkml:brushProperty name="width" value="0.1" units="cm"/>
      <inkml:brushProperty name="height" value="0.1" units="cm"/>
      <inkml:brushProperty name="color" value="#FF0066"/>
    </inkml:brush>
  </inkml:definitions>
  <inkml:trace contextRef="#ctx0" brushRef="#br0">58 1134 1228 0 0,'0'-32'318'0'0,"0"4"3529"0"0,0-7-3433 0 0,0 26 2264 0 0,-9-4-2328 0 0,-27-40-59 0 0,34 51-181 0 0,1 0-1 0 0,0 0 0 0 0,-1 0 1 0 0,1 0-1 0 0,0 0 0 0 0,0 0 1 0 0,1 0-1 0 0,-1-1 0 0 0,0 1 1 0 0,1 0-1 0 0,-1-3 0 0 0,1 4-74 0 0,0 0 0 0 0,0 0-1 0 0,0 0 1 0 0,0 0-1 0 0,0 0 1 0 0,1 0 0 0 0,-1 0-1 0 0,0 0 1 0 0,1 0-1 0 0,-1 0 1 0 0,0 0 0 0 0,1 1-1 0 0,-1-1 1 0 0,1 0-1 0 0,-1 0 1 0 0,1 0-1 0 0,0 1 1 0 0,1-2 0 0 0,1-1 10 0 0,1 1 1 0 0,0 0 0 0 0,0 0-1 0 0,0 1 1 0 0,0-1-1 0 0,0 1 1 0 0,0 0 0 0 0,7-2-1 0 0,4 0 160 0 0,160-54 692 0 0,-115 38-751 0 0,-42 14-105 0 0,-2 0-1 0 0,24-11 1 0 0,65-28 101 0 0,3 4 1 0 0,1 4-1 0 0,213-38 0 0 0,-254 64-120 0 0,78-1 0 0 0,21-2-46 0 0,130-27 78 0 0,-177 25-15 0 0,-67 10 36 0 0,82-20 1 0 0,-55 7 33 0 0,2 4 0 0 0,116-6 1 0 0,894 5 432 0 0,-721 17-329 0 0,-355-2-211 0 0,1-1 0 0 0,0 0 0 0 0,0-2 1 0 0,-1 0-1 0 0,1 0 0 0 0,28-12 0 0 0,-23 8 14 0 0,-1 1-1 0 0,1 0 1 0 0,37-3-1 0 0,318-35 161 0 0,92-32 66 0 0,-218 31-174 0 0,114-27 27 0 0,-54 8-87 0 0,-90 34 87 0 0,-118 17-87 0 0,56-1-35 0 0,196 8 1 0 0,-226 7 81 0 0,-119-1-49 0 0,0 0-1 0 0,1 1 0 0 0,-1 1 0 0 0,0-1 1 0 0,0 1-1 0 0,0 1 0 0 0,0 0 0 0 0,0 1 1 0 0,10 5-1 0 0,-6-3 1 0 0,0 0 1 0 0,1-1-1 0 0,-1-1 1 0 0,30 5-1 0 0,159 30 117 0 0,-66-16-152 0 0,-36-8-16 0 0,176 27 119 0 0,-131-23-18 0 0,44 5-122 0 0,114 19 244 0 0,-281-36-133 0 0,11 0-1172 0 0,-28 1 697 0 0,-2-3 284 0 0,-3-4 112 0 0,1 0-1 0 0,-1 0 1 0 0,0 1 0 0 0,0-1 0 0 0,0 1 0 0 0,1-1-1 0 0,-1 0 1 0 0,0 1 0 0 0,-1 0 0 0 0,1-1 0 0 0,0 1 0 0 0,0 0-1 0 0,-1-1 1 0 0,1 1 0 0 0,-1 0 0 0 0,1 0 0 0 0,-1-1-1 0 0,0 1 1 0 0,0 0 0 0 0,0 0 0 0 0,0 0 0 0 0,0-1 0 0 0,0 1-1 0 0,0 0 1 0 0,-1 0 0 0 0,1-1 0 0 0,0 1 0 0 0,-1 0-1 0 0,0 0 1 0 0,1-1 0 0 0,-1 1 0 0 0,0 0 0 0 0,-1 1 0 0 0,-6 7-355 0 0,0-1 0 0 0,0 0 1 0 0,-1 0-1 0 0,0-1 0 0 0,-1 0 1 0 0,0-1-1 0 0,0 0 0 0 0,0 0 1 0 0,-1-1-1 0 0,-17 7 0 0 0,11-6-62 0 0,-2-1 0 0 0,1-1 0 0 0,-1 0 0 0 0,1-2 0 0 0,-1 0-1 0 0,-29 1 1 0 0,-105-3-1784 0 0,78-1 1205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30.090"/>
    </inkml:context>
    <inkml:brush xml:id="br0">
      <inkml:brushProperty name="width" value="0.1" units="cm"/>
      <inkml:brushProperty name="height" value="0.1" units="cm"/>
      <inkml:brushProperty name="color" value="#FF0066"/>
    </inkml:brush>
  </inkml:definitions>
  <inkml:trace contextRef="#ctx0" brushRef="#br0">1 0 2508 0 0,'0'46'734'0'0,"0"-37"-17"0"0,9-9-85 0 0,26 0-21 0 0,-34 0-576 0 0,0 0-1 0 0,1 0 0 0 0,-1 0 1 0 0,0 0-1 0 0,0 0 0 0 0,1 1 0 0 0,-1-1 1 0 0,0 0-1 0 0,0 1 0 0 0,1 0 0 0 0,-1-1 1 0 0,0 1-1 0 0,0-1 0 0 0,0 1 0 0 0,0 0 1 0 0,0 0-1 0 0,2 1 0 0 0,58 37 514 0 0,-58-37-499 0 0,-1-1 1 0 0,1 0-1 0 0,-1 0 0 0 0,1 0 0 0 0,-1 0 1 0 0,1 0-1 0 0,0 0 0 0 0,0-1 0 0 0,-1 1 0 0 0,1-1 1 0 0,0 0-1 0 0,0 0 0 0 0,0 0 0 0 0,-1 0 1 0 0,6-1-1 0 0,4-1 159 0 0,1413 2 5040 0 0,713 0-4170 0 0,-1841-7-1010 0 0,-111-2-98 0 0,0 2 33 0 0,525 7 639 0 0,-707 0-829 0 0,3 11-927 0 0,20 38 608 0 0,-25-46 325 0 0,-1 1 0 0 0,-1-1 0 0 0,1 1-1 0 0,0-1 1 0 0,-1 1 0 0 0,0 0 0 0 0,0-1-1 0 0,0 1 1 0 0,0-1 0 0 0,-1 5 0 0 0,1-7-20 0 0,0 0 1 0 0,0 0-1 0 0,0 0 0 0 0,0 0 1 0 0,0 0-1 0 0,0 0 0 0 0,-1 0 1 0 0,1 1-1 0 0,0-1 0 0 0,-1 0 1 0 0,1 0-1 0 0,-1 0 0 0 0,1 0 1 0 0,-1-1-1 0 0,0 1 0 0 0,1 0 1 0 0,-1 0-1 0 0,0 0 0 0 0,1 0 1 0 0,-1-1-1 0 0,0 1 0 0 0,0 0 1 0 0,-2 1-1 0 0,3-3 145 0 0,0 1 1 0 0,-1 0 0 0 0,1 0-1 0 0,0 0 1 0 0,0 0-1 0 0,-1 0 1 0 0,1 0-1 0 0,0 0 1 0 0,-1-1-1 0 0,1 1 1 0 0,0 0 0 0 0,0 0-1 0 0,-1 0 1 0 0,1-1-1 0 0,0 1 1 0 0,0 0-1 0 0,-1 0 1 0 0,1-1 0 0 0,0 1-1 0 0,0 0 1 0 0,0-1-1 0 0,0 1 1 0 0,-1 0-1 0 0,1 0 1 0 0,0-1-1 0 0,0 1 1 0 0,0 0 0 0 0,0-1-1 0 0,0 1 1 0 0,0 0-1 0 0,0-1 1 0 0,0 1-1 0 0,0 0 1 0 0,0-1-1 0 0,0 1 1 0 0,0 0 0 0 0,0-1-1 0 0,0-2-260 0 0,-2-15-793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5.843"/>
    </inkml:context>
    <inkml:brush xml:id="br0">
      <inkml:brushProperty name="width" value="0.1" units="cm"/>
      <inkml:brushProperty name="height" value="0.1" units="cm"/>
      <inkml:brushProperty name="color" value="#FF0066"/>
    </inkml:brush>
  </inkml:definitions>
  <inkml:trace contextRef="#ctx0" brushRef="#br0">20 205 1780 0 0,'0'-3'320'0'0,"0"-1"-1"0"0,0 1 0 0 0,0 0 1 0 0,0 0-1 0 0,1-1 1 0 0,-1 1-1 0 0,1 0 0 0 0,0 0 1 0 0,0 0-1 0 0,0 0 0 0 0,0 0 1 0 0,4-5-1 0 0,-4 5-33 0 0,0 1 0 0 0,0 0 0 0 0,1-1 0 0 0,-1 1 0 0 0,-1-1 0 0 0,1 1 0 0 0,0-1 0 0 0,-1 1 0 0 0,1-1-1 0 0,-1 0 1 0 0,0 1 0 0 0,0-1 0 0 0,0 0 0 0 0,0 1 0 0 0,0-4 0 0 0,1 5 292 0 0,1 0-39 0 0,-5 4-259 0 0,1 0-218 0 0,0 0-1 0 0,0 1 0 0 0,0-1 0 0 0,0 1 0 0 0,0-1 0 0 0,1 1 0 0 0,-1 0 0 0 0,1-1 0 0 0,0 1 0 0 0,0 5 1 0 0,-5 49 220 0 0,5-33-141 0 0,-13 399 504 0 0,15-399-627 0 0,1 0-1 0 0,1 0 1 0 0,1-1 0 0 0,10 34 0 0 0,-5-24 2 0 0,41 162 76 0 0,-35-151-73 0 0,39 84 0 0 0,-15-40-57 0 0,-36-83 33 0 0,0-1 0 0 0,1 1 0 0 0,-1-1 1 0 0,1 0-1 0 0,0-1 0 0 0,1 1 0 0 0,8 7 0 0 0,3 3 10 0 0,-9-6-30 0 0,-1-1 0 0 0,1-1 0 0 0,1 0 0 0 0,0 0 0 0 0,0 0 0 0 0,0-1-1 0 0,1 0 1 0 0,-1 0 0 0 0,2-1 0 0 0,-1-1 0 0 0,0 1 0 0 0,1-1 0 0 0,0-1 0 0 0,15 4 0 0 0,-2-4-53 0 0,0-1 1 0 0,42 0-1 0 0,-42-3 12 0 0,-16 1 54 0 0,-1 0 0 0 0,1-1 0 0 0,-1 0 0 0 0,1 0-1 0 0,-1-1 1 0 0,0 0 0 0 0,1 0 0 0 0,-1 0 0 0 0,0-1 0 0 0,0 0-1 0 0,-1 0 1 0 0,1-1 0 0 0,9-7 0 0 0,7-4-14 0 0,-1 5 8 0 0,-2-2 0 0 0,1 0 0 0 0,-2-2 0 0 0,0 0 0 0 0,0-1-1 0 0,-2 0 1 0 0,1-2 0 0 0,-2 0 0 0 0,19-27 0 0 0,-22 26-3 0 0,0-1 0 0 0,-2 0 0 0 0,0-1 0 0 0,-1 1 0 0 0,-1-2 0 0 0,-1 1 0 0 0,7-32 0 0 0,-6 10 16 0 0,-2-1 0 0 0,-2 0 0 0 0,-2-43 1 0 0,-3 63 5 0 0,0 0 0 0 0,-2 0 1 0 0,0 1-1 0 0,-2-1 0 0 0,0 1 1 0 0,-2 0-1 0 0,0 1 1 0 0,-13-26-1 0 0,7 15-21 0 0,3 7 7 0 0,-2-10 7 0 0,-2 1 0 0 0,-2 1 0 0 0,-1 0-1 0 0,-33-48 1 0 0,-25-33 3 0 0,-4-5-104 0 0,66 102 48 0 0,0 1 1 0 0,-2 1-1 0 0,1 0 0 0 0,-29-22 1 0 0,39 34 33 0 0,0 1 1 0 0,0-1 0 0 0,0 1-1 0 0,-1 0 1 0 0,1 0-1 0 0,0 0 1 0 0,-1 0-1 0 0,1 1 1 0 0,-1 0 0 0 0,1 0-1 0 0,-1 0 1 0 0,0 1-1 0 0,-4-1 1 0 0,7 1-54 0 0,-3 0 0 0 0,5 0 74 0 0,-3 0-7 0 0,0 0-1 0 0,0 1 1 0 0,0-1 0 0 0,0 1-1 0 0,0 0 1 0 0,0-1 0 0 0,1 1 0 0 0,-1 0-1 0 0,-3 2 1 0 0,-27 17-27 0 0,1 0-1 0 0,2 2 1 0 0,0 1-1 0 0,1 1 1 0 0,-39 43-1 0 0,37-30 2 0 0,-33 49 0 0 0,53-68 74 0 0,0 0-1 0 0,1 1 0 0 0,1 1 0 0 0,1-1 1 0 0,-7 26-1 0 0,10-22 47 0 0,1-1 0 0 0,1 0 0 0 0,0 1 0 0 0,2 28-1 0 0,1-50-83 0 0,0 0 0 0 0,0-1 0 0 0,0 1 0 0 0,0 0 0 0 0,0-1-1 0 0,1 1 1 0 0,-1 0 0 0 0,0-1 0 0 0,0 1 0 0 0,1 0-1 0 0,-1-1 1 0 0,0 1 0 0 0,1 0 0 0 0,-1-1 0 0 0,1 1-1 0 0,-1-1 1 0 0,1 1 0 0 0,-1-1 0 0 0,1 1 0 0 0,-1-1 0 0 0,1 0-1 0 0,0 1 1 0 0,5 6 2 0 0,-3-3-1 0 0,0 0 1 0 0,0 0-1 0 0,0-1 0 0 0,1 1 1 0 0,-1-1-1 0 0,1 0 0 0 0,0 0 1 0 0,0 0-1 0 0,0-1 0 0 0,0 1 1 0 0,1-1-1 0 0,-1 0 0 0 0,1 0 1 0 0,-1-1-1 0 0,1 1 0 0 0,-1-1 1 0 0,1 0-1 0 0,0 0 0 0 0,5 0 0 0 0,265-1 277 0 0,-265 0-275 0 0,-1 0 0 0 0,0-1-1 0 0,0-1 1 0 0,1 1 0 0 0,-1-1-1 0 0,0-1 1 0 0,-1 0 0 0 0,1 0 0 0 0,15-8-1 0 0,-12 5 3 0 0,0 1 0 0 0,0 0 0 0 0,0 1 0 0 0,0 1 0 0 0,14-3 1 0 0,15 1 50 0 0,-29 4-84 0 0,1 0-1 0 0,-1-1 1 0 0,14-4 0 0 0,-20 2 37 0 0,-5 3 52 0 0,14-1-132 0 0,-47-1-415 0 0,27 4 173 0 0,0-1-1 0 0,0-1 1 0 0,0 1 0 0 0,0-1-1 0 0,0 1 1 0 0,0-1 0 0 0,-6-2 0 0 0,-122-51-6246 0 0,75 36 5458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3.223"/>
    </inkml:context>
    <inkml:brush xml:id="br0">
      <inkml:brushProperty name="width" value="0.1" units="cm"/>
      <inkml:brushProperty name="height" value="0.1" units="cm"/>
      <inkml:brushProperty name="color" value="#FF0066"/>
    </inkml:brush>
  </inkml:definitions>
  <inkml:trace contextRef="#ctx0" brushRef="#br0">0 1 1912 0 0,'0'0'2747'0'0,"9"0"-2200"0"0,26 0-47 0 0,-33 0-474 0 0,-1 0 1 0 0,0 0-1 0 0,1 0 1 0 0,-1 0-1 0 0,1 1 0 0 0,-1-1 1 0 0,0 0-1 0 0,1 1 1 0 0,-1-1-1 0 0,0 1 0 0 0,1 0 1 0 0,-1-1-1 0 0,0 1 1 0 0,0 0-1 0 0,2 1 1 0 0,55 28 380 0 0,-56-29-367 0 0,1 0 1 0 0,-1-1-1 0 0,1 1 0 0 0,0-1 1 0 0,-1 1-1 0 0,1-1 1 0 0,0 0-1 0 0,-1 0 0 0 0,1 0 1 0 0,0 0-1 0 0,-1 0 1 0 0,1-1-1 0 0,-1 1 0 0 0,1-1 1 0 0,0 1-1 0 0,-1-1 0 0 0,1 0 1 0 0,-1 0-1 0 0,5-3 1 0 0,5-1 192 0 0,6-1 79 0 0,0 2 0 0 0,0 0 0 0 0,0 1 0 0 0,30-1 0 0 0,-45 4-299 0 0,0 0 1 0 0,-1 0 0 0 0,1 1-1 0 0,-1-1 1 0 0,1 1-1 0 0,0-1 1 0 0,-1 1-1 0 0,1 0 1 0 0,-1 0-1 0 0,1 0 1 0 0,3 2 0 0 0,11 7 34 0 0,-1 0 1 0 0,0 2 0 0 0,-1 0-1 0 0,-1 0 1 0 0,0 1 0 0 0,0 1-1 0 0,-1 0 1 0 0,-1 1 0 0 0,0 1 0 0 0,-2 0-1 0 0,1 0 1 0 0,-2 1 0 0 0,0 0-1 0 0,-1 1 1 0 0,-1-1 0 0 0,-1 2-1 0 0,0-1 1 0 0,-1 1 0 0 0,-1 0 0 0 0,-1 0-1 0 0,1 24 1 0 0,-4-27-42 0 0,1-10-1 0 0,-1 0-1 0 0,0 0 1 0 0,-1 0 0 0 0,1 0-1 0 0,-1-1 1 0 0,0 1-1 0 0,-1 0 1 0 0,-3 9-1 0 0,-48 104 97 0 0,47-107-95 0 0,-4 6 5 0 0,0-1 0 0 0,0 0 0 0 0,-2-1 0 0 0,0 0 1 0 0,-1-1-1 0 0,0-1 0 0 0,-17 14 0 0 0,5-7 44 0 0,-1-2-1 0 0,0-1 1 0 0,-46 24 0 0 0,-3-8 95 0 0,-33 7 97 0 0,108-41-246 0 0,0 0-1 0 0,-1 1 0 0 0,1-1 1 0 0,0 0-1 0 0,0 0 0 0 0,0 0 0 0 0,0 0 1 0 0,0 0-1 0 0,-1 0 0 0 0,1 0 1 0 0,0 0-1 0 0,0 0 0 0 0,0 0 0 0 0,0 0 1 0 0,-1 0-1 0 0,1 0 0 0 0,0 0 1 0 0,0 0-1 0 0,0 0 0 0 0,0 0 0 0 0,0 0 1 0 0,-1 0-1 0 0,1 0 0 0 0,0 0 1 0 0,0 0-1 0 0,0 0 0 0 0,0 0 0 0 0,-1 0 1 0 0,1 0-1 0 0,0 0 0 0 0,0 0 1 0 0,0 0-1 0 0,0 0 0 0 0,0-1 0 0 0,0 1 1 0 0,-1 0-1 0 0,1 0 0 0 0,0 0 1 0 0,0 0-1 0 0,0 0 0 0 0,0 0 0 0 0,0-1 1 0 0,0 1-1 0 0,0 0 0 0 0,2-10 74 0 0,9-9-6 0 0,23-4-8 0 0,-2 3-31 0 0,-6 3-48 0 0,1 0 1 0 0,0 3-1 0 0,1 0 0 0 0,1 1 1 0 0,0 2-1 0 0,1 1 0 0 0,0 1 0 0 0,33-4 1 0 0,-61 13 7 0 0,1 0 1 0 0,-1 0-1 0 0,1 1 1 0 0,-1-1-1 0 0,0 1 1 0 0,1 0-1 0 0,-1-1 1 0 0,0 1 0 0 0,0 0-1 0 0,0 0 1 0 0,1 1-1 0 0,-1-1 1 0 0,0 0-1 0 0,-1 1 1 0 0,1-1-1 0 0,0 1 1 0 0,0 0-1 0 0,-1 0 1 0 0,1-1-1 0 0,-1 1 1 0 0,1 0-1 0 0,-1 0 1 0 0,0 0-1 0 0,0 1 1 0 0,0-1 0 0 0,1 3-1 0 0,0-1 26 0 0,0-2-10 0 0,-1 1 1 0 0,1 1-1 0 0,-1-1 1 0 0,0 0-1 0 0,0 0 1 0 0,0 0-1 0 0,-1 1 1 0 0,1-1-1 0 0,-1 0 1 0 0,0 1-1 0 0,0-1 1 0 0,0 0 0 0 0,-1 7-1 0 0,2 17 33 0 0,1-19-63 0 0,0 0-1 0 0,0 0 1 0 0,1-1-1 0 0,1 1 1 0 0,-1-1-1 0 0,1 0 1 0 0,1 1-1 0 0,-1-2 1 0 0,1 1-1 0 0,0 0 1 0 0,0-1-1 0 0,12 10 1 0 0,-4-3 21 0 0,-1 0 0 0 0,-1 1 0 0 0,0 1 0 0 0,-1 0 0 0 0,-1 0 0 0 0,11 24 0 0 0,-17-29-20 0 0,0 0 1 0 0,-1 1-1 0 0,-1-1 0 0 0,1 1 1 0 0,-2 0-1 0 0,1 0 0 0 0,-3 15 1 0 0,2-8-116 0 0,0 12-389 0 0,0-29 506 0 0,0 0-1 0 0,0 0 1 0 0,-1 0 0 0 0,1 0-1 0 0,0 0 1 0 0,0 0 0 0 0,-1 0 0 0 0,1-1-1 0 0,0 1 1 0 0,-1 0 0 0 0,1 0-1 0 0,-1 0 1 0 0,1 0 0 0 0,-1-1-1 0 0,1 1 1 0 0,-1 0 0 0 0,-1 0 0 0 0,-3 7-241 0 0,-28 36-900 0 0,30-40 366 0 0,-1 0 0 0 0,0 0 1 0 0,-1-1-1 0 0,1 0 0 0 0,-10 6 1 0 0,7-4-379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4.668"/>
    </inkml:context>
    <inkml:brush xml:id="br0">
      <inkml:brushProperty name="width" value="0.1" units="cm"/>
      <inkml:brushProperty name="height" value="0.1" units="cm"/>
      <inkml:brushProperty name="color" value="#FF0066"/>
    </inkml:brush>
  </inkml:definitions>
  <inkml:trace contextRef="#ctx0" brushRef="#br0">1179 1722 2700 0 0,'0'2'146'0'0,"-1"0"1"0"0,1 1-1 0 0,-1-1 0 0 0,0 0 0 0 0,0 0 0 0 0,0 0 0 0 0,0 1 1 0 0,0-1-1 0 0,-1 0 0 0 0,1 0 0 0 0,-1-1 0 0 0,1 1 0 0 0,-1 0 0 0 0,0 0 1 0 0,1-1-1 0 0,-5 3 0 0 0,-33 22 1252 0 0,9-13-981 0 0,0-1 0 0 0,0-1 0 0 0,-1-2 0 0 0,-1-1 0 0 0,-47 5 0 0 0,19-2 166 0 0,52-9-483 0 0,0-1 0 0 0,-1 0 0 0 0,1-1-1 0 0,0 0 1 0 0,-10-1 0 0 0,-5 0 13 0 0,-130 1 445 0 0,142-1-535 0 0,0 0 1 0 0,1 0-1 0 0,-1-1 0 0 0,1 0 0 0 0,0 0 0 0 0,0-1 0 0 0,0-1 1 0 0,0 0-1 0 0,0 0 0 0 0,1-1 0 0 0,-11-6 0 0 0,0-1 23 0 0,-14-5 51 0 0,0 1 34 0 0,1-2 0 0 0,0-1 0 0 0,2-2 0 0 0,-32-26 0 0 0,48 33-82 0 0,0-1 0 0 0,1-1 0 0 0,1-1 0 0 0,1 1 0 0 0,-12-22 0 0 0,2-4 38 0 0,-19-48 0 0 0,34 70-60 0 0,1 0-1 0 0,1 0 1 0 0,-4-38-1 0 0,2 14-2 0 0,-2-19-34 0 0,3-1 0 0 0,2-75 0 0 0,5 119 10 0 0,0 1 0 0 0,2 0 1 0 0,0-1-1 0 0,1 1 0 0 0,1 1 0 0 0,10-27 1 0 0,-6 18 5 0 0,70-190-21 0 0,-65 185 4 0 0,2 2 1 0 0,1 0-1 0 0,1 1 0 0 0,28-35 0 0 0,-32 47 11 0 0,137-156-2 0 0,-127 150-5 0 0,0 0 0 0 0,2 2-1 0 0,1 0 1 0 0,52-29-1 0 0,-60 39 2 0 0,0 0 0 0 0,1 2 0 0 0,0 0 0 0 0,0 2-1 0 0,1 0 1 0 0,0 1 0 0 0,0 1 0 0 0,1 1 0 0 0,42-2-1 0 0,-24 4-5 0 0,-25 1 2 0 0,1 0 0 0 0,0 1 0 0 0,-1 1 0 0 0,1 0 0 0 0,0 1-1 0 0,28 8 1 0 0,12 11-3 0 0,-1 2-1 0 0,-1 3 1 0 0,-1 3-1 0 0,52 36 1 0 0,133 110 25 0 0,-185-131-10 0 0,-2 3 0 0 0,58 67 0 0 0,-77-72 1 0 0,41 70 0 0 0,-61-92-2 0 0,2 6 39 0 0,-2 0 0 0 0,-1 0 1 0 0,0 1-1 0 0,-2 1 0 0 0,-2-1 0 0 0,0 1 0 0 0,-2 1 1 0 0,-1-1-1 0 0,-1 1 0 0 0,-1 47 0 0 0,-3-63-30 0 0,-1 1 0 0 0,-1-1 0 0 0,0-1 0 0 0,0 1 0 0 0,-1 0 0 0 0,-1-1 0 0 0,-9 20 0 0 0,6-17 0 0 0,-13 32 82 0 0,-3-1 0 0 0,-1 0 1 0 0,-3-3-1 0 0,-1 0 1 0 0,-61 66-1 0 0,51-73 27 0 0,31-30-85 0 0,1 0 1 0 0,-1 1-1 0 0,1 0 0 0 0,1 1 1 0 0,-8 9-1 0 0,10-12-15 0 0,0 0 1 0 0,0-1-1 0 0,0 1 1 0 0,-1-1-1 0 0,-7 6 0 0 0,-19 20 110 0 0,7-10-189 0 0,8-7 116 0 0,12-10-119 0 0,2 3 57 0 0,2-5 3 0 0,-7 4 227 0 0,7-5-222 0 0,0 0 0 0 0,0 0 0 0 0,0 0 0 0 0,0 0 0 0 0,0 0 0 0 0,-1 0 0 0 0,1 0-1 0 0,0 1 1 0 0,0-1 0 0 0,0 0 0 0 0,0 0 0 0 0,0 0 0 0 0,-1 0 0 0 0,1 0 0 0 0,0 0 0 0 0,0 0 0 0 0,0 0 0 0 0,0 0-1 0 0,0 1 1 0 0,0-1 0 0 0,0 0 0 0 0,-1 0 0 0 0,1 0 0 0 0,0 0 0 0 0,0 0 0 0 0,0 1 0 0 0,0-1 0 0 0,0 0 0 0 0,0 0-1 0 0,0 0 1 0 0,0 0 0 0 0,0 0 0 0 0,0 1 0 0 0,0-1 0 0 0,0 0 0 0 0,0 0 0 0 0,0 0 0 0 0,0 0 0 0 0,0 1 0 0 0,0-1-1 0 0,0 0 1 0 0,0 0 0 0 0,0 0 0 0 0,0 0 0 0 0,0 0 0 0 0,0 1 0 0 0,0-1 0 0 0,1 0 0 0 0,-1 0 0 0 0,0 0 0 0 0,0 0-1 0 0,0 0 1 0 0,0 0 0 0 0,0 1 0 0 0,0-1 0 0 0,1 0 0 0 0,-6-2 386 0 0,6 2-389 0 0,-1 0 1 0 0,0 0-1 0 0,0 1 0 0 0,0-1 0 0 0,0 0 0 0 0,0 0 1 0 0,0 0-1 0 0,0 0 0 0 0,0 0 0 0 0,0 0 0 0 0,0 1 1 0 0,0-1-1 0 0,0 0 0 0 0,0 0 0 0 0,0 0 0 0 0,0 0 0 0 0,0 0 1 0 0,0 0-1 0 0,0 1 0 0 0,0-1 0 0 0,0 0 0 0 0,0 0 1 0 0,0 0-1 0 0,0 0 0 0 0,0 0 0 0 0,0 0 0 0 0,0 1 1 0 0,0-1-1 0 0,0 0 0 0 0,0 0 0 0 0,0 0 0 0 0,-1 0 1 0 0,1 0-1 0 0,0 0 0 0 0,0 0 0 0 0,0 0 0 0 0,0 1 1 0 0,0-1-1 0 0,0 0 0 0 0,0 0 0 0 0,-1 0 0 0 0,1 0 1 0 0,0 0-1 0 0,0 0 0 0 0,0 0 0 0 0,0 0 0 0 0,0 0 1 0 0,0 0-1 0 0,-1 0 0 0 0,1 0 0 0 0,0 0 0 0 0,0 0 1 0 0,0 0-1 0 0,0 0 0 0 0,0 0 0 0 0,0 0 0 0 0,-1 0 1 0 0,1 0-1 0 0,0 0 0 0 0,0 0 0 0 0,0 0 0 0 0,0 0 1 0 0,0 0-1 0 0,-1 0 0 0 0,1 0 0 0 0,0 0 1 0 0,0 0-1 0 0,0 0 1 0 0,0 0-1 0 0,0-1 0 0 0,-1 1 1 0 0,1 0-1 0 0,0 0 0 0 0,0 0 1 0 0,0 0-1 0 0,0 0 1 0 0,0 0-1 0 0,0 0 0 0 0,0 0 1 0 0,-1 0-1 0 0,1 0 1 0 0,0 0-1 0 0,0 0 0 0 0,0-1 1 0 0,0 1-1 0 0,0 0 0 0 0,0 0 1 0 0,0 0-1 0 0,0 0 1 0 0,0 0-1 0 0,0 0 0 0 0,0-1 1 0 0,-1 1-1 0 0,1 0 1 0 0,0 0-1 0 0,0 0 0 0 0,0 0 1 0 0,0 0-1 0 0,0 0 0 0 0,0-1 1 0 0,0 1-1 0 0,0 0 1 0 0,0 0-1 0 0,0 1 75 0 0,-1 5 54 0 0,0-9-167 0 0,1 3 28 0 0,3 5 33 0 0,-2-3-85 0 0,2-6-15 0 0,0 5 67 0 0,-8-6-20 0 0,9 9 24 0 0,-4-4 7 0 0,-1-1 1 0 0,1 1-1 0 0,0 0 1 0 0,0 0-1 0 0,0 0 1 0 0,0 0-1 0 0,-1 0 1 0 0,1-1-1 0 0,0 1 1 0 0,0 0-1 0 0,0 0 1 0 0,-1 0-1 0 0,1 0 1 0 0,0 0-1 0 0,0 0 1 0 0,0 0-1 0 0,-1 0 0 0 0,1 0 1 0 0,0 0-1 0 0,0 0 1 0 0,-1 0-1 0 0,1 0 1 0 0,0 0-1 0 0,0 0 1 0 0,-1 0-1 0 0,1 0 1 0 0,0 0-1 0 0,0 0 1 0 0,0 0-1 0 0,-1 0 1 0 0,1 0-1 0 0,0 1 1 0 0,0-1-1 0 0,0 0 1 0 0,-1 0-1 0 0,1 0 1 0 0,0 0-1 0 0,0 0 1 0 0,0 1-1 0 0,0-1 1 0 0,0 0-1 0 0,-1 0 1 0 0,1 0-1 0 0,0 0 1 0 0,0 1-1 0 0,0-1 1 0 0,0 0 7 0 0,0 0-10 0 0,0 0 0 0 0,0 0 0 0 0,1 0 0 0 0,-1 0 1 0 0,0 0-1 0 0,0 0 0 0 0,0 0 0 0 0,0 0 0 0 0,0 0 0 0 0,0 0 1 0 0,0 0-1 0 0,0 0 0 0 0,0 0 0 0 0,1 0 0 0 0,-1 0 1 0 0,0-1-1 0 0,0 1 0 0 0,0 0 0 0 0,0 0 0 0 0,0 0 0 0 0,0 0 1 0 0,0 0-1 0 0,0 0 0 0 0,0 0 0 0 0,0 0 0 0 0,0 0 1 0 0,0 0-1 0 0,0 0 0 0 0,1 0 0 0 0,-1-1 0 0 0,0 1 0 0 0,0 0 1 0 0,0 0-1 0 0,0 0 0 0 0,0 0 0 0 0,0 0 0 0 0,0 0 1 0 0,0 0-1 0 0,0 0 0 0 0,0 0 0 0 0,0-1 0 0 0,0 1 0 0 0,0 0 1 0 0,0 0-1 0 0,0 0 0 0 0,0 0 0 0 0,0 0 0 0 0,0 0 1 0 0,0 0-1 0 0,-1 0 0 0 0,1 0 0 0 0,0 0 0 0 0,0-1 0 0 0,0 1 1 0 0,0 0-1 0 0,0 0 0 0 0,0 0 0 0 0,15-11-4205 0 0,20-16 3445 0 0,4-5-1151 0 0,2 2 0 0 0,57-32 1 0 0,-51 35 727 0 0,6-12 40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3.194"/>
    </inkml:context>
    <inkml:brush xml:id="br0">
      <inkml:brushProperty name="width" value="0.1" units="cm"/>
      <inkml:brushProperty name="height" value="0.1" units="cm"/>
      <inkml:brushProperty name="color" value="#FF0066"/>
    </inkml:brush>
  </inkml:definitions>
  <inkml:trace contextRef="#ctx0" brushRef="#br0">0 472 2108 0 0,'12'-18'664'0'0,"1"1"-1"0"0,1 0 1 0 0,0 1 0 0 0,31-26-1 0 0,-30 29-410 0 0,33-29 225 0 0,2 2 1 0 0,2 2-1 0 0,1 3 0 0 0,92-46 1 0 0,-130 73-323 0 0,1 1 0 0 0,0 1-1 0 0,0 0 1 0 0,0 1 0 0 0,21-4 0 0 0,-35 9 272 0 0,2 0-240 0 0,-3 0-179 0 0,1 0 1 0 0,-1 1-1 0 0,1-1 1 0 0,-1 0-1 0 0,1 1 1 0 0,-1-1-1 0 0,1 1 1 0 0,-1-1-1 0 0,0 1 1 0 0,1 0-1 0 0,-1 0 1 0 0,0 0-1 0 0,0 0 1 0 0,0 0-1 0 0,1 0 1 0 0,-1 0-1 0 0,0 0 1 0 0,0 0 0 0 0,0 0-1 0 0,-1 0 1 0 0,3 3-1 0 0,9 26 103 0 0,-12-30-110 0 0,2 7 37 0 0,-1-1 0 0 0,0 0 0 0 0,0 1 0 0 0,0-1 0 0 0,-1 0 0 0 0,0 1 0 0 0,-1-1 0 0 0,1 1 0 0 0,-3 9 0 0 0,0 10 56 0 0,1-10-74 0 0,0 0 0 0 0,-1 0 0 0 0,-1 0 0 0 0,0-1 0 0 0,-10 22 0 0 0,-6 22 33 0 0,9-27-21 0 0,-2 0 0 0 0,-1 0 0 0 0,-1-2 0 0 0,-2 1 0 0 0,-1-2 0 0 0,-1-1 0 0 0,-2 0-1 0 0,-32 34 1 0 0,40-49-9 0 0,0-1 0 0 0,-16 11 0 0 0,-19 16 28 0 0,41-32-44 0 0,-1-1 0 0 0,0 0 0 0 0,-1 0 0 0 0,-15 7 0 0 0,-23 18 82 0 0,40-25-46 0 0,0 0 0 0 0,0-1 0 0 0,-1 0 0 0 0,0-1 0 0 0,1 0 0 0 0,-1 0 0 0 0,-1 0 0 0 0,1-1 1 0 0,0 0-1 0 0,-1-1 0 0 0,0 0 0 0 0,1 0 0 0 0,-15 0 0 0 0,21-2 88 0 0,-5-7-76 0 0,-19-25-7 0 0,25 29-48 0 0,-1 0 1 0 0,1 0-1 0 0,0 0 1 0 0,0-1-1 0 0,0 1 1 0 0,1 0-1 0 0,-1-1 1 0 0,1 1-1 0 0,0 0 1 0 0,0-1-1 0 0,0 1 0 0 0,1-1 1 0 0,0-3-1 0 0,-1-2-25 0 0,2 0 19 0 0,1 0 0 0 0,-1 0-1 0 0,1 0 1 0 0,1 0 0 0 0,-1 1 0 0 0,10-14 0 0 0,-4 3-1 0 0,9-15-74 0 0,1 1 1 0 0,2 0 0 0 0,45-53-1 0 0,87-78-541 0 0,-79 89 215 0 0,-17 22 71 0 0,-42 41 161 0 0,-1-1 0 0 0,-1 0 0 0 0,0-1 0 0 0,19-27 0 0 0,-9 8-747 0 0,-15 22-31 0 0,-1 1-1 0 0,0-1 1 0 0,0-1-1 0 0,8-20 1 0 0,-8 12-304 0 0,-2 4 77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39.546"/>
    </inkml:context>
    <inkml:brush xml:id="br0">
      <inkml:brushProperty name="width" value="0.1" units="cm"/>
      <inkml:brushProperty name="height" value="0.1" units="cm"/>
      <inkml:brushProperty name="color" value="#FF0066"/>
    </inkml:brush>
  </inkml:definitions>
  <inkml:trace contextRef="#ctx0" brushRef="#br0">893 119 2616 0 0,'0'0'5292'0'0,"-1"-17"-4936"0"0,-6-54-5 0 0,7 70-312 0 0,0-1 0 0 0,-1 1 0 0 0,1-1 0 0 0,0 1-1 0 0,-1 0 1 0 0,1-1 0 0 0,-1 1 0 0 0,0-1-1 0 0,0 1 1 0 0,1 0 0 0 0,-1 0 0 0 0,0-1-1 0 0,0 1 1 0 0,0 0 0 0 0,0 0 0 0 0,0 0-1 0 0,0 0 1 0 0,-1 0 0 0 0,1 0 0 0 0,0 0 0 0 0,0 1-1 0 0,-1-1 1 0 0,1 0 0 0 0,0 1 0 0 0,-1-1-1 0 0,1 1 1 0 0,-1-1 0 0 0,1 1 0 0 0,-1 0-1 0 0,1-1 1 0 0,-1 1 0 0 0,1 0 0 0 0,-1 0 0 0 0,-1 0-1 0 0,2 0 45 0 0,-2 1-27 0 0,0 0 1 0 0,1-1-1 0 0,-1 1 0 0 0,0 0 1 0 0,0 0-1 0 0,0 1 1 0 0,1-1-1 0 0,-1 1 0 0 0,1-1 1 0 0,-1 1-1 0 0,1 0 1 0 0,0 0-1 0 0,-1 0 0 0 0,1 0 1 0 0,0 0-1 0 0,0 0 1 0 0,-2 4-1 0 0,-34 51 67 0 0,28-41-29 0 0,-29 50 71 0 0,-29 43-15 0 0,-52 79 30 0 0,23-33-99 0 0,-144 200-111 0 0,140-192-1089 0 0,99-160 931 0 0,0 0 1 0 0,0 0-1 0 0,0-1 1 0 0,-1 1-1 0 0,1-1 1 0 0,-1 1-1 0 0,1-1 1 0 0,-1 0-1 0 0,0 0 1 0 0,0 0-1 0 0,0-1 1 0 0,0 1-1 0 0,-1-1 1 0 0,-5 3-1 0 0,-30-66-6041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39.898"/>
    </inkml:context>
    <inkml:brush xml:id="br0">
      <inkml:brushProperty name="width" value="0.1" units="cm"/>
      <inkml:brushProperty name="height" value="0.1" units="cm"/>
      <inkml:brushProperty name="color" value="#FF0066"/>
    </inkml:brush>
  </inkml:definitions>
  <inkml:trace contextRef="#ctx0" brushRef="#br0">0 103 1736 0 0,'10'-9'410'0'0,"0"-1"-1"0"0,1 2 1 0 0,0 0-1 0 0,0 0 1 0 0,1 1 0 0 0,0 0-1 0 0,0 1 1 0 0,1 0-1 0 0,0 1 1 0 0,0 1-1 0 0,0 0 1 0 0,26-4 0 0 0,10 1 29 0 0,1 3 0 0 0,60 2 0 0 0,-89 2-103 0 0,-9 1-282 0 0,0 0 1 0 0,-1 0-1 0 0,1 1 0 0 0,-1 1 0 0 0,1 0 1 0 0,-1 0-1 0 0,0 1 0 0 0,0 0 0 0 0,16 10 1 0 0,4 0 36 0 0,77 28 252 0 0,-64-27-191 0 0,44 24 0 0 0,-77-34-135 0 0,521 295-757 0 0,-273-119-5256 0 0,-225-161 4904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6.776"/>
    </inkml:context>
    <inkml:brush xml:id="br0">
      <inkml:brushProperty name="width" value="0.1" units="cm"/>
      <inkml:brushProperty name="height" value="0.1" units="cm"/>
      <inkml:brushProperty name="color" value="#FF0066"/>
    </inkml:brush>
  </inkml:definitions>
  <inkml:trace contextRef="#ctx0" brushRef="#br0">63 15 2188 0 0,'0'0'722'0'0,"0"9"-92"0"0,0 46 1987 0 0,-2-48-2555 0 0,1 1-1 0 0,-1-1 0 0 0,0 1 0 0 0,0-1 1 0 0,-1 0-1 0 0,0 0 0 0 0,-1 0 1 0 0,1 0-1 0 0,-1 0 0 0 0,0-1 1 0 0,-10 11-1 0 0,3 0 47 0 0,10-16-91 0 0,0 0 0 0 0,0 1 0 0 0,0-1 0 0 0,1 1 0 0 0,-1-1 0 0 0,0 0 0 0 0,1 1 0 0 0,-1-1-1 0 0,1 1 1 0 0,0-1 0 0 0,0 1 0 0 0,-1 0 0 0 0,1-1 0 0 0,0 1 0 0 0,0-1 0 0 0,0 1 0 0 0,1-1-1 0 0,-1 1 1 0 0,0-1 0 0 0,1 1 0 0 0,-1-1 0 0 0,0 1 0 0 0,1-1 0 0 0,0 1 0 0 0,-1-1 0 0 0,1 1 0 0 0,0-1-1 0 0,0 0 1 0 0,1 2 0 0 0,4 6 93 0 0,39 74 937 0 0,99 135 0 0 0,-138-209-921 0 0,-4-5-68 0 0,1 0-1 0 0,-1 0 0 0 0,1 0 1 0 0,0-1-1 0 0,0 1 0 0 0,0-1 1 0 0,0 0-1 0 0,1 0 0 0 0,-1 0 1 0 0,1 0-1 0 0,0-1 0 0 0,-1 1 1 0 0,6 2-1 0 0,-8-5-19 0 0,5 3-12 0 0,7-13 207 0 0,39-56-118 0 0,-3-1 1 0 0,-3-3-1 0 0,37-75 1 0 0,-23 51-51 0 0,-11 17-274 0 0,-46 72 154 0 0,0 0 0 0 0,1 0-1 0 0,-1 0 1 0 0,1 0 0 0 0,0 1-1 0 0,0-1 1 0 0,0 1 0 0 0,1 0-1 0 0,0 1 1 0 0,0-1 0 0 0,0 1-1 0 0,0-1 1 0 0,7-2-1 0 0,33-6-1766 0 0,10 9-3514 0 0,-15 3 4253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7.118"/>
    </inkml:context>
    <inkml:brush xml:id="br0">
      <inkml:brushProperty name="width" value="0.1" units="cm"/>
      <inkml:brushProperty name="height" value="0.1" units="cm"/>
      <inkml:brushProperty name="color" value="#FF0066"/>
    </inkml:brush>
  </inkml:definitions>
  <inkml:trace contextRef="#ctx0" brushRef="#br0">619 24 2552 0 0,'-2'-2'196'0'0,"0"0"0"0"0,1 0 0 0 0,-1 1-1 0 0,0-1 1 0 0,0 0 0 0 0,0 1 0 0 0,0-1 0 0 0,0 1-1 0 0,0 0 1 0 0,-1 0 0 0 0,1 0 0 0 0,0 0 0 0 0,-1 0-1 0 0,1 0 1 0 0,0 0 0 0 0,-1 1 0 0 0,1 0 0 0 0,-1-1-1 0 0,1 1 1 0 0,-1 0 0 0 0,1 0 0 0 0,-4 0 0 0 0,-7 2 122 0 0,0 0 1 0 0,0 0-1 0 0,-15 6 1 0 0,-6 1 401 0 0,17-6-549 0 0,0 2 1 0 0,1 0-1 0 0,-27 13 0 0 0,-17 5 221 0 0,46-18-252 0 0,-42 15 374 0 0,53-19-467 0 0,-1 1 1 0 0,0 0-1 0 0,0 0 1 0 0,1 0-1 0 0,-1 1 1 0 0,1-1-1 0 0,0 1 1 0 0,0 0-1 0 0,0 0 1 0 0,-5 5-1 0 0,8-7-43 0 0,0-1 0 0 0,-1 1 0 0 0,1 0 0 0 0,0 0 0 0 0,-1-1 0 0 0,1 1 0 0 0,0 0 0 0 0,0 0 0 0 0,0-1 0 0 0,0 1 0 0 0,0 0 0 0 0,0 0 0 0 0,0 0 0 0 0,0-1 0 0 0,0 1 0 0 0,0 0 0 0 0,0 0 0 0 0,0-1 0 0 0,0 1 0 0 0,1 0 0 0 0,-1 0 0 0 0,0-1 0 0 0,1 1 0 0 0,-1 0 0 0 0,0-1 0 0 0,1 1 0 0 0,-1 0 0 0 0,1-1 0 0 0,-1 1 0 0 0,1-1 0 0 0,-1 1 0 0 0,1 0 0 0 0,0-1 0 0 0,-1 1 0 0 0,2 0 0 0 0,30 16 58 0 0,-18-10-69 0 0,9 5 57 0 0,48 18 0 0 0,-12-6-10 0 0,-39-16-53 0 0,21 12 5 0 0,-39-19 11 0 0,0 1 0 0 0,0-1-1 0 0,0 1 1 0 0,0 0 0 0 0,-1-1-1 0 0,1 1 1 0 0,0 0-1 0 0,-1 0 1 0 0,1 0 0 0 0,-1 0-1 0 0,0 0 1 0 0,0 1 0 0 0,0-1-1 0 0,0 0 1 0 0,1 4 0 0 0,-1-2 17 0 0,-1-1 0 0 0,1 1 1 0 0,-1-1-1 0 0,0 1 0 0 0,0 0 1 0 0,0-1-1 0 0,0 1 1 0 0,-1-1-1 0 0,0 1 0 0 0,1-1 1 0 0,-1 1-1 0 0,-1-1 0 0 0,1 1 1 0 0,0-1-1 0 0,-4 6 0 0 0,0-1-28 0 0,-1 0 0 0 0,0 0 0 0 0,-13 12-1 0 0,8-7 31 0 0,-10 11-115 0 0,0 0 0 0 0,-1-1 0 0 0,-2-1-1 0 0,0-2 1 0 0,-1 0 0 0 0,-53 31 0 0 0,69-46 41 0 0,-6 4-154 0 0,0-1 1 0 0,-1-1-1 0 0,0 0 0 0 0,0-1 1 0 0,0 0-1 0 0,-31 5 0 0 0,-18-2-3467 0 0,62-9 2416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47.534"/>
    </inkml:context>
    <inkml:brush xml:id="br0">
      <inkml:brushProperty name="width" value="0.1" units="cm"/>
      <inkml:brushProperty name="height" value="0.1" units="cm"/>
      <inkml:brushProperty name="color" value="#FF0066"/>
    </inkml:brush>
  </inkml:definitions>
  <inkml:trace contextRef="#ctx0" brushRef="#br0">1376 1400 2224 0 0,'0'-1'42'0'0,"0"1"-1"0"0,1 0 0 0 0,-1 0 1 0 0,0 0-1 0 0,0 0 0 0 0,1 0 1 0 0,-1 0-1 0 0,0 0 0 0 0,0 0 1 0 0,1 0-1 0 0,-1 0 0 0 0,0 0 1 0 0,0 0-1 0 0,0 1 0 0 0,1-1 1 0 0,-1 0-1 0 0,0 0 0 0 0,0 0 1 0 0,1 0-1 0 0,-1 0 0 0 0,0 0 1 0 0,0 0-1 0 0,0 1 0 0 0,1-1 1 0 0,-1 0-1 0 0,0 0 0 0 0,0 0 1 0 0,0 1-1 0 0,0-1 0 0 0,0 0 1 0 0,1 0-1 0 0,-1 0 0 0 0,0 1 1 0 0,0-1-1 0 0,0 0 0 0 0,0 0 1 0 0,0 1-1 0 0,0-1 0 0 0,0 0 1 0 0,0 0-1 0 0,0 0 0 0 0,0 1 1 0 0,0-1-1 0 0,-7 14 940 0 0,-22 14-152 0 0,-13 2-457 0 0,-1-1 0 0 0,-2-2 0 0 0,-1-3 0 0 0,-54 22 0 0 0,62-32-177 0 0,3 0-1 0 0,0-1 1 0 0,-1-3-1 0 0,-37 7 0 0 0,63-15-167 0 0,-59 9 432 0 0,-102 2 0 0 0,140-12-363 0 0,15 0-30 0 0,0-1-1 0 0,0 0 0 0 0,0-2 1 0 0,-32-6-1 0 0,16-1 2 0 0,0-2 0 0 0,0-1 0 0 0,1-1 0 0 0,1-2 0 0 0,-29-19 0 0 0,40 23-26 0 0,1-2-1 0 0,0 0 0 0 0,1 0 0 0 0,1-2 0 0 0,0 0 1 0 0,1-1-1 0 0,1 0 0 0 0,0-1 0 0 0,-19-33 1 0 0,23 28-18 0 0,0 0 0 0 0,2 0 0 0 0,0-1 0 0 0,2 0 0 0 0,0 0 0 0 0,-2-34 0 0 0,0-147 124 0 0,8 183-139 0 0,0 21-8 0 0,0-8 6 0 0,0-1 0 0 0,1 1 0 0 0,0 0-1 0 0,0 0 1 0 0,6-16 0 0 0,13-33 19 0 0,52-104 1 0 0,-51 122-5 0 0,1 1 1 0 0,2 0-1 0 0,55-64 1 0 0,-24 48-19 0 0,3 1 0 0 0,2 4 0 0 0,2 2 0 0 0,3 3-1 0 0,0 2 1 0 0,84-37 0 0 0,-101 56 0 0 0,1 3 0 0 0,1 2-1 0 0,0 2 1 0 0,1 2-1 0 0,1 2 1 0 0,89-8-1 0 0,131 13 60 0 0,-241 8-57 0 0,1 2 0 0 0,0 1 0 0 0,-1 2-1 0 0,0 0 1 0 0,-1 3 0 0 0,35 13-1 0 0,-41-14-8 0 0,40 15-4 0 0,0 2 1 0 0,-2 3-1 0 0,105 64 0 0 0,-132-69 26 0 0,-2 2 0 0 0,0 1 0 0 0,-2 2 0 0 0,-1 1 0 0 0,-1 1 0 0 0,48 67 0 0 0,-50-54-5 0 0,-2 1-1 0 0,26 63 1 0 0,-44-87-39 0 0,-2-1-1 0 0,0 1 1 0 0,-1 0 0 0 0,-1 1 0 0 0,-1-1 0 0 0,-1 0 0 0 0,-2 30-1 0 0,1-38-21 0 0,-1-1 0 0 0,-1 1 0 0 0,0 0 0 0 0,0-1 1 0 0,-1 0-1 0 0,-1 0 0 0 0,0 0 0 0 0,0 0 0 0 0,-1-1 0 0 0,-1 1 0 0 0,-10 15 0 0 0,5-8-42 0 0,-10 18-690 0 0,-2-1 0 0 0,-1-2-1 0 0,-40 43 1 0 0,55-67 471 0 0,0-1-1 0 0,-1 0 0 0 0,0-1 1 0 0,0 0-1 0 0,-1 0 1 0 0,1-1-1 0 0,-20 7 1 0 0,1-1-803 0 0,-53 11 1 0 0,23-7-90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6.473"/>
    </inkml:context>
    <inkml:brush xml:id="br0">
      <inkml:brushProperty name="width" value="0.1" units="cm"/>
      <inkml:brushProperty name="height" value="0.1" units="cm"/>
      <inkml:brushProperty name="color" value="#FF0066"/>
    </inkml:brush>
  </inkml:definitions>
  <inkml:trace contextRef="#ctx0" brushRef="#br0">80 0 976 0 0,'0'45'1222'0'0,"0"-45"-1204"0"0,0 1 0 0 0,0-1 0 0 0,0 0 0 0 0,0 0 0 0 0,0 1 0 0 0,0-1 0 0 0,0 0 0 0 0,1 0 0 0 0,-1 1 0 0 0,0-1 0 0 0,0 0 0 0 0,0 0 0 0 0,0 1 0 0 0,0-1 0 0 0,0 0 0 0 0,-1 1 0 0 0,1-1 0 0 0,0 0 0 0 0,0 0 0 0 0,0 1 0 0 0,0-1 0 0 0,0 0 0 0 0,0 0 0 0 0,0 1 0 0 0,0-1 0 0 0,-1 0 0 0 0,1 0 0 0 0,0 0 0 0 0,0 1 0 0 0,0-1 0 0 0,0 0 0 0 0,-1 0 0 0 0,1 0 0 0 0,0 1 0 0 0,0-1 0 0 0,-1 0 0 0 0,1 0 0 0 0,0 0 0 0 0,0 0 0 0 0,-1 0 0 0 0,1 0 0 0 0,0 0 0 0 0,0 0 0 0 0,-1 1 0 0 0,1-1 0 0 0,0 0 0 0 0,0 0 0 0 0,-1 0 0 0 0,1 0 0 0 0,0 0 0 0 0,0 0 0 0 0,-1 0 0 0 0,1-1 0 0 0,0 1 0 0 0,-1 0 0 0 0,1 0 0 0 0,-23 0 497 0 0,6 0 6377 0 0,20 8-6651 0 0,-2-4-210 0 0,1 0-1 0 0,-1 0 0 0 0,1-1 0 0 0,0 1 1 0 0,1 0-1 0 0,-1-1 0 0 0,0 1 1 0 0,1-1-1 0 0,0 0 0 0 0,0 0 0 0 0,0 0 1 0 0,0 0-1 0 0,0-1 0 0 0,1 1 0 0 0,-1-1 1 0 0,6 3-1 0 0,26 23 139 0 0,-20-19-112 0 0,-7-5-28 0 0,0 1 0 0 0,0 0 0 0 0,-1 0 0 0 0,1 0 1 0 0,-1 1-1 0 0,10 12 0 0 0,3 10 42 0 0,-2 1 1 0 0,-2 0-1 0 0,0 1 1 0 0,11 34-1 0 0,0-3 21 0 0,-21-49-74 0 0,-1 0 1 0 0,-1 0 0 0 0,0 1-1 0 0,-1-1 1 0 0,0 1 0 0 0,-1 0-1 0 0,0 0 1 0 0,-1 0 0 0 0,-2 26-1 0 0,2-23-7 0 0,0-4-4 0 0,-1 0 1 0 0,-1 1-1 0 0,1-1 0 0 0,-2 0 0 0 0,-5 23 0 0 0,-12 20-7 0 0,-28 55 0 0 0,25-62 50 0 0,-3-1 0 0 0,-1-1-1 0 0,-3-1 1 0 0,-1-1 0 0 0,-42 45 0 0 0,40-66 157 0 0,28-22-174 0 0,1 1 1 0 0,-1 0 0 0 0,1 0-1 0 0,0 0 1 0 0,0 0-1 0 0,0 1 1 0 0,0 0 0 0 0,0-1-1 0 0,1 1 1 0 0,-1 0 0 0 0,-2 4-1 0 0,5-7-30 0 0,0 1 0 0 0,0-1 0 0 0,0 0 1 0 0,0 1-1 0 0,0-1 0 0 0,0 0 0 0 0,0 1 0 0 0,0-1 0 0 0,0 0 0 0 0,1 1 0 0 0,-1-1 0 0 0,0 0 0 0 0,0 1 0 0 0,0-1 0 0 0,0 0 0 0 0,1 1 1 0 0,-1-1-1 0 0,0 0 0 0 0,0 1 0 0 0,1-1 0 0 0,-1 0 0 0 0,0 0 0 0 0,1 0 0 0 0,-1 1 0 0 0,0-1 0 0 0,1 0 0 0 0,-1 0 0 0 0,0 0 0 0 0,1 0 1 0 0,-1 1-1 0 0,1-1 0 0 0,21 8-25 0 0,33 3-237 0 0,-28-8-243 0 0,0-2 0 0 0,46-3 0 0 0,-11 0-523 0 0,86 2-5353 0 0,-127-8 5245 0 0,64-33-46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6.828"/>
    </inkml:context>
    <inkml:brush xml:id="br0">
      <inkml:brushProperty name="width" value="0.1" units="cm"/>
      <inkml:brushProperty name="height" value="0.1" units="cm"/>
      <inkml:brushProperty name="color" value="#FF0066"/>
    </inkml:brush>
  </inkml:definitions>
  <inkml:trace contextRef="#ctx0" brushRef="#br0">1 154 968 0 0,'1'-14'711'0'0,"1"1"1"0"0,0-1-1 0 0,1 1 0 0 0,8-22 0 0 0,-10 31-567 0 0,0 0 0 0 0,1 0 0 0 0,0 0 0 0 0,0 0 0 0 0,0 0-1 0 0,0 1 1 0 0,1-1 0 0 0,-1 1 0 0 0,1 0 0 0 0,0-1 0 0 0,0 1-1 0 0,0 0 1 0 0,0 1 0 0 0,1-1 0 0 0,-1 0 0 0 0,1 1 0 0 0,0 0-1 0 0,5-2 1 0 0,-8 3-93 0 0,1 1 0 0 0,0 0 0 0 0,0 0 0 0 0,0 0-1 0 0,0 0 1 0 0,0 0 0 0 0,-1 0 0 0 0,1 0 0 0 0,0 1 0 0 0,0-1-1 0 0,0 0 1 0 0,0 1 0 0 0,-1 0 0 0 0,1-1 0 0 0,0 1 0 0 0,-1 0-1 0 0,1 0 1 0 0,-1 0 0 0 0,1 0 0 0 0,-1 0 0 0 0,3 2 0 0 0,28 34 580 0 0,-3-1-373 0 0,28 40 124 0 0,-29-29-398 0 0,-3 1-1 0 0,-1 2 1 0 0,17 53 0 0 0,-33-63-606 0 0,-7-34 230 0 0,-1-1 0 0 0,1 0 0 0 0,0 0 0 0 0,0 0 1 0 0,0 1-1 0 0,1-1 0 0 0,0 0 0 0 0,0-1 0 0 0,0 1 0 0 0,5 7 0 0 0,-4-8-766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7.215"/>
    </inkml:context>
    <inkml:brush xml:id="br0">
      <inkml:brushProperty name="width" value="0.1" units="cm"/>
      <inkml:brushProperty name="height" value="0.1" units="cm"/>
      <inkml:brushProperty name="color" value="#FF0066"/>
    </inkml:brush>
  </inkml:definitions>
  <inkml:trace contextRef="#ctx0" brushRef="#br0">6 41 2184 0 0,'-5'12'2170'0'0,"12"-9"-974"0"0,23-13-435 0 0,-11 3-410 0 0,21-4 32 0 0,-24 7-250 0 0,0 0 1 0 0,30-4-1 0 0,-19 6-16 0 0,106-7 781 0 0,-131 9-889 0 0,0 0-1 0 0,0 0 1 0 0,0 0 0 0 0,0 0-1 0 0,0 1 1 0 0,0-1-1 0 0,-1 1 1 0 0,1-1 0 0 0,0 1-1 0 0,0 0 1 0 0,0-1 0 0 0,-1 1-1 0 0,1 0 1 0 0,0 0-1 0 0,1 2 1 0 0,10 7 51 0 0,-1 1 1 0 0,0 0-1 0 0,0 0 0 0 0,14 21 0 0 0,-19-24-1 0 0,-2 1 0 0 0,1 0 0 0 0,-1 0 0 0 0,0 0-1 0 0,-1 0 1 0 0,0 1 0 0 0,0 0 0 0 0,-1 0 0 0 0,3 16 0 0 0,-2 80 298 0 0,-4-92-323 0 0,0-1-5 0 0,-1 0-1 0 0,-1 0 1 0 0,0 0 0 0 0,0-1 0 0 0,-1 1 0 0 0,-1-1-1 0 0,0 1 1 0 0,-9 17 0 0 0,-3 8 19 0 0,-21 71 136 0 0,-45 111 267 0 0,69-192-620 0 0,1 2 0 0 0,1 0 0 0 0,-7 34 1 0 0,18-63-234 0 0,4-61-3681 0 0,12-17 2675 0 0,-4 28 447 0 0,5-34-267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7.708"/>
    </inkml:context>
    <inkml:brush xml:id="br0">
      <inkml:brushProperty name="width" value="0.1" units="cm"/>
      <inkml:brushProperty name="height" value="0.1" units="cm"/>
      <inkml:brushProperty name="color" value="#FF0066"/>
    </inkml:brush>
  </inkml:definitions>
  <inkml:trace contextRef="#ctx0" brushRef="#br0">0 0 1520 0 0,'2'1'153'0'0,"0"-1"-1"0"0,0 1 1 0 0,0-1-1 0 0,0 1 1 0 0,0-1 0 0 0,0 1-1 0 0,0 0 1 0 0,0 0-1 0 0,0 0 1 0 0,-1 0 0 0 0,1 0-1 0 0,0 0 1 0 0,-1 1-1 0 0,1-1 1 0 0,-1 1-1 0 0,1-1 1 0 0,-1 1 0 0 0,0-1-1 0 0,1 1 1 0 0,-1 0-1 0 0,0 0 1 0 0,0-1 0 0 0,0 1-1 0 0,-1 0 1 0 0,1 0-1 0 0,1 3 1 0 0,2 8 402 0 0,0 1 1 0 0,3 26 0 0 0,-4-22-77 0 0,7 87 850 0 0,-10-102-936 0 0,0 3-232 0 0,0 48 185 0 0,0-49-176 0 0,6 4-73 0 0,23 25-27 0 0,-26-32-61 0 0,0 0 0 0 0,-1-1 0 0 0,1 1 1 0 0,0-1-1 0 0,0 0 0 0 0,0 0 0 0 0,0 0 0 0 0,0-1 1 0 0,0 1-1 0 0,0-1 0 0 0,0 0 0 0 0,1 1 1 0 0,-1-1-1 0 0,0-1 0 0 0,0 1 0 0 0,0 0 1 0 0,0-1-1 0 0,0 1 0 0 0,0-1 0 0 0,0 0 0 0 0,0 0 1 0 0,4-2-1 0 0,6-1 37 0 0,37-6 40 0 0,-48 10-105 0 0,3 0 12 0 0,40 0-45 0 0,-44 0 53 0 0,-1 0-1 0 0,1 0 0 0 0,-1 0 0 0 0,0 0 1 0 0,1 0-1 0 0,-1 1 0 0 0,1-1 1 0 0,-1 0-1 0 0,0 0 0 0 0,1 0 0 0 0,-1 0 1 0 0,0 1-1 0 0,1-1 0 0 0,-1 0 1 0 0,0 0-1 0 0,1 1 0 0 0,-1-1 1 0 0,0 0-1 0 0,1 0 0 0 0,-1 1 0 0 0,0-1 1 0 0,0 0-1 0 0,1 1 0 0 0,-1-1 1 0 0,0 0-1 0 0,0 1 0 0 0,0-1 0 0 0,1 1 1 0 0,-1 0-1 0 0,22 32-14 0 0,-22-31 13 0 0,1-1 0 0 0,0 1 0 0 0,-1-1 0 0 0,1 0 0 0 0,-1 1 0 0 0,1-1 0 0 0,-1 1 0 0 0,0-1 0 0 0,1 1 0 0 0,-1-1 0 0 0,0 1 0 0 0,0-1 0 0 0,0 1 0 0 0,0 0 0 0 0,-1-1 0 0 0,1 1 0 0 0,0-1 0 0 0,-1 2 0 0 0,-14 49-34 0 0,-38 91-1 0 0,-3-24 83 0 0,-47 148 0 0 0,92-231-3 0 0,3-14-6 0 0,-8 40-1 0 0,7 39 294 0 0,9-100-330 0 0,0-1 0 0 0,0 1 0 0 0,0 0 0 0 0,0-1 0 0 0,0 1 0 0 0,0 0 0 0 0,1-1 0 0 0,-1 1 0 0 0,0 0 0 0 0,0-1 0 0 0,1 1 0 0 0,-1-1 0 0 0,0 1 0 0 0,1 0 0 0 0,-1-1 0 0 0,1 1 0 0 0,-1-1 0 0 0,1 1 0 0 0,-1-1 0 0 0,2 1 0 0 0,29 34-7 0 0,-28-32 11 0 0,-1-1 0 0 0,1 0 0 0 0,0 0 0 0 0,0 0 0 0 0,0-1 0 0 0,0 1 1 0 0,0-1-1 0 0,0 1 0 0 0,0-1 0 0 0,1 0 0 0 0,-1 0 0 0 0,0-1 0 0 0,1 1 0 0 0,-1-1 1 0 0,1 0-1 0 0,5 0 0 0 0,3-1 4 0 0,-1 0 1 0 0,1-1-1 0 0,13-3 1 0 0,-19 3-19 0 0,12-2 4 0 0,-15 3 16 0 0,6-3-22 0 0,15-7-7 0 0,-12 6 34 0 0,0 0 0 0 0,0-1 1 0 0,-1 0-1 0 0,1-1 0 0 0,-1 0 0 0 0,-1 0 1 0 0,16-16-1 0 0,-25 22-11 0 0,-1 0-1 0 0,1-1 1 0 0,-1 1 0 0 0,1-1 0 0 0,-1 1-1 0 0,0 0 1 0 0,0-1 0 0 0,1 1-1 0 0,-1-1 1 0 0,0 1 0 0 0,0-1-1 0 0,-1 1 1 0 0,1-1 0 0 0,0 1 0 0 0,0-1-1 0 0,-1 1 1 0 0,1-1 0 0 0,-1 1-1 0 0,1 0 1 0 0,-1-1 0 0 0,0 1 0 0 0,1 0-1 0 0,-1 0 1 0 0,0-1 0 0 0,0 1-1 0 0,0 0 1 0 0,0 0 0 0 0,0 0-1 0 0,0 0 1 0 0,-2-1 0 0 0,-1-3 8 0 0,-1 0 0 0 0,-1 1 1 0 0,1-1-1 0 0,-1 1 0 0 0,-6-4 0 0 0,10 8-156 0 0,0-1 0 0 0,1 0-1 0 0,-1 0 1 0 0,1 0 0 0 0,0-1-1 0 0,-1 1 1 0 0,1 0 0 0 0,0 0-1 0 0,0-1 1 0 0,0 1 0 0 0,0-1-1 0 0,0 1 1 0 0,0-1-1 0 0,0 1 1 0 0,0-1 0 0 0,0-2-1 0 0,0 1-180 0 0,1 0-1 0 0,-1 1 0 0 0,1-1 0 0 0,0 0 0 0 0,0 0 0 0 0,0 0 0 0 0,1 1 1 0 0,-1-1-1 0 0,1 0 0 0 0,0 0 0 0 0,-1 1 0 0 0,1-1 0 0 0,0 1 1 0 0,0-1-1 0 0,1 1 0 0 0,2-5 0 0 0,42-72-810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8.179"/>
    </inkml:context>
    <inkml:brush xml:id="br0">
      <inkml:brushProperty name="width" value="0.1" units="cm"/>
      <inkml:brushProperty name="height" value="0.1" units="cm"/>
      <inkml:brushProperty name="color" value="#FF0066"/>
    </inkml:brush>
  </inkml:definitions>
  <inkml:trace contextRef="#ctx0" brushRef="#br0">387 112 2128 0 0,'-3'-7'603'0'0,"0"0"-1"0"0,0-1 1 0 0,1 0 0 0 0,0 1-1 0 0,-1-14 1 0 0,-8-28 2114 0 0,11 49-2694 0 0,0 0 1 0 0,0-1-1 0 0,0 1 0 0 0,0 0 1 0 0,0 0-1 0 0,0-1 0 0 0,0 1 1 0 0,-1 0-1 0 0,1 0 0 0 0,0-1 1 0 0,0 1-1 0 0,0 0 1 0 0,0 0-1 0 0,-1 0 0 0 0,1-1 1 0 0,0 1-1 0 0,0 0 0 0 0,0 0 1 0 0,-1 0-1 0 0,1 0 0 0 0,0 0 1 0 0,0 0-1 0 0,-1-1 1 0 0,1 1-1 0 0,0 0 0 0 0,0 0 1 0 0,-1 0-1 0 0,1 0 0 0 0,0 0 1 0 0,0 0-1 0 0,-1 0 1 0 0,1 0-1 0 0,0 0 0 0 0,0 0 1 0 0,-1 0-1 0 0,1 0 0 0 0,0 0 1 0 0,0 0-1 0 0,-1 1 0 0 0,-11 9 459 0 0,-9 23-87 0 0,-3 12-167 0 0,2 1-1 0 0,-15 49 0 0 0,2 1 1 0 0,-7 26-46 0 0,-35 91 102 0 0,34-106-261 0 0,11-27-452 0 0,26-67-166 0 0,9-27-255 0 0,2-10 352 0 0,17-53-671 0 0,30-82 396 0 0,-33 103 669 0 0,-10 30 70 0 0,14-32 0 0 0,-19 51 89 0 0,-1 0 1 0 0,1 0-1 0 0,1 1 0 0 0,-1-1 1 0 0,1 1-1 0 0,0 0 1 0 0,1 1-1 0 0,0-1 1 0 0,6-4-1 0 0,-11 8 1 0 0,0 1-1 0 0,1 0 0 0 0,-1 0 0 0 0,1 0 0 0 0,-1 0 0 0 0,1 0 0 0 0,-1 0 1 0 0,1 1-1 0 0,0-1 0 0 0,0 0 0 0 0,-1 1 0 0 0,1 0 0 0 0,0-1 0 0 0,0 1 1 0 0,-1 0-1 0 0,1 0 0 0 0,0 0 0 0 0,0 0 0 0 0,0 0 0 0 0,-1 0 1 0 0,1 0-1 0 0,0 1 0 0 0,0-1 0 0 0,0 1 0 0 0,-1-1 0 0 0,3 2 0 0 0,1 1-55 0 0,-1 0 0 0 0,0 1 0 0 0,-1-1 0 0 0,1 1 0 0 0,-1 0 0 0 0,1 0 0 0 0,3 6 0 0 0,13 16 218 0 0,128 114-290 0 0,-144-137-55 0 0,1 1 0 0 0,-1-1 0 0 0,1 0 0 0 0,-1 0 0 0 0,1-1-1 0 0,0 1 1 0 0,0-1 0 0 0,1 0 0 0 0,-1 0 0 0 0,0-1 0 0 0,8 2 0 0 0,-2-3-3681 0 0,-10 0 3719 0 0,1-1 1 0 0,0 1-1 0 0,0 0 1 0 0,0-1-1 0 0,-1 1 1 0 0,1-1-1 0 0,0 0 1 0 0,-1 1 0 0 0,1-1-1 0 0,1-1 1 0 0,34-33-1060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3.539"/>
    </inkml:context>
    <inkml:brush xml:id="br0">
      <inkml:brushProperty name="width" value="0.1" units="cm"/>
      <inkml:brushProperty name="height" value="0.1" units="cm"/>
      <inkml:brushProperty name="color" value="#FF0066"/>
    </inkml:brush>
  </inkml:definitions>
  <inkml:trace contextRef="#ctx0" brushRef="#br0">75 0 904 0 0,'-1'3'404'0'0,"-1"-1"-1"0"0,0 1 1 0 0,1-1-1 0 0,-1 1 1 0 0,1 0-1 0 0,0-1 1 0 0,0 1 0 0 0,0 0-1 0 0,0 0 1 0 0,1 0-1 0 0,-1 0 1 0 0,1 0-1 0 0,0 5 1 0 0,1 644 3830 0 0,1 1-3837 0 0,-4-612-434 0 0,-8 51 1 0 0,4-53-101 0 0,0 50 0 0 0,5-60 71 0 0,-1 0 0 0 0,-2 1-1 0 0,-8 35 1 0 0,5-32-1143 0 0,-5 57 0 0 0,12-88 742 0 0,0 1-93 0 0,-1 1 0 0 0,1-1 0 0 0,0 1 0 0 0,0-1 0 0 0,0 0 0 0 0,1 1 0 0 0,0 3 0 0 0,4-4-512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8.553"/>
    </inkml:context>
    <inkml:brush xml:id="br0">
      <inkml:brushProperty name="width" value="0.1" units="cm"/>
      <inkml:brushProperty name="height" value="0.1" units="cm"/>
      <inkml:brushProperty name="color" value="#FF0066"/>
    </inkml:brush>
  </inkml:definitions>
  <inkml:trace contextRef="#ctx0" brushRef="#br0">32 1 2768 0 0,'1'0'129'0'0,"-1"1"-1"0"0,1-1 0 0 0,0 1 0 0 0,-1 0 1 0 0,1-1-1 0 0,-1 1 0 0 0,0 0 0 0 0,1 0 1 0 0,-1-1-1 0 0,1 1 0 0 0,-1 0 1 0 0,0 0-1 0 0,1-1 0 0 0,-1 1 0 0 0,0 0 1 0 0,0 0-1 0 0,0 0 0 0 0,0 0 1 0 0,0-1-1 0 0,0 1 0 0 0,0 1 0 0 0,1 24 919 0 0,-11 86 843 0 0,7-87-1739 0 0,-10 54 342 0 0,9-55-330 0 0,1 0 0 0 0,0 34 0 0 0,-1 180 1571 0 0,4-233-1685 0 0,8 2-6 0 0,25 21-3 0 0,-32-27-39 0 0,-1 0 1 0 0,1-1-1 0 0,0 1 1 0 0,0-1-1 0 0,0 0 0 0 0,0 1 1 0 0,0-1-1 0 0,0 0 1 0 0,0 0-1 0 0,-1 1 1 0 0,1-1-1 0 0,0 0 1 0 0,0 0-1 0 0,0 0 1 0 0,0 0-1 0 0,0 0 0 0 0,0 0 1 0 0,0-1-1 0 0,0 1 1 0 0,0 0-1 0 0,0 0 1 0 0,0-1-1 0 0,0 1 1 0 0,0 0-1 0 0,0-1 0 0 0,-1 1 1 0 0,2-1-1 0 0,101-62 115 0 0,-25 13-208 0 0,-7 1-97 0 0,-22 12-157 0 0,-40 30 247 0 0,-1 0 0 0 0,0 0 0 0 0,13-17 0 0 0,13-11-1988 0 0,-7 16-2869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6:58.944"/>
    </inkml:context>
    <inkml:brush xml:id="br0">
      <inkml:brushProperty name="width" value="0.1" units="cm"/>
      <inkml:brushProperty name="height" value="0.1" units="cm"/>
      <inkml:brushProperty name="color" value="#FF0066"/>
    </inkml:brush>
  </inkml:definitions>
  <inkml:trace contextRef="#ctx0" brushRef="#br0">2730 1440 2188 0 0,'-18'29'502'0'0,"0"-2"-1"0"0,-2 0 1 0 0,-1-2-1 0 0,-1 0 1 0 0,-1-1-1 0 0,-1-1 1 0 0,-42 30 0 0 0,20-18 65 0 0,-28 22 459 0 0,-95 55-1 0 0,82-62-418 0 0,-3-5-1 0 0,-1-4 0 0 0,-174 54 0 0 0,-3-27-11 0 0,210-57-420 0 0,0-2 1 0 0,-93 3-1 0 0,84-11 54 0 0,47 1-181 0 0,-1-2 1 0 0,0-1-1 0 0,0 0 0 0 0,-39-9 1 0 0,-63-25 81 0 0,27 5 30 0 0,68 21-136 0 0,0-1 1 0 0,1-1-1 0 0,1-1 0 0 0,0-1 1 0 0,0-2-1 0 0,2-1 0 0 0,0-1 1 0 0,1 0-1 0 0,0-2 0 0 0,1-1 1 0 0,2 0-1 0 0,-20-25 1 0 0,-7-16 28 0 0,3-3 0 0 0,2-1 0 0 0,3-2 0 0 0,-44-104 1 0 0,45 78-52 0 0,-47-168 0 0 0,79 243-3 0 0,4 15 2 0 0,1-1 0 0 0,0 1 0 0 0,0 0 1 0 0,0 0-1 0 0,0-1 0 0 0,0 1 0 0 0,1-1 0 0 0,0 1 0 0 0,-1-1 0 0 0,2-3 1 0 0,-2-19-13 0 0,0 6 6 0 0,1 0 1 0 0,1 1-1 0 0,6-39 1 0 0,3 23-3 0 0,2 1 0 0 0,1 0 0 0 0,2 1 0 0 0,1 1 0 0 0,1 0 0 0 0,2 1 0 0 0,1 1 0 0 0,27-30 0 0 0,-15 24-12 0 0,2 2 1 0 0,50-41-1 0 0,83-50-48 0 0,-94 76 37 0 0,2 3 1 0 0,134-60-1 0 0,-150 81 21 0 0,2 3 0 0 0,0 3 0 0 0,2 2-1 0 0,85-11 1 0 0,336 5-46 0 0,-432 25 49 0 0,0 2 1 0 0,-1 2 0 0 0,0 3-1 0 0,52 15 1 0 0,-62-14-1 0 0,207 62-50 0 0,-200-52 35 0 0,0 2 0 0 0,64 40 0 0 0,-85-44 26 0 0,0 1 0 0 0,-2 2-1 0 0,0 1 1 0 0,-2 0 0 0 0,0 2 0 0 0,36 50 0 0 0,-30-32 10 0 0,-2 2 1 0 0,-2 0-1 0 0,32 80 0 0 0,-46-96-8 0 0,-2 1 0 0 0,-1 0 0 0 0,8 60 0 0 0,-7 94-167 0 0,-10-155 84 0 0,-2 1 1 0 0,0-1-1 0 0,-2 0 1 0 0,-9 31-1 0 0,6-29-12 0 0,6-23 77 0 0,-4 24-390 0 0,-2 0 0 0 0,-1-1 1 0 0,-18 37-1 0 0,25-61 134 0 0,-1 0 1 0 0,-1-1-1 0 0,1 1 0 0 0,-1-1 1 0 0,0 0-1 0 0,0 1 0 0 0,0-2 1 0 0,-1 1-1 0 0,0 0 1 0 0,0-1-1 0 0,0 0 0 0 0,0 0 1 0 0,-1-1-1 0 0,1 1 1 0 0,-1-1-1 0 0,0 0 0 0 0,0-1 1 0 0,0 0-1 0 0,-1 0 0 0 0,-6 2 1 0 0,-16-3-2199 0 0,5-1 1370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4.206"/>
    </inkml:context>
    <inkml:brush xml:id="br0">
      <inkml:brushProperty name="width" value="0.1" units="cm"/>
      <inkml:brushProperty name="height" value="0.1" units="cm"/>
      <inkml:brushProperty name="color" value="#FF0066"/>
    </inkml:brush>
  </inkml:definitions>
  <inkml:trace contextRef="#ctx0" brushRef="#br0">47 1 1324 0 0,'0'0'3160'0'0,"-7"0"-2611"0"0,-32 0 4844 0 0,41 16-5260 0 0,13 51-22 0 0,-14-63-91 0 0,1 0 1 0 0,0-1 0 0 0,1 1 0 0 0,-1-1 0 0 0,1 1-1 0 0,-1-1 1 0 0,1 0 0 0 0,0 0 0 0 0,0 0 0 0 0,0-1 0 0 0,1 1-1 0 0,-1-1 1 0 0,1 0 0 0 0,-1 0 0 0 0,1 0 0 0 0,0 0-1 0 0,0 0 1 0 0,0-1 0 0 0,0 0 0 0 0,6 2 0 0 0,-1 0 0 0 0,49 14 88 0 0,1-2 1 0 0,1-2 0 0 0,0-4 0 0 0,69 4-1 0 0,249-10 218 0 0,-202-6-164 0 0,642 3-233 0 0,-813 0 80 0 0,3 3-41 0 0,27 8 12 0 0,-35-11 14 0 0,1 0 1 0 0,-1 0-1 0 0,1 1 1 0 0,-1-1-1 0 0,1 0 0 0 0,-1 0 1 0 0,1 0-1 0 0,-1 0 1 0 0,1 1-1 0 0,-1-1 1 0 0,1 0-1 0 0,-1 1 0 0 0,1-1 1 0 0,-1 0-1 0 0,1 1 1 0 0,-1-1-1 0 0,1 0 1 0 0,-1 1-1 0 0,0-1 1 0 0,1 1-1 0 0,-1-1 0 0 0,0 1 1 0 0,1-1-1 0 0,-1 1 1 0 0,0-1-1 0 0,0 1 1 0 0,0-1-1 0 0,1 1 1 0 0,-1-1-1 0 0,0 1 0 0 0,0-1 1 0 0,0 1-1 0 0,0-1 1 0 0,0 1-1 0 0,0 0 1 0 0,0-1-1 0 0,0 1 0 0 0,0-1 1 0 0,0 1-1 0 0,0-1 1 0 0,-1 1-1 0 0,1-1 1 0 0,0 1-1 0 0,0-1 1 0 0,0 1-1 0 0,-1-1 0 0 0,1 1 1 0 0,0-1-1 0 0,-1 1 1 0 0,1-1-1 0 0,0 1 1 0 0,-1-1-1 0 0,1 1 1 0 0,-1 0-1 0 0,0 0-62 0 0,0 0 0 0 0,0-1 0 0 0,0 1 0 0 0,-1 0 0 0 0,1 0 0 0 0,0 0 0 0 0,0-1 0 0 0,0 1 0 0 0,-1-1 0 0 0,1 1 0 0 0,0-1 0 0 0,0 1 0 0 0,-1-1-1 0 0,1 0 1 0 0,0 0 0 0 0,-1 1 0 0 0,1-1 0 0 0,-1 0 0 0 0,-2-1 0 0 0,-4-3-789 0 0,-1 0-1 0 0,1-1 0 0 0,0-1 0 0 0,1 1 1 0 0,-1-1-1 0 0,1-1 0 0 0,-8-8 0 0 0,4 2-313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4.576"/>
    </inkml:context>
    <inkml:brush xml:id="br0">
      <inkml:brushProperty name="width" value="0.1" units="cm"/>
      <inkml:brushProperty name="height" value="0.1" units="cm"/>
      <inkml:brushProperty name="color" value="#FF0066"/>
    </inkml:brush>
  </inkml:definitions>
  <inkml:trace contextRef="#ctx0" brushRef="#br0">66 104 2256 0 0,'-58'-66'5037'0'0,"58"65"-5001"0"0,-1 1 1 0 0,1 0-1 0 0,-1-1 1 0 0,1 1-1 0 0,-1-1 1 0 0,1 1-1 0 0,-1-1 1 0 0,1 1-1 0 0,0-1 1 0 0,-1 1-1 0 0,1-1 1 0 0,0 1-1 0 0,-1-1 1 0 0,1 0-1 0 0,0 1 1 0 0,0-1-1 0 0,-1 0 1 0 0,1 1-1 0 0,0-1 1 0 0,0 1-1 0 0,0-1 1 0 0,0 0-1 0 0,0 1 1 0 0,0-1-1 0 0,0 0 1 0 0,0 1-1 0 0,0-1 1 0 0,0 0-1 0 0,1 0 1 0 0,0 0 11 0 0,-1 0 0 0 0,1 0 0 0 0,0 0 0 0 0,0 0 0 0 0,0 0 1 0 0,0 0-1 0 0,0 0 0 0 0,0 1 0 0 0,1-1 0 0 0,-1 0 0 0 0,0 1 1 0 0,0-1-1 0 0,3 0 0 0 0,40-7 586 0 0,-29 9-536 0 0,0 1 0 0 0,0 0 0 0 0,-1 1 0 0 0,1 1 0 0 0,23 9 0 0 0,-34-12-58 0 0,5 2 20 0 0,-3 0-71 0 0,9 2 71 0 0,0 1 0 0 0,0 1 0 0 0,24 15 0 0 0,-35-20-38 0 0,-1 0-1 0 0,1 1 1 0 0,-1-1 0 0 0,0 1 0 0 0,0 0-1 0 0,0 0 1 0 0,0 0 0 0 0,-1 0 0 0 0,1 0-1 0 0,-1 1 1 0 0,0-1 0 0 0,0 1 0 0 0,0 0-1 0 0,0-1 1 0 0,-1 1 0 0 0,1 0 0 0 0,-1 0-1 0 0,0 0 1 0 0,0 0 0 0 0,-1 0 0 0 0,1 0-1 0 0,-1 8 1 0 0,-1 5 0 0 0,-2 0 1 0 0,0 0-1 0 0,-1-1 1 0 0,0 1-1 0 0,-1-1 0 0 0,-1 0 1 0 0,-1 0-1 0 0,0 0 0 0 0,-1-1 1 0 0,-15 20-1 0 0,5-3 9 0 0,-27 35-52 0 0,30-47-96 0 0,-19 35-1 0 0,31-48-13 0 0,-1 0-1 0 0,0 0 1 0 0,0 0-1 0 0,-1 0 1 0 0,1-1-1 0 0,-1 1 1 0 0,-1-1-1 0 0,-8 7 1 0 0,13-11-490 0 0,-4 2 660 0 0,-16-54-7064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8.351"/>
    </inkml:context>
    <inkml:brush xml:id="br0">
      <inkml:brushProperty name="width" value="0.1" units="cm"/>
      <inkml:brushProperty name="height" value="0.1" units="cm"/>
      <inkml:brushProperty name="color" value="#FF0066"/>
    </inkml:brush>
  </inkml:definitions>
  <inkml:trace contextRef="#ctx0" brushRef="#br0">0 114 2464 0 0,'0'0'7302'0'0,"13"0"-7080"0"0,-5 0-190 0 0,1 0 1 0 0,0-1 0 0 0,-1 0 0 0 0,1 0-1 0 0,-1-1 1 0 0,0 0 0 0 0,1-1-1 0 0,-1 0 1 0 0,0 0 0 0 0,14-9 0 0 0,3-1 49 0 0,1 0 1 0 0,0 2 0 0 0,1 1-1 0 0,0 1 1 0 0,0 1 0 0 0,1 1-1 0 0,0 2 1 0 0,0 1 0 0 0,0 1-1 0 0,35 0 1 0 0,-60 4-79 0 0,1 0 1 0 0,-1 0-1 0 0,1 0 0 0 0,-1 1 1 0 0,0-1-1 0 0,0 1 0 0 0,0-1 1 0 0,0 1-1 0 0,0 0 0 0 0,0 0 1 0 0,0 1-1 0 0,0-1 0 0 0,-1 1 1 0 0,1-1-1 0 0,-1 1 0 0 0,0 0 1 0 0,0 0-1 0 0,0-1 0 0 0,2 5 1 0 0,-2-4-3 0 0,3 5 0 0 0,0 0 0 0 0,-1 1 0 0 0,0-1 1 0 0,0 1-1 0 0,-1 0 0 0 0,0 0 0 0 0,0 0 1 0 0,-1 0-1 0 0,-1 0 0 0 0,2 12 0 0 0,-2-12 3 0 0,2 13 19 0 0,-1 1 0 0 0,0-1 1 0 0,-2 1-1 0 0,-1 0 0 0 0,-7 44 0 0 0,-106 341-96 0 0,98-356-685 0 0,-10 66 0 0 0,52-163-4818 0 0,-4-6 4409 0 0,4-16 37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8.708"/>
    </inkml:context>
    <inkml:brush xml:id="br0">
      <inkml:brushProperty name="width" value="0.1" units="cm"/>
      <inkml:brushProperty name="height" value="0.1" units="cm"/>
      <inkml:brushProperty name="color" value="#FF0066"/>
    </inkml:brush>
  </inkml:definitions>
  <inkml:trace contextRef="#ctx0" brushRef="#br0">0 16 2132 0 0,'1'-1'131'0'0,"-1"0"0"0"0,1 0 0 0 0,-1 0 0 0 0,1 0 0 0 0,-1 0 0 0 0,1 1 0 0 0,0-1 0 0 0,0 0 0 0 0,-1 0 0 0 0,1 0 0 0 0,0 0 0 0 0,0 1 0 0 0,0-1 0 0 0,0 0 0 0 0,0 1 0 0 0,0-1 0 0 0,0 1 0 0 0,0-1 0 0 0,0 1 0 0 0,1-1 0 0 0,-1 1-68 0 0,0 1-1 0 0,-1-1 0 0 0,1 0 0 0 0,0 1 0 0 0,-1-1 0 0 0,1 0 1 0 0,0 1-1 0 0,-1-1 0 0 0,1 1 0 0 0,-1-1 0 0 0,1 1 0 0 0,0-1 0 0 0,-1 1 1 0 0,0 0-1 0 0,1-1 0 0 0,-1 1 0 0 0,1-1 0 0 0,-1 1 0 0 0,0 0 1 0 0,1 0-1 0 0,-1-1 0 0 0,0 1 0 0 0,0 0 0 0 0,1-1 0 0 0,-1 1 0 0 0,0 0 1 0 0,0 0-1 0 0,0 1 0 0 0,11 122 1964 0 0,9 30-1366 0 0,11 62 318 0 0,-25-181-881 0 0,-4-21-62 0 0,0 0 1 0 0,2 0 0 0 0,-1 0 0 0 0,8 16 0 0 0,-9-25-34 0 0,0-1 0 0 0,1 1 0 0 0,0-1 0 0 0,0 0 0 0 0,0 0 1 0 0,0 0-1 0 0,1 0 0 0 0,-1 0 0 0 0,1-1 0 0 0,0 1 0 0 0,0-1 1 0 0,0 0-1 0 0,1 0 0 0 0,-1-1 0 0 0,1 1 0 0 0,5 1 0 0 0,62 21-79 0 0,-66-24 58 0 0,1 1 1 0 0,0-1-1 0 0,-1-1 1 0 0,1 1-1 0 0,-1-1 0 0 0,1 0 1 0 0,9-2-1 0 0,15 0-233 0 0,-14 2 69 0 0,-13 0-1 0 0,0 0-69 0 0,-1 1 204 0 0,0-1 0 0 0,-1 0 1 0 0,1 1-1 0 0,-1-1 0 0 0,1 1 0 0 0,-1 0 0 0 0,1 0 0 0 0,-1 0 0 0 0,1 0 0 0 0,2 2 0 0 0,-4-2-12 0 0,-1-1-1 0 0,1 1 0 0 0,0-1 0 0 0,-1 1 0 0 0,1 0 1 0 0,-1-1-1 0 0,1 1 0 0 0,-1-1 0 0 0,1 1 0 0 0,-1 0 1 0 0,1 0-1 0 0,-1-1 0 0 0,1 1 0 0 0,-1 0 1 0 0,0 0-1 0 0,0-1 0 0 0,1 1 0 0 0,-1 0 0 0 0,0 0 1 0 0,0 0-1 0 0,0 0 0 0 0,0-1 0 0 0,0 1 0 0 0,0 0 1 0 0,0 0-1 0 0,0 0 0 0 0,0 0 0 0 0,0-1 1 0 0,0 1-1 0 0,-1 0 0 0 0,1 0 0 0 0,0 0 0 0 0,-1-1 1 0 0,1 1-1 0 0,0 0 0 0 0,-1 0 0 0 0,1-1 0 0 0,-1 1 1 0 0,1 0-1 0 0,-1-1 0 0 0,-1 2 0 0 0,-17 21-1158 0 0,-2-1-1 0 0,-23 20 1 0 0,5-6 66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9.079"/>
    </inkml:context>
    <inkml:brush xml:id="br0">
      <inkml:brushProperty name="width" value="0.1" units="cm"/>
      <inkml:brushProperty name="height" value="0.1" units="cm"/>
      <inkml:brushProperty name="color" value="#FF0066"/>
    </inkml:brush>
  </inkml:definitions>
  <inkml:trace contextRef="#ctx0" brushRef="#br0">59 0 1096 0 0,'-46'67'5409'0'0,"44"-65"-5272"0"0,1 1-1 0 0,-1-1 1 0 0,1 1-1 0 0,0 0 1 0 0,0-1-1 0 0,0 1 0 0 0,0 0 1 0 0,0 0-1 0 0,1 0 1 0 0,-1-1-1 0 0,1 1 1 0 0,0 0-1 0 0,0 0 1 0 0,0 0-1 0 0,0 0 1 0 0,1 0-1 0 0,-1 0 1 0 0,1-1-1 0 0,1 6 0 0 0,1 9 164 0 0,0 16 212 0 0,-1 0 0 0 0,-4 48 1 0 0,0-13-234 0 0,2-56-237 0 0,1 1-1 0 0,1-1 0 0 0,0 0 0 0 0,1 1 0 0 0,0-1 1 0 0,6 13-1 0 0,-4-10 67 0 0,0 0 0 0 0,-2 0 1 0 0,4 19-1 0 0,-7-30-83 0 0,1 1-1 0 0,0-1 1 0 0,0 1 0 0 0,0-1 0 0 0,0 0-1 0 0,1 1 1 0 0,-1-1 0 0 0,1 0 0 0 0,0 0 0 0 0,4 5-1 0 0,-6-8-17 0 0,1-1-1 0 0,0 1 0 0 0,0 0 0 0 0,0 0 0 0 0,0 0 0 0 0,0-1 0 0 0,0 1 1 0 0,0 0-1 0 0,0-1 0 0 0,0 1 0 0 0,0-1 0 0 0,0 0 0 0 0,0 1 0 0 0,0-1 1 0 0,0 0-1 0 0,0 1 0 0 0,0-1 0 0 0,3 0 0 0 0,-2 0-10 0 0,0-1 0 0 0,1 1 0 0 0,-1-1 0 0 0,0 1 0 0 0,0-1 0 0 0,0 0 0 0 0,0 0 0 0 0,0 0 0 0 0,0 0 0 0 0,0 0 0 0 0,0-1 0 0 0,0 1 0 0 0,2-3 0 0 0,15-12-37 0 0,0-1-1 0 0,-2-1 1 0 0,0 0 0 0 0,28-41-1 0 0,-9 6 15 0 0,-14 20 9 0 0,-1 0 0 0 0,25-54-1 0 0,-22 34 50 0 0,-16 38-26 0 0,0-1-1 0 0,-1 0 0 0 0,-1 0 0 0 0,-1-1 0 0 0,0 0 1 0 0,-1 0-1 0 0,-1 0 0 0 0,2-21 0 0 0,-5 36 201 0 0,-8-1-147 0 0,2 1-46 0 0,2 0-5 0 0,0 1 0 0 0,0-1 0 0 0,0 1 0 0 0,0 0 0 0 0,0 0 0 0 0,0 1 0 0 0,0-1 0 0 0,-1 1 0 0 0,1 0 0 0 0,0 0 0 0 0,0 0 0 0 0,0 1 0 0 0,0-1 0 0 0,-1 1 0 0 0,1 0 0 0 0,0 0 0 0 0,0 0 0 0 0,0 1 0 0 0,-5 3 0 0 0,-182 102 152 0 0,182-101-261 0 0,-1 0-1 0 0,2 1 1 0 0,-1 0-1 0 0,1 1 1 0 0,0 0-1 0 0,1 0 1 0 0,-1 0-1 0 0,2 1 1 0 0,-10 15-1 0 0,14-19-1766 0 0,7-10 225 0 0,15-21-503 0 0,57-81-147 0 0,-39 44 1218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9.482"/>
    </inkml:context>
    <inkml:brush xml:id="br0">
      <inkml:brushProperty name="width" value="0.1" units="cm"/>
      <inkml:brushProperty name="height" value="0.1" units="cm"/>
      <inkml:brushProperty name="color" value="#FF0066"/>
    </inkml:brush>
  </inkml:definitions>
  <inkml:trace contextRef="#ctx0" brushRef="#br0">394 3 2408 0 0,'-7'-1'581'0'0,"-1"0"-1"0"0,1 0 1 0 0,0 1-1 0 0,-1 0 0 0 0,1 1 1 0 0,-1-1-1 0 0,1 1 1 0 0,0 1-1 0 0,-13 3 1 0 0,-7 1 177 0 0,21-5-647 0 0,1 0 0 0 0,-1 1 0 0 0,1 0 0 0 0,0 0 0 0 0,0 1 0 0 0,0-1 0 0 0,0 1 0 0 0,0 0 0 0 0,0 1 0 0 0,1-1 0 0 0,-6 6 0 0 0,-5 7 116 0 0,-22 27 0 0 0,20-23-167 0 0,5-3-43 0 0,0 0-1 0 0,1 0 1 0 0,0 1 0 0 0,2 0 0 0 0,0 1 0 0 0,1 0-1 0 0,-11 37 1 0 0,-1 7-367 0 0,15-50 253 0 0,0 0 0 0 0,1 0 0 0 0,-2 15 0 0 0,1-2-175 0 0,1-9-1358 0 0,2-1-1 0 0,-2 27 1 0 0,13-45-606 0 0,-4-6 1206 0 0</inkml:trace>
  <inkml:trace contextRef="#ctx0" brushRef="#br0" timeOffset="1">356 46 1452 0 0,'5'3'356'0'0,"-1"0"0"0"0,0 0 0 0 0,0 1-1 0 0,0-1 1 0 0,0 1 0 0 0,0 0 0 0 0,-1 0 0 0 0,1 0-1 0 0,-1 0 1 0 0,0 0 0 0 0,-1 1 0 0 0,1 0 0 0 0,2 7-1 0 0,13 18 657 0 0,3 3-141 0 0,-2-4-413 0 0,28 33 1 0 0,-31-42-517 0 0,-8-10-148 0 0,1 0-1 0 0,0 0 0 0 0,14 11 0 0 0,-21-19-97 0 0,10 4 279 0 0,-11-6-217 0 0,1-1 0 0 0,0 1 0 0 0,-1 0 0 0 0,1-1 0 0 0,-1 1 0 0 0,1-1 0 0 0,-1 0 0 0 0,1 1 0 0 0,-1-1 0 0 0,1 0 0 0 0,-1 0 0 0 0,0 0-1 0 0,2-2 1 0 0,45-34-934 0 0,-19 11-6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09.884"/>
    </inkml:context>
    <inkml:brush xml:id="br0">
      <inkml:brushProperty name="width" value="0.1" units="cm"/>
      <inkml:brushProperty name="height" value="0.1" units="cm"/>
      <inkml:brushProperty name="color" value="#FF0066"/>
    </inkml:brush>
  </inkml:definitions>
  <inkml:trace contextRef="#ctx0" brushRef="#br0">7 1 3024 0 0,'1'16'950'0'0,"0"1"-1"0"0,-1-1 0 0 0,-4 28 0 0 0,-1 24 419 0 0,6-48-910 0 0,-1-17-72 0 0,0 3-23 0 0,0 79 649 0 0,0-84-1001 0 0,0-1-1 0 0,0 1 1 0 0,1 0-1 0 0,-1 0 0 0 0,0 0 1 0 0,0 0-1 0 0,0-1 1 0 0,1 1-1 0 0,-1 0 1 0 0,0 0-1 0 0,1 0 0 0 0,-1-1 1 0 0,1 1-1 0 0,-1 0 1 0 0,1-1-1 0 0,-1 1 1 0 0,1 0-1 0 0,-1-1 1 0 0,2 1-1 0 0,29 40 131 0 0,-29-39-159 0 0,0 1-1 0 0,1-1 1 0 0,-1 0-1 0 0,1 0 0 0 0,-1 0 1 0 0,1 0-1 0 0,0-1 1 0 0,0 1-1 0 0,0-1 1 0 0,0 1-1 0 0,0-1 0 0 0,0 0 1 0 0,0 0-1 0 0,0-1 1 0 0,1 1-1 0 0,-1-1 0 0 0,0 1 1 0 0,0-1-1 0 0,1 0 1 0 0,-1 0-1 0 0,0 0 1 0 0,0-1-1 0 0,1 1 0 0 0,-1-1 1 0 0,0 0-1 0 0,6-2 1 0 0,6 0-255 0 0,-11 2 216 0 0,-1 1-1 0 0,0-1-1 0 0,0 1 1 0 0,0-1-1 0 0,0 0 0 0 0,-1 0 1 0 0,1 0-1 0 0,0 0 1 0 0,4-4-1 0 0,12-8-558 0 0,-1-1 0 0 0,-1-1 0 0 0,0 0 0 0 0,-1-2 0 0 0,-1 0 0 0 0,0 0 0 0 0,-2-1 0 0 0,0-1 0 0 0,20-38 0 0 0,-23 25-505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1.534"/>
    </inkml:context>
    <inkml:brush xml:id="br0">
      <inkml:brushProperty name="width" value="0.1" units="cm"/>
      <inkml:brushProperty name="height" value="0.1" units="cm"/>
      <inkml:brushProperty name="color" value="#FF0066"/>
    </inkml:brush>
  </inkml:definitions>
  <inkml:trace contextRef="#ctx0" brushRef="#br0">158 168 2196 0 0,'0'-53'1489'0'0,"-8"53"-860"0"0,-23 0-51 0 0,23 0 932 0 0,-5-17-1138 0 0,-44-53-68 0 0,37 46 37 0 0,12 21 106 0 0,1 2-136 0 0,7 1-285 0 0,-1 1 0 0 0,1-1-1 0 0,0 0 1 0 0,-1 0-1 0 0,1 1 1 0 0,0-1-1 0 0,-1 0 1 0 0,1 1-1 0 0,0-1 1 0 0,-1 0 0 0 0,1 1-1 0 0,0-1 1 0 0,0 1-1 0 0,-1-1 1 0 0,1 0-1 0 0,0 1 1 0 0,0-1-1 0 0,0 1 1 0 0,0-1-1 0 0,0 1 1 0 0,0-1 0 0 0,-1 1-1 0 0,1-1 1 0 0,0 0-1 0 0,0 1 1 0 0,0-1-1 0 0,1 1 1 0 0,-1-1-1 0 0,0 1 1 0 0,0-1 0 0 0,0 1-1 0 0,0 0 1 0 0,2 16 232 0 0,1-4-98 0 0,0 0 0 0 0,-1 0 0 0 0,1 22-1 0 0,-2-20-143 0 0,0-1 0 0 0,5 21 0 0 0,-4-29-211 0 0,1-1 0 0 0,-1 0 0 0 0,1 1 0 0 0,-1-1 0 0 0,1-1 0 0 0,1 1 0 0 0,-1 0 1 0 0,1-1-1 0 0,6 7 0 0 0,-9-11 155 0 0,-1 0 0 0 0,0 1 0 0 0,1-1 1 0 0,-1 0-1 0 0,1 1 0 0 0,-1-1 0 0 0,0 0 0 0 0,1 0 1 0 0,-1 0-1 0 0,1 0 0 0 0,-1 1 0 0 0,1-1 1 0 0,-1 0-1 0 0,1 0 0 0 0,-1 0 0 0 0,1 0 0 0 0,-1 0 1 0 0,1 0-1 0 0,-1 0 0 0 0,1 0 0 0 0,-1-1 0 0 0,1 1 1 0 0,-1 0-1 0 0,1 0 0 0 0,-1 0 0 0 0,0 0 1 0 0,1-1-1 0 0,-1 1 0 0 0,1 0 0 0 0,-1 0 0 0 0,1-1 1 0 0,-1 1-1 0 0,0 0 0 0 0,1-1 0 0 0,12-17-1023 0 0,-10 14 854 0 0,56-99-2268 0 0,-27 52 1322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4.423"/>
    </inkml:context>
    <inkml:brush xml:id="br0">
      <inkml:brushProperty name="width" value="0.1" units="cm"/>
      <inkml:brushProperty name="height" value="0.1" units="cm"/>
      <inkml:brushProperty name="color" value="#FF0066"/>
    </inkml:brush>
  </inkml:definitions>
  <inkml:trace contextRef="#ctx0" brushRef="#br0">1763 2150 1824 0 0,'-13'10'607'0'0,"-1"0"0"0"0,0-1 0 0 0,-1-1 0 0 0,0 0 0 0 0,0-1-1 0 0,-1-1 1 0 0,0 0 0 0 0,-28 6 0 0 0,-42 3 520 0 0,60-11-876 0 0,1-1-1 0 0,-1-1 0 0 0,0-2 1 0 0,-29-2-1 0 0,1 0 6 0 0,-195 2 574 0 0,230 0-784 0 0,0-2 1 0 0,0 0-1 0 0,1-1 1 0 0,-1-1-1 0 0,-27-10 1 0 0,10 3 22 0 0,-60-10 157 0 0,69 16-154 0 0,1-1 1 0 0,0-1-1 0 0,1-1 0 0 0,-31-15 0 0 0,-24-14 53 0 0,45 22-38 0 0,1-1 0 0 0,1-1 0 0 0,1-2 0 0 0,-34-26 0 0 0,28 14-25 0 0,19 18-39 0 0,2-2 1 0 0,0 0 0 0 0,0-1-1 0 0,-16-22 1 0 0,-3-5 22 0 0,25 30-34 0 0,0 0 0 0 0,1 0 0 0 0,-11-20 0 0 0,-1-7 55 0 0,11 22-42 0 0,2-1-1 0 0,0 0 1 0 0,0-1-1 0 0,-7-27 1 0 0,-15-119 56 0 0,28 140-86 0 0,2-1 0 0 0,0 1 0 0 0,2-1 1 0 0,1 1-1 0 0,1-1 0 0 0,1 1 0 0 0,1 0 1 0 0,15-42-1 0 0,7-8-94 0 0,59-113 1 0 0,-55 125 57 0 0,-3 14 8 0 0,1 1 0 0 0,3 2-1 0 0,64-74 1 0 0,-42 54 20 0 0,-14 20-65 0 0,3 1-1 0 0,71-61 0 0 0,110-63-74 0 0,-200 156 149 0 0,1 1-1 0 0,0 1 1 0 0,1 1-1 0 0,0 1 1 0 0,0 1 0 0 0,38-6-1 0 0,-23 4-16 0 0,-28 8 14 0 0,1 0-1 0 0,-1 1 1 0 0,0 0-1 0 0,1 1 1 0 0,0 1-1 0 0,-1 0 1 0 0,1 1 0 0 0,-1 0-1 0 0,1 1 1 0 0,-1 0-1 0 0,16 6 1 0 0,0 7-6 0 0,39 25 0 0 0,-5-1-41 0 0,157 108 77 0 0,-94-61-96 0 0,-100-66 60 0 0,-1 0-1 0 0,0 2 0 0 0,21 25 1 0 0,35 29-14 0 0,-67-63 28 0 0,0-1 1 0 0,-1 2-1 0 0,0 0 0 0 0,-1 0 0 0 0,-1 1 0 0 0,0 0 1 0 0,-1 1-1 0 0,-1 1 0 0 0,0-1 0 0 0,-2 2 1 0 0,9 24-1 0 0,-6-14 13 0 0,-1 0-1 0 0,-1 1 1 0 0,-2 0 0 0 0,-1 0 0 0 0,-1 0 0 0 0,-1 1-1 0 0,-2-1 1 0 0,-1 1 0 0 0,-1-1 0 0 0,-7 38 0 0 0,-7 2 38 0 0,-2-1 1 0 0,-4 0-1 0 0,-32 72 1 0 0,21-70-79 0 0,-4-1 0 0 0,-74 108 0 0 0,18-50-418 0 0,71-99-124 0 0,-1-2 0 0 0,-1 0 0 0 0,-2-2 0 0 0,0 0 0 0 0,-1-2 0 0 0,-1-1 0 0 0,-2-1 0 0 0,0-1 0 0 0,-47 22 0 0 0,73-39 474 0 0,-96 43-2310 0 0,53-31 1360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1.906"/>
    </inkml:context>
    <inkml:brush xml:id="br0">
      <inkml:brushProperty name="width" value="0.1" units="cm"/>
      <inkml:brushProperty name="height" value="0.1" units="cm"/>
      <inkml:brushProperty name="color" value="#FF0066"/>
    </inkml:brush>
  </inkml:definitions>
  <inkml:trace contextRef="#ctx0" brushRef="#br0">37 0 1108 0 0,'-6'12'749'0'0,"0"-1"-1"0"0,1 1 1 0 0,0 0-1 0 0,1 1 1 0 0,1-1-1 0 0,-4 24 1 0 0,7-31-827 0 0,-1 0 1 0 0,2 1 0 0 0,-1-1 0 0 0,0 0-1 0 0,1 0 1 0 0,0 1 0 0 0,0-1 0 0 0,1 0 0 0 0,-1 0-1 0 0,1 0 1 0 0,0 0 0 0 0,1 0 0 0 0,-1-1-1 0 0,1 1 1 0 0,0-1 0 0 0,0 1 0 0 0,0-1 0 0 0,1 0-1 0 0,5 5 1 0 0,14 14-2166 0 0,-7-12 1215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2.342"/>
    </inkml:context>
    <inkml:brush xml:id="br0">
      <inkml:brushProperty name="width" value="0.1" units="cm"/>
      <inkml:brushProperty name="height" value="0.1" units="cm"/>
      <inkml:brushProperty name="color" value="#FF0066"/>
    </inkml:brush>
  </inkml:definitions>
  <inkml:trace contextRef="#ctx0" brushRef="#br0">29 1 1576 0 0,'-25'-1'5951'0'0,"21"1"-5272"0"0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2.714"/>
    </inkml:context>
    <inkml:brush xml:id="br0">
      <inkml:brushProperty name="width" value="0.1" units="cm"/>
      <inkml:brushProperty name="height" value="0.1" units="cm"/>
      <inkml:brushProperty name="color" value="#FF0066"/>
    </inkml:brush>
  </inkml:definitions>
  <inkml:trace contextRef="#ctx0" brushRef="#br0">1 1 1532 0 0,'0'0'3912'0'0,"58"22"-3783"0"0,-62-3-13 0 0,-1 1-741 0 0,3 1-559 0 0,-6 1 100 0 0,5-4-196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8.723"/>
    </inkml:context>
    <inkml:brush xml:id="br0">
      <inkml:brushProperty name="width" value="0.1" units="cm"/>
      <inkml:brushProperty name="height" value="0.1" units="cm"/>
      <inkml:brushProperty name="color" value="#FF0066"/>
    </inkml:brush>
  </inkml:definitions>
  <inkml:trace contextRef="#ctx0" brushRef="#br0">2256 1959 1160 0 0,'0'0'4188'0'0,"-8"16"-3685"0"0,-28 49-21 0 0,34-63-438 0 0,0 0 0 0 0,1 0 1 0 0,-1 0-1 0 0,0 0 0 0 0,0 0 0 0 0,0-1 0 0 0,-1 1 0 0 0,1-1 0 0 0,0 0 0 0 0,0 1 1 0 0,-1-1-1 0 0,1 0 0 0 0,-1 0 0 0 0,1-1 0 0 0,-1 1 0 0 0,1 0 0 0 0,-1-1 0 0 0,0 0 1 0 0,1 1-1 0 0,-1-1 0 0 0,0 0 0 0 0,1 0 0 0 0,-5-1 0 0 0,-4 1 154 0 0,-34 1 490 0 0,-29 3-129 0 0,-284 71 776 0 0,277-58-1095 0 0,-35 11 31 0 0,53-10 7 0 0,-1-3 1 0 0,-1-2-1 0 0,0-3 1 0 0,0-3-1 0 0,-91-2 1 0 0,132-4-244 0 0,17 0-26 0 0,1 0-1 0 0,-1-1 0 0 0,1 0 1 0 0,-1 0-1 0 0,0-1 0 0 0,1 1 1 0 0,-1-1-1 0 0,1-1 0 0 0,0 1 0 0 0,-1-1 1 0 0,-8-4-1 0 0,-17-12 13 0 0,18 9 2 0 0,-1 1-1 0 0,0 0 0 0 0,-27-9 1 0 0,-34-9 128 0 0,-74-36-1 0 0,104 40-108 0 0,1-2 0 0 0,-76-55 0 0 0,103 65-22 0 0,-12-7 8 0 0,2-2 0 0 0,-43-44 1 0 0,42 35-5 0 0,2-2 0 0 0,-31-48 1 0 0,49 66-20 0 0,1-1 0 0 0,0 0 0 0 0,1 0 0 0 0,1 0 0 0 0,0-1 0 0 0,2 0 0 0 0,0 0 0 0 0,-1-21 0 0 0,2-79-25 0 0,3 70-6 0 0,1 31 23 0 0,0 0 1 0 0,1 0 0 0 0,1 0-1 0 0,0 1 1 0 0,1-1-1 0 0,1 1 1 0 0,8-17 0 0 0,-3 4-2 0 0,24-67-6 0 0,50-101 1 0 0,-58 148-4 0 0,1 2 0 0 0,3 1 1 0 0,52-63-1 0 0,-19 36 10 0 0,2 3 0 0 0,4 3-1 0 0,3 2 1 0 0,80-55 0 0 0,-106 89 0 0 0,1 2 1 0 0,1 1-1 0 0,2 3 1 0 0,0 2 0 0 0,2 3-1 0 0,0 1 1 0 0,1 3-1 0 0,78-14 1 0 0,-73 22-4 0 0,0 2 0 0 0,63 2 1 0 0,-107 4 5 0 0,0 2 0 0 0,-1 0 1 0 0,1 0-1 0 0,0 1 0 0 0,-1 1 0 0 0,0 0 1 0 0,0 1-1 0 0,0 0 0 0 0,-1 1 0 0 0,18 11 1 0 0,-5-3 0 0 0,16 6-12 0 0,-2 2 0 0 0,0 2 0 0 0,-1 1-1 0 0,-2 2 1 0 0,0 2 0 0 0,-2 1 0 0 0,-1 1 0 0 0,38 49 0 0 0,4 11-14 0 0,-4 4 1 0 0,104 182 0 0 0,-105-142 9 0 0,141 295 45 0 0,-203-413-38 0 0,8 17 5 0 0,18 63 1 0 0,-20-51 40 0 0,-9-30-24 0 0,0-1-1 0 0,-1 1 1 0 0,0 0 0 0 0,-1 0 0 0 0,0 17-1 0 0,-3-31-30 0 0,1 1 1 0 0,-1-1-1 0 0,1 1 0 0 0,-1 0 1 0 0,1-1-1 0 0,0 1 0 0 0,0-1 1 0 0,2 4-1 0 0,5 20-798 0 0,-8-25 256 0 0,0 25-4788 0 0,0-21 3991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19.810"/>
    </inkml:context>
    <inkml:brush xml:id="br0">
      <inkml:brushProperty name="width" value="0.1" units="cm"/>
      <inkml:brushProperty name="height" value="0.1" units="cm"/>
      <inkml:brushProperty name="color" value="#FF0066"/>
    </inkml:brush>
  </inkml:definitions>
  <inkml:trace contextRef="#ctx0" brushRef="#br0">2744 1856 1944 0 0,'-8'-2'450'0'0,"0"0"0"0"0,0 1 0 0 0,0 0 0 0 0,0 0 0 0 0,0 0 0 0 0,0 1 0 0 0,0 1 0 0 0,0-1 0 0 0,0 1 0 0 0,-10 3 0 0 0,-1-1 49 0 0,-1 0-231 0 0,0 1-1 0 0,0 0 0 0 0,-19 9 0 0 0,15-5-30 0 0,-40 7-1 0 0,-84 25 400 0 0,90-23-383 0 0,18-3-23 0 0,-41 19 0 0 0,-19 7 48 0 0,-217 55 431 0 0,268-79-543 0 0,-2-1-1 0 0,-91 13 1 0 0,-113-8 324 0 0,-125-20 87 0 0,364 0-555 0 0,-1 0 1 0 0,1-1-1 0 0,0-1 1 0 0,1-1-1 0 0,-1 0 1 0 0,-28-10-1 0 0,18 4 53 0 0,-52-9 0 0 0,56 13-26 0 0,1 0 1 0 0,-1-2-1 0 0,1-1 1 0 0,1 0-1 0 0,-1-1 1 0 0,2-2-1 0 0,-29-18 1 0 0,1-1 96 0 0,31 21-105 0 0,0-1 0 0 0,-16-13 0 0 0,3-6 12 0 0,1 0 1 0 0,1-2 0 0 0,1-1 0 0 0,2-1 0 0 0,2 0-1 0 0,0-2 1 0 0,3-1 0 0 0,-19-46 0 0 0,30 59-21 0 0,0-1 0 0 0,2 0 1 0 0,-5-40-1 0 0,10 60-18 0 0,1-1-31 0 0,0-128-43 0 0,0 126 60 0 0,0 1-1 0 0,1-1 1 0 0,-1 0-1 0 0,2 1 1 0 0,-1-1-1 0 0,1 1 1 0 0,0 0-1 0 0,0-1 1 0 0,0 1-1 0 0,5-7 1 0 0,5-15-14 0 0,-2 3 19 0 0,1 0 0 0 0,2 1 0 0 0,0 0-1 0 0,1 1 1 0 0,2 0 0 0 0,34-39-1 0 0,-2 13 2 0 0,80-65-1 0 0,21-2-34 0 0,4 7 0 0 0,194-103 0 0 0,359-119-65 0 0,-615 297 95 0 0,1 4-1 0 0,1 4 0 0 0,1 4 1 0 0,1 5-1 0 0,1 3 0 0 0,167-2 1 0 0,-239 17 2 0 0,0 1 0 0 0,0 2 0 0 0,0 0 1 0 0,-1 1-1 0 0,1 1 0 0 0,27 12 0 0 0,-46-16-3 0 0,31 10 6 0 0,0 3 0 0 0,-2 0-1 0 0,0 2 1 0 0,0 2 0 0 0,-2 1-1 0 0,40 31 1 0 0,-22-13-13 0 0,-16-14 4 0 0,-2 1-1 0 0,55 56 1 0 0,-39-24 24 0 0,49 80 0 0 0,-24-32-66 0 0,-35-46 59 0 0,-2 1-1 0 0,-3 2 0 0 0,-2 1 0 0 0,25 77 1 0 0,-48-118-22 0 0,-2 0 1 0 0,0 1-1 0 0,-1 0 1 0 0,1 23-1 0 0,0 102-38 0 0,-7-135 24 0 0,0 1 0 0 0,0-1 0 0 0,-1 0 0 0 0,-1 0 0 0 0,0 1 0 0 0,-1-1 0 0 0,-1-1 1 0 0,0 1-1 0 0,-7 12 0 0 0,-4 11-42 0 0,-5 17-294 0 0,-2-2-1 0 0,-2-1 1 0 0,-3-1-1 0 0,-38 53 0 0 0,46-77-179 0 0,0 0 0 0 0,-2-2 0 0 0,0 0 0 0 0,-2-1-1 0 0,0-2 1 0 0,-2-1 0 0 0,0 0 0 0 0,-42 21 0 0 0,24-19-213 0 0,0-1 0 0 0,-2-3 0 0 0,0-2 0 0 0,-70 14 1 0 0,-1-11-373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5.936"/>
    </inkml:context>
    <inkml:brush xml:id="br0">
      <inkml:brushProperty name="width" value="0.1" units="cm"/>
      <inkml:brushProperty name="height" value="0.1" units="cm"/>
      <inkml:brushProperty name="color" value="#FF0066"/>
    </inkml:brush>
  </inkml:definitions>
  <inkml:trace contextRef="#ctx0" brushRef="#br0">126 1928 1336 0 0,'0'-68'1034'0'0,"-1"61"-987"0"0,0 0 0 0 0,-1 0 0 0 0,0 0 0 0 0,0 0 0 0 0,-1 1 1 0 0,0-1-1 0 0,0 1 0 0 0,0 0 0 0 0,-1 0 0 0 0,0 0 1 0 0,0 0-1 0 0,0 1 0 0 0,-1-1 0 0 0,-8-6 0 0 0,-5-10 103 0 0,15 19-107 0 0,1 0 0 0 0,0 0 0 0 0,0-1 0 0 0,1 1 0 0 0,-1 0 0 0 0,1-1 0 0 0,0 1 1 0 0,-1-1-1 0 0,2 0 0 0 0,-1 1 0 0 0,0-1 0 0 0,1 0 0 0 0,-1 0 0 0 0,1 1 0 0 0,0-1 0 0 0,1 0 0 0 0,-1 0 0 0 0,1-4 0 0 0,1-17 977 0 0,-2-67 972 0 0,0 18-276 0 0,0 69-1484 0 0,-6-3-2 0 0,-19-24 31 0 0,18 24 616 0 0,7 3-694 0 0,0-1-40 0 0,0 3-24 0 0,0 0 1 0 0,0 0 0 0 0,0 0-1 0 0,0 0 1 0 0,0 0-1 0 0,0 0 1 0 0,1 0 0 0 0,0 0-1 0 0,-1 0 1 0 0,1 1 0 0 0,0-1-1 0 0,2-3 1 0 0,-1 4-101 0 0,0 0-1 0 0,1 0 1 0 0,-1 0 0 0 0,0 1 0 0 0,1-1 0 0 0,-1 1-1 0 0,1-1 1 0 0,-1 1 0 0 0,1 0 0 0 0,0 0-1 0 0,0 0 1 0 0,-1 0 0 0 0,1 1 0 0 0,0-1 0 0 0,0 1-1 0 0,0 0 1 0 0,4-1 0 0 0,61 6 620 0 0,-43-2-493 0 0,15-1 123 0 0,44-3 0 0 0,-49-1-231 0 0,1 1 0 0 0,-1 3 0 0 0,38 5 0 0 0,-20 3 22 0 0,90 13 78 0 0,228 26 65 0 0,-141-17-120 0 0,100 2 123 0 0,224 28 189 0 0,-501-55-381 0 0,1-3-1 0 0,86-5 1 0 0,-52 0-8 0 0,1101 1 810 0 0,-1155-1-834 0 0,1-2 0 0 0,66-14-1 0 0,-21 3 24 0 0,158-13 167 0 0,-115 11-229 0 0,8-1-24 0 0,-113 15 82 0 0,0-1 0 0 0,0 0 0 0 0,0-2-1 0 0,26-10 1 0 0,12-3 19 0 0,-37 12-10 0 0,0-1-1 0 0,0 0 1 0 0,0-1 0 0 0,-1-1 0 0 0,0-1-1 0 0,-1-1 1 0 0,0 0 0 0 0,-1-1 0 0 0,0-1-1 0 0,-1-1 1 0 0,0 0 0 0 0,22-28-1 0 0,-29 32-13 0 0,0 0 0 0 0,0 0-1 0 0,-1-1 1 0 0,-1 0 0 0 0,0 0-1 0 0,0-1 1 0 0,-1 0 0 0 0,0 0-1 0 0,-1 0 1 0 0,-1-1 0 0 0,4-21-1 0 0,-6 23-3 0 0,12-116-25 0 0,-13 123 23 0 0,0-3 8 0 0,0-172 9 0 0,0 171 0 0 0,0 0 0 0 0,-1 0 1 0 0,0 0-1 0 0,0-1 0 0 0,-1 1 0 0 0,0 0 1 0 0,0 1-1 0 0,-1-1 0 0 0,0 0 0 0 0,-5-9 0 0 0,1 2-2 0 0,0-1-1 0 0,-6-22 0 0 0,6 11 48 0 0,-2 1 0 0 0,0 0-1 0 0,-2 1 1 0 0,-1 0 0 0 0,-21-33 0 0 0,10 28 33 0 0,-2 0 0 0 0,-1 1 1 0 0,-34-29-1 0 0,11 17 30 0 0,26 20-109 0 0,-1 1 0 0 0,-1 1 1 0 0,-1 2-1 0 0,-39-21 0 0 0,26 22-20 0 0,-1 1-1 0 0,-74-15 1 0 0,-14-6 32 0 0,99 27 1 0 0,-1 1-1 0 0,0 1 1 0 0,-1 2-1 0 0,-37-2 1 0 0,-125 5 98 0 0,103 4-96 0 0,-453-2-13 0 0,517 0-9 0 0,0 1 0 0 0,-1 2 0 0 0,1 1-1 0 0,-48 13 1 0 0,41-9-4 0 0,1-1 0 0 0,-58 5 0 0 0,-337 18-97 0 0,320-14 129 0 0,-32 3 52 0 0,-104 2-99 0 0,0 7-62 0 0,153-22 172 0 0,-94-7 0 0 0,68-1-105 0 0,-560 2-213 0 0,668 0 211 0 0,2-1 16 0 0,0 1 0 0 0,0-1 0 0 0,0 1 1 0 0,0 1-1 0 0,0-1 0 0 0,0 1 0 0 0,0 0 1 0 0,0 1-1 0 0,-10 3 0 0 0,-53 53-31 0 0,38-30 25 0 0,-11 8 68 0 0,3 3-1 0 0,1 1 1 0 0,-32 45 0 0 0,44-28-29 0 0,16-38-8 0 0,0 1 1 0 0,2 0 0 0 0,0 0 0 0 0,2 1 0 0 0,-5 23 0 0 0,6-21-24 0 0,1-5-20 0 0,-3 37 1 0 0,7-51 70 0 0,0 2-11 0 0,0 169 4 0 0,9-155-22 0 0,57 98 112 0 0,-38-64-56 0 0,-20-36-35 0 0,2 1 1 0 0,0-1-1 0 0,1-1 1 0 0,1 0-1 0 0,0-1 1 0 0,18 19-1 0 0,-4-10 100 0 0,-18-16-201 0 0,2 0 0 0 0,-1 0 0 0 0,1-1 0 0 0,12 7 0 0 0,-20-13-190 0 0,7 2 161 0 0,-7-5-51 0 0,0 1-1 0 0,-1-1 1 0 0,1 1 0 0 0,-1-1 0 0 0,1 0-1 0 0,-1 1 1 0 0,1-1 0 0 0,-1 0 0 0 0,1 0-1 0 0,-1 0 1 0 0,0 0 0 0 0,2-2 0 0 0,16-14-405 0 0,-1-1 0 0 0,0 0-1 0 0,-2-2 1 0 0,0 0 0 0 0,-1-1 0 0 0,-1 0 0 0 0,20-43 0 0 0,47-164-2706 0 0,-40 107 2030 0 0,131-377-2188 0 0,-115 329 2398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3.634"/>
    </inkml:context>
    <inkml:brush xml:id="br0">
      <inkml:brushProperty name="width" value="0.1" units="cm"/>
      <inkml:brushProperty name="height" value="0.1" units="cm"/>
      <inkml:brushProperty name="color" value="#FF0066"/>
    </inkml:brush>
  </inkml:definitions>
  <inkml:trace contextRef="#ctx0" brushRef="#br0">155 169 2708 0 0,'0'0'1643'0'0,"0"-8"-921"0"0,0-27-37 0 0,0 26 486 0 0,-3-6-615 0 0,-10-49-54 0 0,13 61-412 0 0,-1 0 0 0 0,0 0 1 0 0,0 0-1 0 0,0 0 0 0 0,0 0 1 0 0,0 0-1 0 0,0 1 1 0 0,-1-1-1 0 0,-2-3 0 0 0,4 6-60 0 0,0-1-1 0 0,-1 1 1 0 0,1-1 0 0 0,-1 1-1 0 0,1 0 1 0 0,-1-1-1 0 0,1 1 1 0 0,-1 0 0 0 0,1-1-1 0 0,-1 1 1 0 0,1 0-1 0 0,-1 0 1 0 0,0-1-1 0 0,1 1 1 0 0,-1 0 0 0 0,1 0-1 0 0,-1 0 1 0 0,0 0-1 0 0,1 0 1 0 0,-1 0 0 0 0,1 0-1 0 0,-1 0 1 0 0,0 0-1 0 0,1 0 1 0 0,-1 0 0 0 0,1 0-1 0 0,-2 1 1 0 0,-1 1 60 0 0,-1 0 0 0 0,1 1 1 0 0,-1 0-1 0 0,1 0 0 0 0,0 0 1 0 0,0 0-1 0 0,0 0 0 0 0,-4 7 1 0 0,-3 3-16 0 0,1 0 1 0 0,1 1-1 0 0,0 0 1 0 0,1 1-1 0 0,0-1 1 0 0,1 2-1 0 0,1-1 1 0 0,1 0-1 0 0,-6 29 1 0 0,8 50 331 0 0,2-88-340 0 0,0 0 1 0 0,0 48 13 0 0,8-39-69 0 0,24 28-8 0 0,-29-39-11 0 0,0-1 1 0 0,0 1 0 0 0,0-1-1 0 0,1 0 1 0 0,0 0-1 0 0,-1 0 1 0 0,1 0 0 0 0,0-1-1 0 0,0 0 1 0 0,1 0-1 0 0,-1 0 1 0 0,0 0-1 0 0,1 0 1 0 0,-1-1 0 0 0,1 0-1 0 0,-1 0 1 0 0,1 0-1 0 0,0-1 1 0 0,-1 1 0 0 0,1-1-1 0 0,0 0 1 0 0,0-1-1 0 0,-1 1 1 0 0,1-1 0 0 0,0 0-1 0 0,-1 0 1 0 0,9-3-1 0 0,-10 3-37 0 0,9-9-9 0 0,3-2 23 0 0,-1-1 1 0 0,0-1-1 0 0,17-23 0 0 0,-26 30 30 0 0,0 0-1 0 0,0 0 0 0 0,-1 0 0 0 0,1 0 1 0 0,-2-1-1 0 0,1 0 0 0 0,-1 0 1 0 0,-1 0-1 0 0,1 0 0 0 0,-1-1 0 0 0,-1 1 1 0 0,2-13-1 0 0,-3 18-16 0 0,0-1-45 0 0,0 1 57 0 0,-1 0 1 0 0,1 1-1 0 0,0-1 0 0 0,-1 0 1 0 0,0 0-1 0 0,1 1 1 0 0,-1-1-1 0 0,-2-4 0 0 0,-2-3-18 0 0,0 1-1 0 0,0-1 0 0 0,-1 1 0 0 0,0 0 0 0 0,-1 0 1 0 0,0 1-1 0 0,0 0 0 0 0,-1 0 0 0 0,-14-11 0 0 0,16 16-301 0 0,0 0-1 0 0,0 0 0 0 0,0 0 0 0 0,-1 1 1 0 0,1 0-1 0 0,0 0 0 0 0,-1 1 0 0 0,-9-1 1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4.011"/>
    </inkml:context>
    <inkml:brush xml:id="br0">
      <inkml:brushProperty name="width" value="0.1" units="cm"/>
      <inkml:brushProperty name="height" value="0.1" units="cm"/>
      <inkml:brushProperty name="color" value="#FF0066"/>
    </inkml:brush>
  </inkml:definitions>
  <inkml:trace contextRef="#ctx0" brushRef="#br0">16 0 2216 0 0,'-11'148'4191'0'0,"8"115"-2640"0"0,5-143-1184 0 0,-4-54-194 0 0,0-33-75 0 0,2 0-1 0 0,1 1 1 0 0,9 52 0 0 0,36 107 124 0 0,-17-61-448 0 0,-28-127 72 0 0,0 0 0 0 0,1 0 0 0 0,-1-1 0 0 0,1 1-1 0 0,0-1 1 0 0,5 8 0 0 0,-7-12 74 0 0,0 1 0 0 0,0-1 0 0 0,1 1-1 0 0,-1-1 1 0 0,0 1 0 0 0,1-1 0 0 0,-1 0 0 0 0,1 1 0 0 0,-1-1 0 0 0,0 0 0 0 0,1 1 0 0 0,-1-1 0 0 0,1 0-1 0 0,-1 0 1 0 0,1 1 0 0 0,-1-1 0 0 0,1 0 0 0 0,-1 0 0 0 0,1 0 0 0 0,-1 0 0 0 0,1 1 0 0 0,-1-1 0 0 0,1 0-1 0 0,-1 0 1 0 0,1 0 0 0 0,0 0 0 0 0,0-1-51 0 0,0 0-1 0 0,0 0 1 0 0,0 1-1 0 0,0-1 1 0 0,0 0-1 0 0,0 0 1 0 0,-1 0-1 0 0,1 0 1 0 0,0 0-1 0 0,-1 0 1 0 0,1 0-1 0 0,0 0 1 0 0,-1 0-1 0 0,1 0 1 0 0,-1 0-1 0 0,0 0 1 0 0,1-2-1 0 0,2-16-1064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4.381"/>
    </inkml:context>
    <inkml:brush xml:id="br0">
      <inkml:brushProperty name="width" value="0.1" units="cm"/>
      <inkml:brushProperty name="height" value="0.1" units="cm"/>
      <inkml:brushProperty name="color" value="#FF0066"/>
    </inkml:brush>
  </inkml:definitions>
  <inkml:trace contextRef="#ctx0" brushRef="#br0">1 37 2008 0 0,'3'-4'176'0'0,"0"1"-1"0"0,1 0 1 0 0,-1 0-1 0 0,1 0 1 0 0,0 0-1 0 0,0 1 1 0 0,0-1-1 0 0,1 1 1 0 0,-1 0 0 0 0,0 0-1 0 0,1 1 1 0 0,-1-1-1 0 0,1 1 1 0 0,0 0-1 0 0,-1 1 1 0 0,1-1-1 0 0,0 1 1 0 0,0-1-1 0 0,-1 2 1 0 0,1-1-1 0 0,0 0 1 0 0,0 1 0 0 0,-1 0-1 0 0,7 2 1 0 0,-3-2-116 0 0,0 1 0 0 0,0 0 0 0 0,-1 1 0 0 0,1-1 0 0 0,-1 2 0 0 0,0-1 0 0 0,0 1 0 0 0,0 0 0 0 0,0 0 0 0 0,0 1 1 0 0,-1 0-1 0 0,0 0 0 0 0,0 1 0 0 0,0-1 0 0 0,-1 1 0 0 0,0 0 0 0 0,0 1 0 0 0,-1-1 0 0 0,1 1 0 0 0,-1 0 0 0 0,-1 0 1 0 0,1 1-1 0 0,2 10 0 0 0,-1-2-35 0 0,7 21 116 0 0,-1 0-1 0 0,7 56 1 0 0,-17-87-70 0 0,-1-1-7 0 0,0 73 250 0 0,0-73-208 0 0,0 0-52 0 0,0 15 12 0 0,0-15 93 0 0,0 16-78 0 0,0-21-79 0 0,0 0-1 0 0,0 1 1 0 0,0-1 0 0 0,0 1 0 0 0,0-1 0 0 0,0 0-1 0 0,0 1 1 0 0,0-1 0 0 0,0 0 0 0 0,1 1 0 0 0,-1-1-1 0 0,0 0 1 0 0,0 1 0 0 0,0-1 0 0 0,1 0 0 0 0,-1 1-1 0 0,0-1 1 0 0,1 0 0 0 0,-1 0 0 0 0,0 1 0 0 0,0-1-1 0 0,1 0 1 0 0,-1 0 0 0 0,0 1 0 0 0,1-1 0 0 0,-1 0-1 0 0,1 0 1 0 0,-1 0 0 0 0,0 0 0 0 0,1 0 0 0 0,-1 0-1 0 0,1 0 1 0 0,35 19 52 0 0,-33-18-50 0 0,-1 0 0 0 0,1 0 0 0 0,0-1 0 0 0,0 0-1 0 0,0 1 1 0 0,0-1 0 0 0,-1 0 0 0 0,1 0 0 0 0,0-1 0 0 0,0 1 0 0 0,0 0-1 0 0,0-1 1 0 0,0 0 0 0 0,-1 0 0 0 0,1 0 0 0 0,0 0 0 0 0,3-2 0 0 0,2 0-6 0 0,78-19-30 0 0,-63 17-256 0 0,-1 0 0 0 0,42-17 0 0 0,-59 20-51 0 0,1-1-1 0 0,-1 1 1 0 0,0-2-1 0 0,-1 1 1 0 0,1 0-1 0 0,-1-1 1 0 0,1 0 0 0 0,-1 0-1 0 0,0 0 1 0 0,0-1-1 0 0,-1 1 1 0 0,1-1-1 0 0,-1 0 1 0 0,0 0-1 0 0,-1 0 1 0 0,4-7 0 0 0,1-8-773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4.772"/>
    </inkml:context>
    <inkml:brush xml:id="br0">
      <inkml:brushProperty name="width" value="0.1" units="cm"/>
      <inkml:brushProperty name="height" value="0.1" units="cm"/>
      <inkml:brushProperty name="color" value="#FF0066"/>
    </inkml:brush>
  </inkml:definitions>
  <inkml:trace contextRef="#ctx0" brushRef="#br0">73 9 1096 0 0,'0'-1'105'0'0,"-1"0"1"0"0,0 1-1 0 0,1-1 0 0 0,-1 0 1 0 0,0 1-1 0 0,1-1 0 0 0,-1 1 0 0 0,0-1 1 0 0,0 1-1 0 0,0-1 0 0 0,0 1 1 0 0,0-1-1 0 0,0 1 0 0 0,0 0 1 0 0,1 0-1 0 0,-1-1 0 0 0,0 1 0 0 0,0 0 1 0 0,0 0-1 0 0,0 0 0 0 0,0 0 1 0 0,0 0-1 0 0,0 0 0 0 0,0 0 0 0 0,-1 1 1 0 0,0 0 4 0 0,1 0 1 0 0,-1 0 0 0 0,1-1 0 0 0,-1 2-1 0 0,1-1 1 0 0,0 0 0 0 0,0 0 0 0 0,0 0-1 0 0,-1 1 1 0 0,1-1 0 0 0,1 0 0 0 0,-1 1-1 0 0,-1 1 1 0 0,-2 5 135 0 0,1-1-1 0 0,0 1 1 0 0,1 0 0 0 0,-1 0-1 0 0,0 8 1 0 0,-6 78 832 0 0,5 178 0 0 0,5-157-573 0 0,-1-100-460 0 0,0-1 0 0 0,1 1 0 0 0,1-1-1 0 0,0 0 1 0 0,1 0 0 0 0,1 0 0 0 0,6 16 0 0 0,-4-11 22 0 0,0 0-1 0 0,6 41 1 0 0,-5-20-202 0 0,1-1 0 0 0,17 47-1 0 0,-22-71 121 0 0,3 5-1582 0 0,-2-20 248 0 0,0-14-276 0 0,1-23-791 0 0,-4 10 1334 0 0</inkml:trace>
  <inkml:trace contextRef="#ctx0" brushRef="#br0" timeOffset="1">262 217 1780 0 0,'0'-5'236'0'0,"1"0"-1"0"0,0 0 1 0 0,1 1-1 0 0,-1-1 1 0 0,1 1-1 0 0,0-1 1 0 0,0 1-1 0 0,0 0 1 0 0,1 0-1 0 0,-1 0 1 0 0,1 0-1 0 0,0 0 0 0 0,7-6 1 0 0,-8 8-151 0 0,-1 0 1 0 0,1 1 0 0 0,0 0-1 0 0,1-1 1 0 0,-1 1-1 0 0,0 0 1 0 0,0 0-1 0 0,0 0 1 0 0,1 1-1 0 0,-1-1 1 0 0,0 0-1 0 0,1 1 1 0 0,-1-1-1 0 0,1 1 1 0 0,-1 0-1 0 0,1 0 1 0 0,-1 0-1 0 0,0 0 1 0 0,1 0-1 0 0,-1 1 1 0 0,1-1 0 0 0,-1 1-1 0 0,0 0 1 0 0,1-1-1 0 0,-1 1 1 0 0,0 0-1 0 0,0 0 1 0 0,1 1-1 0 0,1 0 1 0 0,3 3 43 0 0,-1 0-1 0 0,1 1 1 0 0,-1 0 0 0 0,0 0 0 0 0,0 0 0 0 0,-1 0 0 0 0,0 1 0 0 0,0 0-1 0 0,7 13 1 0 0,2 10 81 0 0,13 35-1 0 0,-8-19-39 0 0,-10-26-215 0 0,-1 0 0 0 0,0 1 1 0 0,-1 0-1 0 0,-2 0 1 0 0,0 1-1 0 0,-1 0 0 0 0,-1 0 1 0 0,0 23-1 0 0,-3-42-332 0 0,0-3 335 0 0,-1 0 0 0 0,1 1 0 0 0,0-1 0 0 0,0 0 0 0 0,0 0 0 0 0,0 1 0 0 0,-1-1 0 0 0,1 0 0 0 0,0 1 0 0 0,0-1 1 0 0,0 0-1 0 0,0 1 0 0 0,0-1 0 0 0,0 0 0 0 0,0 0 0 0 0,0 1 0 0 0,0-1 0 0 0,0 0 0 0 0,0 1 0 0 0,0-1 0 0 0,0 0 0 0 0,0 1 0 0 0,0-1 0 0 0,0 0 0 0 0,0 1 1 0 0,0-1-1 0 0,0 0 0 0 0,0 0 0 0 0,0 1 0 0 0,1-1 0 0 0,-1 0 0 0 0,0 1 0 0 0,0-1 0 0 0,1 0 0 0 0,-1 1-11 0 0,0-1 0 0 0,1 1 0 0 0,-1-1 0 0 0,0 1 0 0 0,0 0 0 0 0,0-1 0 0 0,1 1 0 0 0,-1-1 0 0 0,0 1 0 0 0,0-1 0 0 0,0 1 0 0 0,0 0 0 0 0,0-1-1 0 0,0 1 1 0 0,0-1 0 0 0,0 1 0 0 0,0 0 0 0 0,0-1 0 0 0,0 1 0 0 0,-1-1 0 0 0,1 1 0 0 0,0-1 0 0 0,0 1 0 0 0,-1-1 0 0 0,1 1 0 0 0,0-1 0 0 0,0 1 0 0 0,-1-1 0 0 0,1 1 0 0 0,-1-1 0 0 0,1 1 0 0 0,0-1-1 0 0,-1 1 1 0 0,1-1 0 0 0,-1 0 0 0 0,1 1 0 0 0,-1-1 0 0 0,1 0 0 0 0,-2 1 0 0 0,-27 21-1180 0 0,13-17 53 0 0,0-5 18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5.041"/>
    </inkml:context>
    <inkml:brush xml:id="br0">
      <inkml:brushProperty name="width" value="0.1" units="cm"/>
      <inkml:brushProperty name="height" value="0.1" units="cm"/>
      <inkml:brushProperty name="color" value="#FF0066"/>
    </inkml:brush>
  </inkml:definitions>
  <inkml:trace contextRef="#ctx0" brushRef="#br0">3 49 2768 0 0,'-2'-12'1408'0'0,"1"-4"697"0"0,2 16-2064 0 0,-1-1-1 0 0,0 1 0 0 0,1 0 1 0 0,-1 0-1 0 0,0-1 0 0 0,1 1 1 0 0,-1 0-1 0 0,0 0 0 0 0,1 0 1 0 0,-1-1-1 0 0,1 1 0 0 0,-1 0 1 0 0,1 0-1 0 0,-1 0 1 0 0,0 0-1 0 0,1 0 0 0 0,-1 0 1 0 0,1 0-1 0 0,-1 0 0 0 0,1 0 1 0 0,-1 0-1 0 0,0 0 0 0 0,1 0 1 0 0,-1 0-1 0 0,1 0 0 0 0,-1 1 1 0 0,1-1-1 0 0,-1 0 1 0 0,0 0-1 0 0,1 0 0 0 0,-1 1 1 0 0,0-1-1 0 0,1 0 0 0 0,-1 0 1 0 0,0 1-1 0 0,1-1 0 0 0,-1 1 1 0 0,3 0 37 0 0,-1 0 0 0 0,0 1 1 0 0,0-1-1 0 0,0 1 0 0 0,0 0 1 0 0,-1-1-1 0 0,1 1 0 0 0,0 0 0 0 0,-1 0 1 0 0,2 3-1 0 0,9 10 199 0 0,76 112 563 0 0,-58-78-488 0 0,41 47 0 0 0,-33-49 30 0 0,53 81-1 0 0,-86-119-282 0 0,1 0-1 0 0,0-1 1 0 0,1 0-1 0 0,0 0 1 0 0,1 0-1 0 0,14 11 1 0 0,-22-19-42 0 0,1 1-47 0 0,-1-1 1 0 0,0 0-1 0 0,1 1 1 0 0,-1-1 0 0 0,0 0-1 0 0,1 1 1 0 0,-1-1-1 0 0,1 0 1 0 0,-1 0 0 0 0,0 1-1 0 0,1-1 1 0 0,-1 0-1 0 0,1 0 1 0 0,-1 0 0 0 0,1 0-1 0 0,-1 0 1 0 0,1 0-1 0 0,-1 0 1 0 0,0 1-1 0 0,1-1 1 0 0,-1-1 0 0 0,1 1-1 0 0,-1 0 1 0 0,1 0-1 0 0,-1 0 1 0 0,1 0 0 0 0,-1 0-1 0 0,1 0 1 0 0,-1 0-1 0 0,1-1 1 0 0,-1 1 0 0 0,0 0-1 0 0,1 0 1 0 0,-1 0-1 0 0,1-1 1 0 0,-1 1-1 0 0,0 0 1 0 0,1-1 0 0 0,-1 1-1 0 0,0 0 1 0 0,0-1-1 0 0,1 1 1 0 0,-1-1 0 0 0,0 1-1 0 0,0 0 1 0 0,1-1-1 0 0,-1 1 1 0 0,0-1 0 0 0,0 1-1 0 0,0-1 1 0 0,0 1-1 0 0,1 0 1 0 0,-1-2-1 0 0,5-7 24 0 0,0 0-1 0 0,-1 0 1 0 0,0-1-1 0 0,0 0 1 0 0,-1 1-1 0 0,0-1 1 0 0,-1-1-1 0 0,0 1 1 0 0,1-15-1 0 0,4-239-1047 0 0,-6 253 807 0 0,1 0-1 0 0,0 1 1 0 0,0 0 0 0 0,2 0-1 0 0,7-19 1 0 0,-8 21 185 0 0,-1 0-550 0 0,1 1-1 0 0,0-1 1 0 0,0 1 0 0 0,1-1 0 0 0,0 1-1 0 0,0 0 1 0 0,1 1 0 0 0,0-1 0 0 0,0 1-1 0 0,0 0 1 0 0,9-8 0 0 0,-1 2-554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5.144"/>
    </inkml:context>
    <inkml:brush xml:id="br0">
      <inkml:brushProperty name="width" value="0.1" units="cm"/>
      <inkml:brushProperty name="height" value="0.1" units="cm"/>
      <inkml:brushProperty name="color" value="#FF0066"/>
    </inkml:brush>
  </inkml:definitions>
  <inkml:trace contextRef="#ctx0" brushRef="#br0">7 140 1964 0 0,'-2'-4'240'0'0,"1"1"1"0"0,0 0-1 0 0,1-1 0 0 0,-1 1 0 0 0,0 0 1 0 0,1-1-1 0 0,0 1 0 0 0,0-1 0 0 0,0 1 1 0 0,0-1-1 0 0,0 1 0 0 0,1-1 0 0 0,0 1 1 0 0,0-4-1 0 0,1 2-90 0 0,-1 1 1 0 0,0 0-1 0 0,1 0 1 0 0,0 0-1 0 0,0 0 1 0 0,0 0-1 0 0,0 0 1 0 0,0 1-1 0 0,1-1 1 0 0,0 1-1 0 0,0-1 1 0 0,0 1-1 0 0,0 0 1 0 0,7-5-1 0 0,-4 5-110 0 0,0-1 1 0 0,0 2-1 0 0,0-1 0 0 0,1 1 0 0 0,-1 0 0 0 0,1 0 0 0 0,9-1 0 0 0,-12 2-321 0 0,-1 0 0 0 0,1 1 0 0 0,0 0 0 0 0,-1 0 0 0 0,1 0 0 0 0,0 0 0 0 0,-1 0 0 0 0,1 1 0 0 0,-1-1-1 0 0,1 1 1 0 0,-1 0 0 0 0,1 1 0 0 0,-1-1 0 0 0,1 0 0 0 0,3 3 0 0 0,-2 3-860 0 0</inkml:trace>
  <inkml:trace contextRef="#ctx0" brushRef="#br0" timeOffset="1">118 266 2456 0 0,'-2'11'800'0'0,"-3"5"-64"0"0,3-3-96 0 0,-4-3-84 0 0,12-2 29 0 0,-2 2-69 0 0,3-1-132 0 0,7-3 40 0 0,-3-3-108 0 0,2 1-140 0 0,6-2-48 0 0,3-8-176 0 0,1 6 8 0 0,-1-5-1072 0 0,11 5-285 0 0,70-39 189 0 0,-31 19 92 0 0,-6 3-28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5.981"/>
    </inkml:context>
    <inkml:brush xml:id="br0">
      <inkml:brushProperty name="width" value="0.1" units="cm"/>
      <inkml:brushProperty name="height" value="0.1" units="cm"/>
      <inkml:brushProperty name="color" value="#FF0066"/>
    </inkml:brush>
  </inkml:definitions>
  <inkml:trace contextRef="#ctx0" brushRef="#br0">124 15 1184 0 0,'0'0'4127'0'0,"-14"15"-3507"0"0,-47 49-42 0 0,59-61-526 0 0,-1 0-1 0 0,1 0 0 0 0,0 0 1 0 0,0 1-1 0 0,0-1 1 0 0,0 1-1 0 0,0-1 0 0 0,1 1 1 0 0,0 0-1 0 0,-2 4 1 0 0,-5 27 417 0 0,2 0 0 0 0,-3 57 0 0 0,5 79 577 0 0,4-148-970 0 0,0-5-19 0 0,1 0 0 0 0,0 0 0 0 0,1 0 0 0 0,1-1 0 0 0,1 1 0 0 0,9 26 0 0 0,12 45 191 0 0,-21-73-147 0 0,1 0 0 0 0,0 0 0 0 0,13 27 1 0 0,-14-36-64 0 0,0 0 0 0 0,0-1 0 0 0,0 1 1 0 0,1-1-1 0 0,-1 0 0 0 0,2 0 1 0 0,-1-1-1 0 0,0 0 0 0 0,1 1 1 0 0,10 5-1 0 0,-15-10-25 0 0,1 0-1 0 0,-1-1 1 0 0,1 1-1 0 0,-1 0 1 0 0,1-1-1 0 0,0 1 1 0 0,-1-1 0 0 0,1 0-1 0 0,0 0 1 0 0,-1 1-1 0 0,1-1 1 0 0,0 0 0 0 0,-1 0-1 0 0,3-1 1 0 0,-1 1 63 0 0,9-9-25 0 0,6-4-25 0 0,0-1 0 0 0,-1-1-1 0 0,0 0 1 0 0,-1-1 0 0 0,-1-1 0 0 0,-1-1 0 0 0,0 0-1 0 0,14-27 1 0 0,-9 4-43 0 0,-2 0 1 0 0,-2-2-1 0 0,-2 1 0 0 0,-2-2 1 0 0,-2 0-1 0 0,-2 0 0 0 0,3-55 1 0 0,-9-88-1053 0 0,-2 104-2807 0 0,-5 71 2573 0 0,-20-19 141 0 0,25 30 1108 0 0,1 1 0 0 0,-1-1 0 0 0,1 0-1 0 0,-1 1 1 0 0,0-1 0 0 0,1 1 0 0 0,-1-1 0 0 0,0 1 0 0 0,0-1 0 0 0,1 1 0 0 0,-1-1 0 0 0,0 1 0 0 0,0 0 0 0 0,0 0 0 0 0,1-1 0 0 0,-1 1 0 0 0,0 0-1 0 0,0 0 1 0 0,0 0 0 0 0,-1 0 0 0 0,-10 3-1120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6.367"/>
    </inkml:context>
    <inkml:brush xml:id="br0">
      <inkml:brushProperty name="width" value="0.1" units="cm"/>
      <inkml:brushProperty name="height" value="0.1" units="cm"/>
      <inkml:brushProperty name="color" value="#FF0066"/>
    </inkml:brush>
  </inkml:definitions>
  <inkml:trace contextRef="#ctx0" brushRef="#br0">34 13 1360 0 0,'-14'29'3089'0'0,"11"-26"-2820"0"0,1 0 1 0 0,0 1-1 0 0,0 0 1 0 0,0-1-1 0 0,0 1 1 0 0,1 0-1 0 0,-1 0 1 0 0,1 0-1 0 0,0 0 1 0 0,1 0-1 0 0,-1 0 0 0 0,0 0 1 0 0,1 6-1 0 0,1-9-229 0 0,0 1-1 0 0,0 0 1 0 0,0 0-1 0 0,0-1 1 0 0,0 1-1 0 0,0 0 1 0 0,1-1-1 0 0,-1 1 0 0 0,0-1 1 0 0,1 1-1 0 0,-1-1 1 0 0,1 0-1 0 0,0 0 1 0 0,-1 0-1 0 0,1 0 0 0 0,0 0 1 0 0,0 0-1 0 0,0 0 1 0 0,-1-1-1 0 0,1 1 1 0 0,0 0-1 0 0,0-1 1 0 0,4 1-1 0 0,1 0-129 0 0,1 0 1 0 0,-1 0-1 0 0,0-1 0 0 0,1 1 1 0 0,7-2-1 0 0,-6-1-413 0 0,1 0 0 0 0,-1-1 0 0 0,0 0-1 0 0,0 0 1 0 0,-1-1 0 0 0,1 0 0 0 0,10-8 0 0 0,0 0-443 0 0,34-30-1 0 0,-9-4-225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6.757"/>
    </inkml:context>
    <inkml:brush xml:id="br0">
      <inkml:brushProperty name="width" value="0.1" units="cm"/>
      <inkml:brushProperty name="height" value="0.1" units="cm"/>
      <inkml:brushProperty name="color" value="#FF0066"/>
    </inkml:brush>
  </inkml:definitions>
  <inkml:trace contextRef="#ctx0" brushRef="#br0">123 1 988 0 0,'-14'11'2890'0'0,"12"-10"-2813"0"0,1-1 0 0 0,0 0 1 0 0,0 1-1 0 0,0 0 0 0 0,0-1 0 0 0,0 1 1 0 0,0 0-1 0 0,1-1 0 0 0,-1 1 0 0 0,0 0 1 0 0,0 0-1 0 0,0 0 0 0 0,1 0 0 0 0,-1 0 1 0 0,0 0-1 0 0,0 1 0 0 0,-17 44 619 0 0,2 2 0 0 0,2-1 0 0 0,2 2 1 0 0,3 0-1 0 0,-6 67 0 0 0,6 256 397 0 0,10-268-680 0 0,-2-99-407 0 0,2 1 1 0 0,-1-1-1 0 0,0 0 0 0 0,1 0 1 0 0,0 0-1 0 0,0 0 1 0 0,1 0-1 0 0,-1 0 1 0 0,1 0-1 0 0,0 0 1 0 0,0-1-1 0 0,5 7 0 0 0,-4-5-3 0 0,0-1-1 0 0,0 1 0 0 0,-1 0 0 0 0,1 0 0 0 0,-1 0 0 0 0,-1 0 1 0 0,1 0-1 0 0,-1 0 0 0 0,1 10 0 0 0,-2 0 12 0 0,0-12-38 0 0,-1-1 1 0 0,1 1-1 0 0,0 0 0 0 0,0-1 1 0 0,1 1-1 0 0,-1-1 0 0 0,1 1 1 0 0,-1 0-1 0 0,1-1 1 0 0,2 6-1 0 0,-2-9 4 0 0,-1 0-1 0 0,0 0 1 0 0,1 0 0 0 0,-1-1-1 0 0,0 1 1 0 0,0 0 0 0 0,1 0 0 0 0,-1 0-1 0 0,0 0 1 0 0,0 0 0 0 0,1 0-1 0 0,-1 0 1 0 0,0-1 0 0 0,0 1-1 0 0,1 0 1 0 0,-1 0 0 0 0,0 0 0 0 0,0-1-1 0 0,1 1 1 0 0,-1 0 0 0 0,0 0-1 0 0,0 0 1 0 0,0-1 0 0 0,0 1-1 0 0,1 0 1 0 0,-1-1 0 0 0,0 1 0 0 0,0 0-1 0 0,0 0 1 0 0,0-1 0 0 0,0 1-1 0 0,0 0 1 0 0,0-1 0 0 0,0 1-1 0 0,0 0 1 0 0,0 0 0 0 0,0-1 0 0 0,0 1-1 0 0,0 0 1 0 0,0-1 0 0 0,0 1-1 0 0,3-19-326 0 0,-3 18 303 0 0,18-85-1629 0 0,-19-35-1575 0 0,-1 48 1588 0 0,2 7 544 0 0</inkml:trace>
  <inkml:trace contextRef="#ctx0" brushRef="#br0" timeOffset="1">132 242 1468 0 0,'16'-17'2060'0'0,"-16"16"-1965"0"0,1 1 1 0 0,-1 0-1 0 0,1-1 0 0 0,-1 1 1 0 0,1 0-1 0 0,-1 0 1 0 0,1 0-1 0 0,0-1 0 0 0,-1 1 1 0 0,1 0-1 0 0,-1 0 0 0 0,1 0 1 0 0,0 0-1 0 0,-1 0 0 0 0,1 0 1 0 0,-1 0-1 0 0,1 0 0 0 0,0 0 1 0 0,-1 1-1 0 0,1-1 0 0 0,1 0 1 0 0,0 2 40 0 0,0 0 1 0 0,0 0-1 0 0,0 0 1 0 0,0 0-1 0 0,0 1 0 0 0,0-1 1 0 0,-1 0-1 0 0,1 1 1 0 0,-1-1-1 0 0,0 1 0 0 0,1 0 1 0 0,0 4-1 0 0,138 285 1955 0 0,-82-200-1566 0 0,-55-88-489 0 0,-1-1 1 0 0,1 1-1 0 0,0 0 0 0 0,0-1 1 0 0,1 1-1 0 0,-1-1 0 0 0,1 0 1 0 0,0 0-1 0 0,-1 0 0 0 0,9 4 1 0 0,-4-2-12 0 0,-6-3 36 0 0,3-2-26 0 0,-4 0-34 0 0,1-1 1 0 0,-1 1 0 0 0,1 0 0 0 0,-1 0 0 0 0,1-1 0 0 0,-1 1 0 0 0,0-1 0 0 0,1 1-1 0 0,-1-1 1 0 0,0 0 0 0 0,1 0 0 0 0,-1 1 0 0 0,0-1 0 0 0,0 0 0 0 0,0 0 0 0 0,1 0-1 0 0,-1 0 1 0 0,0 0 0 0 0,1-2 0 0 0,15-19 19 0 0,0-1-1 0 0,-1-1 1 0 0,17-34-1 0 0,-9 12-17 0 0,23-67-1 0 0,-35 80-204 0 0,-2-1-1 0 0,-1 0 0 0 0,-2-1 1 0 0,-1 0-1 0 0,2-50 0 0 0,-8 82-521 0 0,-44-39-4272 0 0,22 29 3860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7.098"/>
    </inkml:context>
    <inkml:brush xml:id="br0">
      <inkml:brushProperty name="width" value="0.1" units="cm"/>
      <inkml:brushProperty name="height" value="0.1" units="cm"/>
      <inkml:brushProperty name="color" value="#FF0066"/>
    </inkml:brush>
  </inkml:definitions>
  <inkml:trace contextRef="#ctx0" brushRef="#br0">1 179 2384 0 0,'13'15'4196'0'0,"-10"-13"-4046"0"0,1 0 0 0 0,-1-1-1 0 0,1 1 1 0 0,0-1 0 0 0,-1 0 0 0 0,1 0 0 0 0,0-1 0 0 0,0 1-1 0 0,-1-1 1 0 0,5 1 0 0 0,48-2 317 0 0,-32 0-504 0 0,3-7-180 0 0,-23 6 139 0 0,-1 1-493 0 0,9-9-470 0 0,-1 2 713 0 0,-3 3 134 0 0,-1 0-1 0 0,0-1 1 0 0,-1 1-1 0 0,0-2 1 0 0,0 1-1 0 0,0-1 1 0 0,0 1-1 0 0,-1-2 1 0 0,0 1-1 0 0,4-9 1 0 0,15-34-1030 0 0,15 3-88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7.470"/>
    </inkml:context>
    <inkml:brush xml:id="br0">
      <inkml:brushProperty name="width" value="0.1" units="cm"/>
      <inkml:brushProperty name="height" value="0.1" units="cm"/>
      <inkml:brushProperty name="color" value="#FF0066"/>
    </inkml:brush>
  </inkml:definitions>
  <inkml:trace contextRef="#ctx0" brushRef="#br0">81 1 1544 0 0,'1'0'62'0'0,"-1"0"0"0"0,1 0 0 0 0,-1 0 0 0 0,1 0 0 0 0,-1 0 0 0 0,1 0 0 0 0,-1 1 0 0 0,0-1 0 0 0,1 0 0 0 0,-1 0 0 0 0,1 1-1 0 0,-1-1 1 0 0,1 0 0 0 0,-1 0 0 0 0,0 1 0 0 0,1-1 0 0 0,-1 1 0 0 0,0-1 0 0 0,1 0 0 0 0,-1 1 0 0 0,0-1 0 0 0,1 1 0 0 0,-1-1 0 0 0,0 1 0 0 0,0-1 0 0 0,0 0 0 0 0,1 1 0 0 0,-1 0-1 0 0,2 21 953 0 0,-6 22 224 0 0,3-43-1163 0 0,-50 276 2891 0 0,40-228-2492 0 0,4-23-164 0 0,2 0 0 0 0,-2 34 0 0 0,-1 23 615 0 0,8-82-921 0 0,0-1-1 0 0,0 1 1 0 0,0-1 0 0 0,0 1 0 0 0,1-1 0 0 0,-1 1 0 0 0,0-1-1 0 0,0 1 1 0 0,0-1 0 0 0,0 1 0 0 0,1-1 0 0 0,-1 1 0 0 0,0-1 0 0 0,0 0-1 0 0,1 1 1 0 0,-1-1 0 0 0,0 1 0 0 0,1-1 0 0 0,-1 0 0 0 0,1 1-1 0 0,-1-1 1 0 0,0 0 0 0 0,1 1 0 0 0,-1-1 0 0 0,1 0 0 0 0,29 26 78 0 0,-27-25-80 0 0,-1 0 0 0 0,1 0 0 0 0,-1 0 1 0 0,1 0-1 0 0,-1-1 0 0 0,1 0 0 0 0,0 1 0 0 0,0-1 1 0 0,-1 0-1 0 0,1 0 0 0 0,0 0 0 0 0,-1-1 0 0 0,1 1 1 0 0,0-1-1 0 0,-1 1 0 0 0,1-1 0 0 0,-1 0 1 0 0,1 0-1 0 0,-1 0 0 0 0,1 0 0 0 0,-1-1 0 0 0,4-1 1 0 0,0 0-8 0 0,-1 0 6 0 0,0 0 0 0 0,0 0 1 0 0,0 0-1 0 0,-1 0 0 0 0,1-1 1 0 0,-1 0-1 0 0,5-5 0 0 0,12-10 4 0 0,-7 10-24 0 0,-1 0-1 0 0,20-8 1 0 0,15-9-259 0 0,-29 15-500 0 0,-1-1-1 0 0,0-2 1 0 0,-1 1-1 0 0,0-2 1 0 0,25-28 0 0 0,-22 22-1733 0 0,-16 16 1395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7.874"/>
    </inkml:context>
    <inkml:brush xml:id="br0">
      <inkml:brushProperty name="width" value="0.1" units="cm"/>
      <inkml:brushProperty name="height" value="0.1" units="cm"/>
      <inkml:brushProperty name="color" value="#FF0066"/>
    </inkml:brush>
  </inkml:definitions>
  <inkml:trace contextRef="#ctx0" brushRef="#br0">2007 1801 2392 0 0,'-38'40'985'0'0,"25"-24"-534"0"0,-2-1 0 0 0,0-1 0 0 0,-1 0 0 0 0,-18 12 0 0 0,-68 41 915 0 0,-33 21-1 0 0,103-70-1096 0 0,-170 90 1028 0 0,159-88-1034 0 0,-1-2-1 0 0,-83 22 1 0 0,13-13 160 0 0,0-6 0 0 0,-1-4 1 0 0,-167 2-1 0 0,250-18-348 0 0,17 0-42 0 0,1 0 0 0 0,-1-2 0 0 0,0 0-1 0 0,1 0 1 0 0,-1-2 0 0 0,-18-4-1 0 0,3-3 7 0 0,2 0-1 0 0,-1-2 0 0 0,1-1 1 0 0,-50-33-1 0 0,63 36-21 0 0,0-1 1 0 0,0-1-1 0 0,1-1 1 0 0,0 0 0 0 0,1-1-1 0 0,1 0 1 0 0,0-1-1 0 0,1 0 1 0 0,0-1-1 0 0,2 0 1 0 0,-1-1-1 0 0,-8-23 1 0 0,8 10-18 0 0,0-1 1 0 0,2 0 0 0 0,1-1 0 0 0,2 1-1 0 0,1-1 1 0 0,0-44 0 0 0,3 43-17 0 0,-1 17 9 0 0,2 0-1 0 0,0 1 1 0 0,1-1-1 0 0,1 0 1 0 0,4-17 0 0 0,12-40-9 0 0,3 0 0 0 0,3 2 1 0 0,4 1-1 0 0,2 1 1 0 0,4 2-1 0 0,73-112 1 0 0,-30 72 6 0 0,5 3 1 0 0,4 4-1 0 0,176-157 0 0 0,-170 180 11 0 0,4 3 1 0 0,127-73-1 0 0,-173 118-22 0 0,1 3 0 0 0,1 3 0 0 0,2 1-1 0 0,0 3 1 0 0,1 2 0 0 0,105-17 0 0 0,-135 30 22 0 0,-1 0-17 0 0,0 0 0 0 0,1 2-1 0 0,-1 1 1 0 0,1 1 0 0 0,-1 1-1 0 0,1 1 1 0 0,47 10-1 0 0,-39-3 3 0 0,1 1-1 0 0,-2 2 0 0 0,0 2 1 0 0,0 0-1 0 0,49 32 0 0 0,-49-23 13 0 0,-2 2-1 0 0,-1 0 0 0 0,-1 2 0 0 0,-1 1 0 0 0,-1 1 0 0 0,-1 1 0 0 0,-2 1 0 0 0,-2 2 0 0 0,0 0 0 0 0,-3 1 0 0 0,0 1 0 0 0,-3 0 0 0 0,17 55 0 0 0,-12-30-3 0 0,-3 1-1 0 0,-3 0 1 0 0,8 71-1 0 0,-18-95 18 0 0,0-13-30 0 0,-2-1 0 0 0,0 1 0 0 0,-2 0 0 0 0,0 0 0 0 0,-2 0 0 0 0,-8 44 0 0 0,-14 18-250 0 0,-36 84-1 0 0,46-136-151 0 0,-1-1-1 0 0,-2 0 0 0 0,-1-2 0 0 0,-1 0 0 0 0,-44 54 0 0 0,52-73 85 0 0,0 0 1 0 0,0 0-1 0 0,-1-2 0 0 0,-1 1 1 0 0,1-2-1 0 0,-2 0 0 0 0,1 0 0 0 0,-1-1 1 0 0,-1-1-1 0 0,1 0 0 0 0,-1-1 1 0 0,0 0-1 0 0,-1-2 0 0 0,1 0 0 0 0,-27 4 1 0 0,-8-7-789 0 0,17-1 70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8.817"/>
    </inkml:context>
    <inkml:brush xml:id="br0">
      <inkml:brushProperty name="width" value="0.1" units="cm"/>
      <inkml:brushProperty name="height" value="0.1" units="cm"/>
      <inkml:brushProperty name="color" value="#FF0066"/>
    </inkml:brush>
  </inkml:definitions>
  <inkml:trace contextRef="#ctx0" brushRef="#br0">215 1 1856 0 0,'0'0'7774'0'0,"-21"2"-7312"0"0,11-2-411 0 0,3 0-10 0 0,0 1 0 0 0,0 0 1 0 0,0 0-1 0 0,0 0 0 0 0,0 1 0 0 0,0 0 1 0 0,-8 4-1 0 0,12-4-20 0 0,0 0 1 0 0,-1 0 0 0 0,1 1-1 0 0,0-1 1 0 0,0 1-1 0 0,1 0 1 0 0,-1 0 0 0 0,1 0-1 0 0,-1 0 1 0 0,1 0-1 0 0,0 0 1 0 0,0 1 0 0 0,0-1-1 0 0,0 1 1 0 0,1-1 0 0 0,0 1-1 0 0,0 0 1 0 0,0-1-1 0 0,-1 7 1 0 0,-29 169 764 0 0,-10 271 1 0 0,39-298-1183 0 0,3-78-742 0 0,-1-71 1075 0 0,1-1 0 0 0,-1 0 0 0 0,1 1 0 0 0,0-1 1 0 0,0 0-1 0 0,0 0 0 0 0,0 1 0 0 0,0-1 0 0 0,0 0 1 0 0,1 0-1 0 0,-1 0 0 0 0,1 0 0 0 0,-1-1 0 0 0,1 1 0 0 0,0 0 1 0 0,0-1-1 0 0,0 1 0 0 0,0-1 0 0 0,0 0 0 0 0,0 1 1 0 0,0-1-1 0 0,0 0 0 0 0,3 1 0 0 0,-4-2 18 0 0,-1 0 0 0 0,1 1 0 0 0,0-1 0 0 0,-1 0 0 0 0,1 1 0 0 0,0-1 0 0 0,0 0 0 0 0,-1 0 0 0 0,1 0 0 0 0,0 0-1 0 0,0 0 1 0 0,-1 0 0 0 0,1 0 0 0 0,0 0 0 0 0,0 0 0 0 0,-1 0 0 0 0,1 0 0 0 0,0-1 0 0 0,0 1 0 0 0,-1 0 0 0 0,1 0 0 0 0,0-1 0 0 0,-1 1 0 0 0,1 0-1 0 0,0-1 1 0 0,-1 1 0 0 0,1-1 0 0 0,-1 1 0 0 0,1-1 0 0 0,-1 1 0 0 0,1-1 0 0 0,-1 1 0 0 0,1-1 0 0 0,-1 0 0 0 0,1 1 0 0 0,-1-1 0 0 0,0 0 0 0 0,1 1 0 0 0,-1-2-1 0 0,5-5-304 0 0,8-10-205 0 0,-2-1 0 0 0,0 0 0 0 0,-1-1 0 0 0,-1 0 0 0 0,-1-1 0 0 0,8-24 0 0 0,10-29-535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9.173"/>
    </inkml:context>
    <inkml:brush xml:id="br0">
      <inkml:brushProperty name="width" value="0.1" units="cm"/>
      <inkml:brushProperty name="height" value="0.1" units="cm"/>
      <inkml:brushProperty name="color" value="#FF0066"/>
    </inkml:brush>
  </inkml:definitions>
  <inkml:trace contextRef="#ctx0" brushRef="#br0">414 9 2632 0 0,'13'-8'2983'0'0,"-19"23"-965"0"0,3-11-2066 0 0,-20 44 801 0 0,3 1 1 0 0,-26 89-1 0 0,42-123-657 0 0,-15 59 419 0 0,-15 140 1 0 0,32-194-392 0 0,1 0 1 0 0,2 22 0 0 0,0-8-51 0 0,-1-30-67 0 0,0 0 1 0 0,0-1 0 0 0,1 1-1 0 0,-1-1 1 0 0,1 1 0 0 0,0 0-1 0 0,0-1 1 0 0,1 1 0 0 0,-1-1-1 0 0,0 0 1 0 0,1 0 0 0 0,0 1-1 0 0,0-1 1 0 0,0 0 0 0 0,0 0-1 0 0,1-1 1 0 0,-1 1 0 0 0,5 3-1 0 0,18 26 96 0 0,-20-26-90 0 0,-1 1 1 0 0,1-1 0 0 0,1-1-1 0 0,-1 1 1 0 0,8 6-1 0 0,7 6 22 0 0,41 39 9 0 0,-37-36-52 0 0,27 31 0 0 0,-43-43 8 0 0,-1 0-1 0 0,-1 0 1 0 0,1 1-1 0 0,-1 0 1 0 0,-1 0-1 0 0,0 1 1 0 0,4 13-1 0 0,-1 2 27 0 0,-4 6 19 0 0,-3-19-34 0 0,0-6-10 0 0,0 0 0 0 0,-1 0 0 0 0,0 0 1 0 0,0 0-1 0 0,-1 0 0 0 0,0 0 0 0 0,0 0 0 0 0,0 0 1 0 0,-1 0-1 0 0,-5 12 0 0 0,-11 17 4 0 0,-2 0 0 0 0,-2-1 1 0 0,-48 60-1 0 0,38-57-11 0 0,-1-1 1 0 0,-2-2-1 0 0,-50 39 1 0 0,77-68-101 0 0,1 0 1 0 0,-1 0-1 0 0,0-1 0 0 0,0 0 1 0 0,-1 0-1 0 0,0-1 0 0 0,1 0 1 0 0,-1-1-1 0 0,-1 1 0 0 0,1-2 1 0 0,0 0-1 0 0,-1 0 1 0 0,-14 1-1 0 0,13-15-946 0 0,1 1 726 0 0,1 0 1 0 0,0-1-1 0 0,0 0 0 0 0,1 0 1 0 0,1-1-1 0 0,0 0 0 0 0,1 0 1 0 0,-5-14-1 0 0,0-13-586 0 0,3 0 1 0 0,1 0-1 0 0,-3-60 1 0 0,9 48-387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9.609"/>
    </inkml:context>
    <inkml:brush xml:id="br0">
      <inkml:brushProperty name="width" value="0.1" units="cm"/>
      <inkml:brushProperty name="height" value="0.1" units="cm"/>
      <inkml:brushProperty name="color" value="#FF0066"/>
    </inkml:brush>
  </inkml:definitions>
  <inkml:trace contextRef="#ctx0" brushRef="#br0">0 148 1048 0 0,'10'-6'577'0'0,"-1"2"0"0"0,1-1 0 0 0,0 1 0 0 0,0 0 0 0 0,0 1 0 0 0,0 1 0 0 0,0-1 0 0 0,22 0 0 0 0,-15 0-108 0 0,286-36 1728 0 0,-233 27-1985 0 0,-43 7-121 0 0,37-4 1 0 0,-27 5 79 0 0,43-10 0 0 0,-33 5 17 0 0,-44 8-136 0 0,2 1-4 0 0,12 0 15 0 0,-12 0 143 0 0,1 10-85 0 0,1-2-73 0 0,-5-6-34 0 0,0 1-1 0 0,0-1 0 0 0,0 1 0 0 0,0-1 0 0 0,-1 1 0 0 0,1 0 0 0 0,-1 0 0 0 0,1-1 0 0 0,-1 1 0 0 0,0 0 1 0 0,0 0-1 0 0,0 0 0 0 0,-1 1 0 0 0,1-1 0 0 0,-1 0 0 0 0,0 0 0 0 0,1 0 0 0 0,-1 0 0 0 0,-1 0 0 0 0,1 1 0 0 0,0-1 1 0 0,-2 6-1 0 0,-27 89 258 0 0,-15 72 141 0 0,17 23 125 0 0,27-187-475 0 0,0-1 10 0 0,0 46 157 0 0,0-46-176 0 0,7 1-23 0 0,25 19 20 0 0,-31-25-46 0 0,1 1 0 0 0,0-1 0 0 0,-1 0-1 0 0,1 1 1 0 0,0-1 0 0 0,0 0 0 0 0,-1 0 0 0 0,1 0 0 0 0,0 0 0 0 0,-1-1 0 0 0,1 1 0 0 0,0 0 0 0 0,-1-1 0 0 0,1 1 0 0 0,0-1-1 0 0,-1 0 1 0 0,1 1 0 0 0,-1-1 0 0 0,1 0 0 0 0,-1 0 0 0 0,1 0 0 0 0,-1 0 0 0 0,0 0 0 0 0,1 0 0 0 0,-1 0 0 0 0,0-1-1 0 0,1 0 1 0 0,-1 1-3 0 0,40-33 19 0 0,64-70 1 0 0,-93 90-18 0 0,0 0 1 0 0,-1-1-1 0 0,0-1 0 0 0,-1 0 1 0 0,-1 0-1 0 0,-1-1 0 0 0,0 0 1 0 0,10-35-1 0 0,-14 36-1 0 0,4-16 28 0 0,-2 1 0 0 0,0-1-1 0 0,0-48 1 0 0,-5 63-30 0 0,0 12-4 0 0,0 0 0 0 0,-1 0-1 0 0,1-1 1 0 0,-1 1 0 0 0,-1 0 0 0 0,1 0 0 0 0,-1 0 0 0 0,0 0 0 0 0,0 0 0 0 0,0 0 0 0 0,0 0 0 0 0,-4-7-1 0 0,-24-19-25 0 0,27 28 8 0 0,-1 0-1 0 0,0 1 1 0 0,0 0 0 0 0,0 0 0 0 0,0 0 0 0 0,0 0 0 0 0,-1 0 0 0 0,1 0-1 0 0,0 1 1 0 0,-1 0 0 0 0,1 0 0 0 0,-6-1 0 0 0,6 2-69 0 0,-1 0-1 0 0,0 1 1 0 0,0 0 0 0 0,0 0 0 0 0,1 0 0 0 0,-1 0 0 0 0,1 1-1 0 0,-1-1 1 0 0,1 1 0 0 0,-1 0 0 0 0,1 0 0 0 0,0 0 0 0 0,0 0-1 0 0,-5 6 1 0 0,-18 9-2207 0 0,-9 8-3071 0 0,31-24 4270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5.412"/>
    </inkml:context>
    <inkml:brush xml:id="br0">
      <inkml:brushProperty name="width" value="0.1" units="cm"/>
      <inkml:brushProperty name="height" value="0.1" units="cm"/>
      <inkml:brushProperty name="color" value="#FF0066"/>
    </inkml:brush>
  </inkml:definitions>
  <inkml:trace contextRef="#ctx0" brushRef="#br0">682 0 2188 0 0,'-1'1'154'0'0,"1"0"-1"0"0,-1 0 0 0 0,1 0 1 0 0,-1 0-1 0 0,0 0 0 0 0,1 0 1 0 0,-1 0-1 0 0,0 0 0 0 0,0 0 1 0 0,0-1-1 0 0,1 1 1 0 0,-1 0-1 0 0,0-1 0 0 0,0 1 1 0 0,0 0-1 0 0,0-1 0 0 0,0 1 1 0 0,0-1-1 0 0,0 0 0 0 0,0 1 1 0 0,0-1-1 0 0,-1 0 1 0 0,1 0-1 0 0,-2 1 0 0 0,-25 3 1038 0 0,22-2-999 0 0,0-1-1 0 0,0 1 0 0 0,1 0 0 0 0,-1 0 0 0 0,0 0 1 0 0,-5 4-1 0 0,-13 5 309 0 0,12-7-302 0 0,-1 1-1 0 0,1 1 1 0 0,1 0 0 0 0,-1 0-1 0 0,1 1 1 0 0,0 1 0 0 0,-12 10-1 0 0,18-14-159 0 0,0 1 0 0 0,1-1-1 0 0,0 1 1 0 0,0 0 0 0 0,0 0 0 0 0,1 0-1 0 0,-1 1 1 0 0,1-1 0 0 0,0 1 0 0 0,1 0-1 0 0,0 0 1 0 0,-1 0 0 0 0,2 0-1 0 0,-1 0 1 0 0,1 0 0 0 0,0 0 0 0 0,0 9-1 0 0,0 4 8 0 0,0-13-34 0 0,1 1-1 0 0,-1-1 1 0 0,1 0 0 0 0,1 0-1 0 0,-1 1 1 0 0,1-1 0 0 0,0 0-1 0 0,0 0 1 0 0,4 10 0 0 0,56 61-22 0 0,-53-66 11 0 0,0-1 0 0 0,-1 1-1 0 0,-1 1 1 0 0,1-1 0 0 0,8 24 0 0 0,-15-32 11 0 0,0 1-64 0 0,0 13-96 0 0,-10 5-106 0 0,-5 1 102 0 0,0 0 0 0 0,-2-1 0 0 0,-1-1 0 0 0,-23 21 0 0 0,24-25-368 0 0,0 0-1 0 0,-1-2 1 0 0,-1 0-1 0 0,-1-1 1 0 0,0-1 0 0 0,-1-1-1 0 0,0-1 1 0 0,-1 0 0 0 0,-28 8-1 0 0,28-12-80 0 0,-1-1 0 0 0,1-1-1 0 0,-34 3 1 0 0,-1-5-548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29.968"/>
    </inkml:context>
    <inkml:brush xml:id="br0">
      <inkml:brushProperty name="width" value="0.1" units="cm"/>
      <inkml:brushProperty name="height" value="0.1" units="cm"/>
      <inkml:brushProperty name="color" value="#FF0066"/>
    </inkml:brush>
  </inkml:definitions>
  <inkml:trace contextRef="#ctx0" brushRef="#br0">8 1 2864 0 0,'1'0'128'0'0,"1"0"0"0"0,-1 0-1 0 0,0 1 1 0 0,1-1 0 0 0,-1 0-1 0 0,0 1 1 0 0,1-1 0 0 0,-1 1-1 0 0,0-1 1 0 0,0 1 0 0 0,1 0-1 0 0,-1 0 1 0 0,0 0 0 0 0,0-1-1 0 0,0 1 1 0 0,0 0 0 0 0,0 0-1 0 0,0 0 1 0 0,0 0 0 0 0,0 1-1 0 0,-1-1 1 0 0,1 0 0 0 0,0 0-1 0 0,-1 0 1 0 0,1 1 0 0 0,-1-1-1 0 0,1 0 1 0 0,-1 1 0 0 0,1-1-1 0 0,-1 0 1 0 0,0 1 0 0 0,0 1-1 0 0,2 7 259 0 0,-1 1 0 0 0,-1-1 0 0 0,-1 16 0 0 0,1-10 70 0 0,-5 155 1607 0 0,4-157-2035 0 0,0 0-1 0 0,0 0 1 0 0,-1-1 0 0 0,-1 1 0 0 0,-6 20 0 0 0,5-20-91 0 0,0 1 1 0 0,1 0-1 0 0,0 0 1 0 0,1 0 0 0 0,0 23-1 0 0,6 2-613 0 0,1-21 163 0 0,-5-19 503 0 0,1 0 0 0 0,-1 0-1 0 0,0 0 1 0 0,0 1-1 0 0,0-1 1 0 0,0 0-1 0 0,0 0 1 0 0,0 0 0 0 0,1 0-1 0 0,-1 0 1 0 0,0 1-1 0 0,0-1 1 0 0,0 0-1 0 0,0 0 1 0 0,0 0 0 0 0,1 0-1 0 0,-1 0 1 0 0,0 0-1 0 0,0 0 1 0 0,0 0-1 0 0,1 1 1 0 0,-1-1 0 0 0,0 0-1 0 0,0 0 1 0 0,0 0-1 0 0,1 0 1 0 0,-1 0-1 0 0,0 0 1 0 0,0 0 0 0 0,0 0-1 0 0,1 0 1 0 0,-1 0-1 0 0,0-1 1 0 0,0 1-1 0 0,0 0 1 0 0,0 0 0 0 0,1 0-1 0 0,-1 0 1 0 0,0 0-1 0 0,0 0 1 0 0,0 0-1 0 0,0 0 1 0 0,1 0 0 0 0,-1-1-1 0 0,0 1 1 0 0,0 0-1 0 0,0 0 1 0 0,0 0-1 0 0,0 0 1 0 0,1-1 0 0 0,-1 1-1 0 0,0 0 1 0 0,0 0-1 0 0,0 0 1 0 0,0 0-1 0 0,0-1 1 0 0,0 1 0 0 0,0 0-1 0 0,12-21-903 0 0,0-1 0 0 0,-2 0 0 0 0,13-40-1 0 0,-5 13 0 0 0,8-13-169 0 0,-1 1 216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0.355"/>
    </inkml:context>
    <inkml:brush xml:id="br0">
      <inkml:brushProperty name="width" value="0.1" units="cm"/>
      <inkml:brushProperty name="height" value="0.1" units="cm"/>
      <inkml:brushProperty name="color" value="#FF0066"/>
    </inkml:brush>
  </inkml:definitions>
  <inkml:trace contextRef="#ctx0" brushRef="#br0">62 430 2796 0 0,'15'-24'666'0'0,"0"0"0"0"0,-1-2-1 0 0,-2 0 1 0 0,16-48 0 0 0,-27 73-586 0 0,-1 0 0 0 0,0 0 0 0 0,0 0 0 0 0,1 0 1 0 0,-1 0-1 0 0,0 0 0 0 0,1 0 0 0 0,-1 0 0 0 0,1 0 1 0 0,-1 0-1 0 0,1 0 0 0 0,0 0 0 0 0,-1 0 0 0 0,1 1 0 0 0,1-2 1 0 0,-1 2-53 0 0,-1 0 0 0 0,0 0 0 0 0,1 0 0 0 0,-1 0 0 0 0,0 0 0 0 0,1 1 0 0 0,-1-1 0 0 0,0 0 0 0 0,1 0 0 0 0,-1 0 0 0 0,0 1 0 0 0,1-1 0 0 0,-1 0 0 0 0,0 1 0 0 0,0-1 0 0 0,1 0 0 0 0,-1 1 0 0 0,0-1 0 0 0,0 0 0 0 0,0 1 0 0 0,1-1 0 0 0,-1 0 0 0 0,0 1 0 0 0,0-1 0 0 0,0 0 0 0 0,0 1 0 0 0,0-1 0 0 0,0 1 0 0 0,0-1 0 0 0,0 0 1 0 0,0 1-1 0 0,0-1 0 0 0,0 1 0 0 0,0-1 0 0 0,0 0 0 0 0,0 1 0 0 0,0-1 0 0 0,0 0 0 0 0,0 1 0 0 0,-1 0 0 0 0,-2 34 369 0 0,-1 0 1 0 0,-2 0 0 0 0,-11 38 0 0 0,-7 13-176 0 0,-17 76 238 0 0,-6 14-242 0 0,30-149-408 0 0,16-25-16 0 0,1-2 183 0 0,0 0 0 0 0,0 0 0 0 0,0-1 0 0 0,0 1 0 0 0,0 0 0 0 0,0 0 0 0 0,0 0 0 0 0,0 0 0 0 0,0 0 0 0 0,0 0 0 0 0,0-1 0 0 0,0 1-1 0 0,1 0 1 0 0,-1 0 0 0 0,0 0 0 0 0,0 0 0 0 0,0 0 0 0 0,0 0 0 0 0,0 0 0 0 0,0 0 0 0 0,0 0 0 0 0,1-1 0 0 0,-1 1 0 0 0,0 0 0 0 0,0 0 0 0 0,0 0 0 0 0,0 0-1 0 0,0 0 1 0 0,0 0 0 0 0,1 0 0 0 0,-1 0 0 0 0,0 0 0 0 0,0 0 0 0 0,0 0 0 0 0,0 0 0 0 0,0 0 0 0 0,1 0 0 0 0,-1 0 0 0 0,0 0 0 0 0,0 0 0 0 0,0 0 0 0 0,0 0 0 0 0,0 0-1 0 0,0 1 1 0 0,1-1 0 0 0,-1 0 0 0 0,0 0 0 0 0,0 0 0 0 0,0 0 0 0 0,0 0 0 0 0,0 0 0 0 0,0 0 0 0 0,0 0 0 0 0,1 0 0 0 0,-1 1 0 0 0,0-1 0 0 0,0 0 0 0 0,0 0-1 0 0,0 0 1 0 0,0 0 0 0 0,0 0 0 0 0,0 0 0 0 0,0 1 0 0 0,0-1 0 0 0,0 0 0 0 0,0 0 0 0 0,0 0 0 0 0,0 0 0 0 0,7-18-928 0 0,-1-1 1 0 0,-1 0 0 0 0,2-20-1 0 0,11-37-263 0 0,5 1 106 0 0,-1-3 7 0 0</inkml:trace>
  <inkml:trace contextRef="#ctx0" brushRef="#br0" timeOffset="1">357 4 1304 0 0,'3'-3'2391'0'0,"-3"11"-1077"0"0,-4 16-213 0 0,-2-11-734 0 0,0 0 1 0 0,2 1-1 0 0,-1 0 1 0 0,2 0-1 0 0,0 0 0 0 0,1 0 1 0 0,0 0-1 0 0,1 1 1 0 0,1 25-1 0 0,1-36 36 0 0,-1 1-260 0 0,0 15-37 0 0,6-5-34 0 0,2-3-50 0 0,0-1 0 0 0,1 0 0 0 0,0 0 0 0 0,1 0 0 0 0,21 16 0 0 0,-28-24-11 0 0,0-1 1 0 0,0 1 0 0 0,0 0 0 0 0,-1 0 0 0 0,1 0 0 0 0,-1 0 0 0 0,0 0-1 0 0,0 1 1 0 0,0-1 0 0 0,0 1 0 0 0,0 0 0 0 0,-1-1 0 0 0,1 1 0 0 0,-1 0-1 0 0,0 0 1 0 0,1 8 0 0 0,-2-4 21 0 0,1 1 0 0 0,-1 0 0 0 0,0 0-1 0 0,-1 0 1 0 0,0-1 0 0 0,0 1 0 0 0,-1 0 0 0 0,-2 8-1 0 0,-8 14 3 0 0,0-1-1 0 0,-22 39 0 0 0,-49 74 181 0 0,-13 25 95 0 0,-3 26 96 0 0,95-187-392 0 0,1 0 1 0 0,1 0-1 0 0,0 0 1 0 0,0 0-1 0 0,0 0 1 0 0,-1 9-1 0 0,5-15-50 0 0,-1-1 0 0 0,1 1 0 0 0,-1-1 0 0 0,1 1 0 0 0,-1-1 0 0 0,1 0 0 0 0,0 0 0 0 0,-1 0 0 0 0,1 0 0 0 0,0 0 0 0 0,-1 0 0 0 0,1 0 0 0 0,-1 0 0 0 0,4-2 0 0 0,3 0-308 0 0,0-1-1 0 0,0-1 1 0 0,0 1 0 0 0,0-1-1 0 0,-1-1 1 0 0,0 0 0 0 0,1 0-1 0 0,-2 0 1 0 0,10-9 0 0 0,15-12-926 0 0,78-66-2498 0 0,-66 55 2682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1.072"/>
    </inkml:context>
    <inkml:brush xml:id="br0">
      <inkml:brushProperty name="width" value="0.1" units="cm"/>
      <inkml:brushProperty name="height" value="0.1" units="cm"/>
      <inkml:brushProperty name="color" value="#FF0066"/>
    </inkml:brush>
  </inkml:definitions>
  <inkml:trace contextRef="#ctx0" brushRef="#br0">0 72 2540 0 0,'0'0'7708'0'0,"9"-10"-7743"0"0,28-32-75 0 0,-35 41 60 0 0,-1-1 0 0 0,1 0 0 0 0,-1 1 0 0 0,1-1 0 0 0,0 1 0 0 0,0 0 0 0 0,0-1 0 0 0,0 1 0 0 0,0 0 0 0 0,0 0 0 0 0,0 0 0 0 0,0 1 0 0 0,0-1 0 0 0,0 0 0 0 0,1 1 0 0 0,-1-1 0 0 0,0 1 0 0 0,0 0 0 0 0,1 0 0 0 0,-1 0 0 0 0,4 0 0 0 0,4 1-794 0 0,-10-1 748 0 0,1 0 1 0 0,-1 0-1 0 0,1 0 1 0 0,-1 0-1 0 0,1 0 1 0 0,-1 1-1 0 0,0-1 1 0 0,1 0-1 0 0,-1 0 1 0 0,1 0-1 0 0,-1 1 1 0 0,1-1 0 0 0,-1 0-1 0 0,0 1 1 0 0,1-1-1 0 0,-1 0 1 0 0,0 1-1 0 0,1-1 1 0 0,-1 0-1 0 0,0 1 1 0 0,0-1-1 0 0,1 1 1 0 0,-1-1-1 0 0,0 0 1 0 0,0 1-1 0 0,0-1 1 0 0,0 1-1 0 0,1-1 1 0 0,-1 1-1 0 0,0-1 1 0 0,0 1-1 0 0,0-1 1 0 0,0 1-1 0 0,0-1 1 0 0,0 1 0 0 0,0-1-1 0 0,0 0 1 0 0,0 1-1 0 0,0-1 1 0 0,-1 1-1 0 0,1-1 1 0 0,0 1-1 0 0,0-1 1 0 0,0 1-1 0 0,-1-1 1 0 0,1 0-1 0 0,0 1 1 0 0,0-1-1 0 0,-1 1 1 0 0,1-1-1 0 0,0 0 1 0 0,-1 1-1 0 0,0 0 1 0 0,-10 8-1196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1.458"/>
    </inkml:context>
    <inkml:brush xml:id="br0">
      <inkml:brushProperty name="width" value="0.1" units="cm"/>
      <inkml:brushProperty name="height" value="0.1" units="cm"/>
      <inkml:brushProperty name="color" value="#FF0066"/>
    </inkml:brush>
  </inkml:definitions>
  <inkml:trace contextRef="#ctx0" brushRef="#br0">10 215 1708 0 0,'-2'3'592'0'0,"1"1"0"0"0,-1-1 0 0 0,1 1 0 0 0,0 0 1 0 0,0-1-1 0 0,1 1 0 0 0,-2 6 0 0 0,2-9-561 0 0,0-1 0 0 0,0 0 0 0 0,0 0 0 0 0,1 0 0 0 0,-1 0 0 0 0,0 0 0 0 0,0 0 0 0 0,0 1 0 0 0,0-1 0 0 0,0 0 0 0 0,0 0 0 0 0,0 0 0 0 0,0 0 0 0 0,0 0 0 0 0,0 0 0 0 0,0 1 0 0 0,0-1 0 0 0,1 0 0 0 0,-1 0 0 0 0,0 0 0 0 0,0 0 0 0 0,0 0 0 0 0,0 0 0 0 0,0 0 0 0 0,0 0 0 0 0,1 0 0 0 0,-1 0 0 0 0,0 0 0 0 0,0 1 0 0 0,0-1 0 0 0,0 0 0 0 0,0 0 0 0 0,0 0 0 0 0,1 0 0 0 0,-1 0 0 0 0,0 0 0 0 0,0 0 0 0 0,0 0 0 0 0,0 0-1 0 0,0 0 1 0 0,1-1 0 0 0,-1 1 0 0 0,0 0 0 0 0,0 0 0 0 0,0 0 0 0 0,0 0 0 0 0,0 0 0 0 0,1 0 0 0 0,-1 0 0 0 0,0 0 0 0 0,0 0 0 0 0,0 0 0 0 0,0-1 0 0 0,16-14 843 0 0,-11 10-808 0 0,0 0 0 0 0,1 1 0 0 0,-1-1 0 0 0,1 1-1 0 0,0 1 1 0 0,11-6 0 0 0,-4 2-53 0 0,53-31-355 0 0,-32 21-880 0 0,-1-3 0 0 0,-1-1 0 0 0,-1-1 1 0 0,32-29-1 0 0,-39 25 39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6.369"/>
    </inkml:context>
    <inkml:brush xml:id="br0">
      <inkml:brushProperty name="width" value="0.1" units="cm"/>
      <inkml:brushProperty name="height" value="0.1" units="cm"/>
      <inkml:brushProperty name="color" value="#FF0066"/>
    </inkml:brush>
  </inkml:definitions>
  <inkml:trace contextRef="#ctx0" brushRef="#br0">1 435 1468 0 0,'0'0'11350'0'0,"8"0"-11308"0"0,39 0 0 0 0,-39-2-39 0 0,-5 2-2 0 0,0-1-1 0 0,-1 1 0 0 0,1 0 1 0 0,0-1-1 0 0,0 1 0 0 0,-1 1 0 0 0,1-1 1 0 0,0 0-1 0 0,0 1 0 0 0,-1-1 0 0 0,1 1 1 0 0,0 0-1 0 0,4 2 0 0 0,3 0-2 0 0,44 18-15 0 0,-46-18 29 0 0,0 0 0 0 0,1 0 0 0 0,-1-2 0 0 0,1 1 0 0 0,11 0 0 0 0,22 5-35 0 0,-7 2-10 0 0,53 5 0 0 0,3-1 1 0 0,152 19 180 0 0,-201-26-171 0 0,-18-4 83 0 0,-1 2 0 0 0,30 8 0 0 0,-31-8 216 0 0,-18-3-214 0 0,-1-1-1 0 0,0 0 1 0 0,0 1-1 0 0,0 0 0 0 0,0 0 1 0 0,1 0-1 0 0,-1 0 1 0 0,0 0-1 0 0,4 3 565 0 0,12-6-540 0 0,-13 0-10 0 0,5 4 73 0 0,-20 0-10 0 0,13 3 299 0 0,0 0-174 0 0,-4-5-245 0 0,0 0-1 0 0,0 0 0 0 0,0 0 1 0 0,0 0-1 0 0,0 0 0 0 0,0 0 1 0 0,0 0-1 0 0,0 0 0 0 0,0 0 1 0 0,0 0-1 0 0,0 1 0 0 0,0-1 1 0 0,0 0-1 0 0,0 0 0 0 0,0 0 1 0 0,0 0-1 0 0,0 0 0 0 0,0 0 1 0 0,0 0-1 0 0,0 0 0 0 0,-1 0 1 0 0,1 0-1 0 0,0 0 0 0 0,0 0 1 0 0,0 0-1 0 0,0 0 0 0 0,0 0 0 0 0,0 0 1 0 0,0 0-1 0 0,0 0 0 0 0,0 0 1 0 0,0 0-1 0 0,0 0 0 0 0,0 0 1 0 0,0 0-1 0 0,-1 0 0 0 0,1 0 1 0 0,0 0-1 0 0,0 0 0 0 0,0 0 1 0 0,0 0-1 0 0,0 0 0 0 0,0 0 1 0 0,0 0-1 0 0,0 0 0 0 0,-6 13 147 0 0,-3 29-300 0 0,7-16 117 0 0,-1 0 1 0 0,-12 48 0 0 0,14-67 32 0 0,-1 0 1 0 0,1 0 0 0 0,0 0 0 0 0,1 0 0 0 0,0 0 0 0 0,0 0 0 0 0,1 7-1 0 0,0 18 60 0 0,-1 157-49 0 0,0-184-25 0 0,1 0-1 0 0,-1 0 1 0 0,1 0-1 0 0,0 0 1 0 0,0-1 0 0 0,1 1-1 0 0,0 0 1 0 0,-1-1 0 0 0,1 1-1 0 0,5 7 1 0 0,6 14-9 0 0,-6-2-7 0 0,9 45-1 0 0,2 6 45 0 0,59 160 175 0 0,-68-212-198 0 0,2 0-1 0 0,0-1 1 0 0,2-1 0 0 0,0 0 0 0 0,20 24 0 0 0,89 89 43 0 0,-85-96-47 0 0,-11-11 63 0 0,1-2 1 0 0,1-1 0 0 0,2-1 0 0 0,57 34-1 0 0,-55-41-3 0 0,0-1 0 0 0,1-2-1 0 0,0-1 1 0 0,1-1 0 0 0,66 10-1 0 0,-72-17-62 0 0,207 20 213 0 0,230-19-139 0 0,-336-5 13 0 0,-118 0-75 0 0,1 0 1 0 0,-1-1 0 0 0,1-1-1 0 0,-1 0 1 0 0,0 0-1 0 0,0-1 1 0 0,0-1 0 0 0,0 0-1 0 0,16-8 1 0 0,-6 2-4 0 0,0 2 1 0 0,22-7-1 0 0,16-3-82 0 0,92-43 1 0 0,-59 25 67 0 0,-58 24-22 0 0,64-32 0 0 0,-64 24 100 0 0,-1-1-1 0 0,-1-2 0 0 0,-1-1 1 0 0,48-48-1 0 0,63-55 19 0 0,-106 92-85 0 0,-13 12 41 0 0,0 0 0 0 0,27-39 0 0 0,44-56-131 0 0,-36 49 132 0 0,-31 33-3 0 0,24-44 0 0 0,-30 47-33 0 0,-12 20-26 0 0,-1 0-1 0 0,0 0 1 0 0,-1-1 0 0 0,0 0-1 0 0,-1 0 1 0 0,0 0-1 0 0,4-20 1 0 0,-8 24-8 0 0,1 0 0 0 0,1 0 0 0 0,0 0-1 0 0,0 0 1 0 0,9-14 0 0 0,10-24 15 0 0,18-102 841 0 0,-40 150-831 0 0,0-23-9 0 0,-2 16-11 0 0,1 3 87 0 0,1-3-113 0 0,5-22 23 0 0,-6 28 21 0 0,0 1 0 0 0,0 0 0 0 0,-1 0 0 0 0,1 0 0 0 0,0-1 0 0 0,0 1 0 0 0,0 0 0 0 0,0 0 0 0 0,0-1 0 0 0,1 1 0 0 0,-1 0 0 0 0,0 0 0 0 0,0-1 0 0 0,0 1 0 0 0,0 0 0 0 0,0 0 0 0 0,0-1 0 0 0,0 1 0 0 0,0 0 0 0 0,0 0 0 0 0,1 0 0 0 0,-1-1 0 0 0,0 1 0 0 0,0 0 0 0 0,0 0 0 0 0,0 0 0 0 0,1 0 0 0 0,-1-1 0 0 0,0 1 0 0 0,0 0 0 0 0,0 0 0 0 0,1 0 0 0 0,-1 0 0 0 0,0 0 0 0 0,0 0 0 0 0,1 0 0 0 0,-1 0 0 0 0,0 0 0 0 0,0-1 0 0 0,1 1 0 0 0,-1 0 0 0 0,0 0 0 0 0,0 0 0 0 0,1 0-1 0 0,-1 0 1 0 0,0 1 0 0 0,0-1 0 0 0,0 0 0 0 0,1 0 0 0 0,-1 0 3 0 0,0 0-1 0 0,0 0 1 0 0,1 0-1 0 0,-1 0 1 0 0,0 0-1 0 0,0 0 0 0 0,0 0 1 0 0,1 0-1 0 0,-1 0 1 0 0,0 0-1 0 0,0 0 0 0 0,0 0 1 0 0,0 0-1 0 0,1 0 1 0 0,-1 0-1 0 0,0 0 1 0 0,0 0-1 0 0,0-1 0 0 0,0 1 1 0 0,1 0-1 0 0,-1 0 1 0 0,0 0-1 0 0,0 0 1 0 0,0 0-1 0 0,0 0 0 0 0,0 0 1 0 0,1-1-1 0 0,-1 1 1 0 0,0 0-1 0 0,0 0 1 0 0,0 0-1 0 0,0 0 0 0 0,0 0 1 0 0,0-1-1 0 0,0 1 1 0 0,0 0-1 0 0,0 0 0 0 0,0 0 1 0 0,0-1-1 0 0,0 1 1 0 0,0 0-1 0 0,0 0 1 0 0,0 0-1 0 0,0 0 0 0 0,0-1 1 0 0,0 1-1 0 0,0 0 1 0 0,0 0-1 0 0,0 0 1 0 0,0 0-1 0 0,0-1 0 0 0,0 1 1 0 0,0 0-1 0 0,0 0 1 0 0,0 0-1 0 0,0 0 1 0 0,0-1-1 0 0,0 1 0 0 0,-1 0 1 0 0,0 1 7 0 0,0 1-67 0 0,0-7 76 0 0,1 4-36 0 0,-7-7-379 0 0,7 8 415 0 0,-8 2-198 0 0,8-9-176 0 0,0 7 358 0 0,0 0-1 0 0,0 0 1 0 0,0 0 0 0 0,0 0 0 0 0,1 0-1 0 0,-1 0 1 0 0,0 0 0 0 0,0 0-1 0 0,0 0 1 0 0,0 0 0 0 0,0 0 0 0 0,0 0-1 0 0,0 0 1 0 0,0 0 0 0 0,0 1 0 0 0,0-1-1 0 0,0 0 1 0 0,0 0 0 0 0,0 0-1 0 0,1 0 1 0 0,-1 0 0 0 0,0 0 0 0 0,0 0-1 0 0,0 0 1 0 0,0 0 0 0 0,0 0 0 0 0,0 0-1 0 0,0 0 1 0 0,8 11 250 0 0,97-47 39 0 0,132-25-363 0 0,193-43-18 0 0,48 42 42 0 0,-451 59 38 0 0,53-6-2 0 0,-24 7 414 0 0,-53 2-379 0 0,4-3-387 0 0,18-12 336 0 0,-16 12 16 0 0,-9 3 10 0 0,0 0-1 0 0,0 0 0 0 0,1 0 1 0 0,-1 0-1 0 0,0 0 0 0 0,0 1 0 0 0,1-1 1 0 0,-1 0-1 0 0,0 0 0 0 0,0 0 1 0 0,1 0-1 0 0,-1 0 0 0 0,0 0 0 0 0,0 0 1 0 0,0 0-1 0 0,1 0 0 0 0,-1-1 1 0 0,0 1-1 0 0,0 0 0 0 0,1 0 1 0 0,-1 0-1 0 0,0 0 0 0 0,0 0 0 0 0,0 0 1 0 0,1 0-1 0 0,-1 0 0 0 0,0-1 1 0 0,0 1-1 0 0,0 0 0 0 0,0 0 0 0 0,1 0 1 0 0,-1 0-1 0 0,0-1 0 0 0,0 1 1 0 0,0 0-1 0 0,0 0 0 0 0,0 0 1 0 0,0-1-1 0 0,1 1 0 0 0,-1 0 0 0 0,0 0 1 0 0,0-1-1 0 0,0 1 0 0 0,0 0 1 0 0,0 0-1 0 0,0 0 0 0 0,0-1 0 0 0,0 1 1 0 0,0 0-1 0 0,0 0 0 0 0,0-1 1 0 0,0 1-1 0 0,0 0 0 0 0,0 0 1 0 0,0-1-1 0 0,-1 1 0 0 0,1 0 0 0 0,0 0 1 0 0,0 0-1 0 0,0-1 0 0 0,0 1 1 0 0,0 0-1 0 0,0 0 0 0 0,-1 0 0 0 0,1 0 1 0 0,0-1-1 0 0,0 1 0 0 0,0 0 1 0 0,1-3-1302 0 0,-1 3 1230 0 0,0-1 0 0 0,1 1 0 0 0,-1 0 0 0 0,0 0 0 0 0,0 0 0 0 0,1-1 0 0 0,-1 1 0 0 0,0 0 0 0 0,0-1 0 0 0,0 1 0 0 0,0 0 0 0 0,1 0 0 0 0,-1-1 0 0 0,0 1 0 0 0,0 0 0 0 0,0-1 0 0 0,0 1 0 0 0,0 0 0 0 0,0-1 0 0 0,0 1 0 0 0,0 0 0 0 0,0-1 0 0 0,0 1 0 0 0,0 0 0 0 0,0-1 0 0 0,0 1 0 0 0,0 0 0 0 0,0-1 0 0 0,0 1 0 0 0,0 0 0 0 0,-1-1 0 0 0,1 1 0 0 0,0 0 0 0 0,0-1 0 0 0,0 1 0 0 0,0 0 0 0 0,-1 0 0 0 0,1-1 0 0 0,0 1 0 0 0,0 0 0 0 0,-1 0 0 0 0,1-1 0 0 0,0 1 0 0 0,0 0 0 0 0,-1 0 0 0 0,1 0 0 0 0,0 0 0 0 0,-1-1 1 0 0,1 1-1 0 0,0 0 0 0 0,-1 0 0 0 0,1 0 0 0 0,-71-58-4871 0 0,-58-46 2279 0 0,-26-13 307 0 0,75 50 1362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7.561"/>
    </inkml:context>
    <inkml:brush xml:id="br0">
      <inkml:brushProperty name="width" value="0.1" units="cm"/>
      <inkml:brushProperty name="height" value="0.1" units="cm"/>
      <inkml:brushProperty name="color" value="#FF0066"/>
    </inkml:brush>
  </inkml:definitions>
  <inkml:trace contextRef="#ctx0" brushRef="#br0">199 0 2396 0 0,'0'0'3483'0'0,"-5"8"-2925"0"0,-4 6-352 0 0,1 1 0 0 0,0 0 0 0 0,1 0 0 0 0,-9 31 0 0 0,-16 78 481 0 0,2-7-168 0 0,-50 167-107 0 0,76-270-2367 0 0,7-30-1451 0 0,-1-1 2294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8.154"/>
    </inkml:context>
    <inkml:brush xml:id="br0">
      <inkml:brushProperty name="width" value="0.1" units="cm"/>
      <inkml:brushProperty name="height" value="0.1" units="cm"/>
      <inkml:brushProperty name="color" value="#FF0066"/>
    </inkml:brush>
  </inkml:definitions>
  <inkml:trace contextRef="#ctx0" brushRef="#br0">0 1 2748 0 0,'9'21'697'0'0,"-1"1"0"0"0,-1 0 0 0 0,-1 0 0 0 0,-1 1 0 0 0,-1 0 0 0 0,2 45 0 0 0,0-11-287 0 0,1-2 182 0 0,28 103 1 0 0,-30-135-673 0 0,5 19-214 0 0,-10-41 258 0 0,1 0 0 0 0,-1 0 1 0 0,1 1-1 0 0,-1-1 0 0 0,1 0 1 0 0,0 0-1 0 0,-1 0 0 0 0,1 0 1 0 0,0 0-1 0 0,0 0 0 0 0,-1 0 1 0 0,1 0-1 0 0,0-1 0 0 0,0 1 1 0 0,0 0-1 0 0,0 0 0 0 0,0-1 1 0 0,0 1-1 0 0,1-1 0 0 0,-1 1 1 0 0,0-1-1 0 0,0 1 0 0 0,0-1 1 0 0,0 0-1 0 0,1 1 0 0 0,1-1 1 0 0,-2 0 35 0 0,0 0 0 0 0,0 0-1 0 0,0-1 1 0 0,-1 1 0 0 0,1 0 0 0 0,0 0 0 0 0,0-1 0 0 0,0 1 0 0 0,0-1 0 0 0,0 1 0 0 0,0-1 0 0 0,-1 1 0 0 0,1-1 0 0 0,0 1 0 0 0,0-1 0 0 0,-1 0-1 0 0,1 1 1 0 0,0-1 0 0 0,-1 0 0 0 0,1 0 0 0 0,-1 0 0 0 0,1 1 0 0 0,0-2 0 0 0,9-27 333 0 0,-1 5-73 0 0,108-135 432 0 0,-99 134-621 0 0,1 2-1 0 0,34-34 1 0 0,15-18-72 0 0,-51 53-19 0 0,2 0 0 0 0,25-23 1 0 0,-43 45 19 0 0,-1 0 0 0 0,0-1 1 0 0,0 1-1 0 0,0 0 0 0 0,0 0 1 0 0,1 0-1 0 0,-1 0 0 0 0,0-1 1 0 0,0 1-1 0 0,0 0 0 0 0,1 0 1 0 0,-1 0-1 0 0,0 0 1 0 0,0 0-1 0 0,1 0 0 0 0,-1 0 1 0 0,0 0-1 0 0,0 0 0 0 0,1 0 1 0 0,-1-1-1 0 0,0 1 0 0 0,0 0 1 0 0,1 0-1 0 0,-1 1 0 0 0,0-1 1 0 0,1 0-1 0 0,-1 0 1 0 0,0 0-1 0 0,0 0 0 0 0,1 0 1 0 0,-1 0-1 0 0,0 0 0 0 0,0 0 1 0 0,0 0-1 0 0,1 1 0 0 0,-1-1 1 0 0,0 0-1 0 0,0 0 0 0 0,0 0 1 0 0,1 0-1 0 0,-1 1 1 0 0,0-1-1 0 0,0 0 0 0 0,0 0 1 0 0,0 0-1 0 0,1 1 0 0 0,-1-1 1 0 0,0 0-1 0 0,0 0 0 0 0,0 1 1 0 0,0-1-1 0 0,0 0 1 0 0,0 0-1 0 0,0 1 0 0 0,0-1 1 0 0,0 0-1 0 0,0 0 0 0 0,0 1 1 0 0,2 14 40 0 0,-7 44 121 0 0,-3 0-1 0 0,-17 62 1 0 0,6-26-90 0 0,13-60-22 0 0,3 0-1 0 0,1 0 1 0 0,2 39-1 0 0,1-21 88 0 0,-1-52-137 0 0,-1 0 0 0 0,1-1 0 0 0,0 1 1 0 0,0 0-1 0 0,0-1 0 0 0,0 1 0 0 0,0 0 1 0 0,0 0-1 0 0,1-1 0 0 0,-1 1 0 0 0,0 0 1 0 0,0-1-1 0 0,0 1 0 0 0,1 0 0 0 0,-1-1 1 0 0,0 1-1 0 0,1-1 0 0 0,-1 1 0 0 0,0 0 0 0 0,1-1 1 0 0,-1 1-1 0 0,1-1 0 0 0,-1 1 0 0 0,1-1 1 0 0,-1 1-1 0 0,1-1 0 0 0,-1 0 0 0 0,1 1 1 0 0,0-1-1 0 0,-1 0 0 0 0,1 1 0 0 0,0-1 1 0 0,-1 0-1 0 0,1 0 0 0 0,-1 1 0 0 0,1-1 1 0 0,0 0-1 0 0,0 0 0 0 0,-1 0 0 0 0,1 0 1 0 0,0 0-1 0 0,-1 0 0 0 0,1 0 0 0 0,0 0 1 0 0,-1 0-1 0 0,1 0 0 0 0,0-1 0 0 0,0 1 1 0 0,40-19-78 0 0,-24 11 56 0 0,2 1-10 0 0,0 2 0 0 0,0 0 1 0 0,0 1-1 0 0,0 1 0 0 0,38-2 1 0 0,-56 5 30 0 0,-1 0 1 0 0,1 0-1 0 0,-1 0 1 0 0,1 1-1 0 0,0-1 1 0 0,-1 0-1 0 0,1 0 1 0 0,-1 0-1 0 0,1 1 1 0 0,-1-1-1 0 0,1 0 1 0 0,-1 0-1 0 0,1 1 1 0 0,-1-1-1 0 0,1 0 1 0 0,-1 1 0 0 0,1-1-1 0 0,-1 1 1 0 0,0-1-1 0 0,1 1 1 0 0,-1-1-1 0 0,0 1 1 0 0,1 0-1 0 0,8 8 19 0 0,-1 0 0 0 0,0 1 0 0 0,12 20-1 0 0,-17-26-4 0 0,0 2-1 0 0,-1-1 0 0 0,0 0 0 0 0,0 0 1 0 0,0 1-1 0 0,-1-1 0 0 0,1 1 0 0 0,-1 0 1 0 0,-1-1-1 0 0,1 1 0 0 0,-1 0 0 0 0,0-1 1 0 0,-1 7-1 0 0,0 32 24 0 0,1-40 7 0 0,0 1-21 0 0,0 47-130 0 0,0-47-141 0 0,-4 2-504 0 0,1-1 657 0 0,-9 11-1007 0 0,9-20 67 0 0,4-16-341 0 0,12-75-1040 0 0,-3 25 1322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8.788"/>
    </inkml:context>
    <inkml:brush xml:id="br0">
      <inkml:brushProperty name="width" value="0.1" units="cm"/>
      <inkml:brushProperty name="height" value="0.1" units="cm"/>
      <inkml:brushProperty name="color" value="#FF0066"/>
    </inkml:brush>
  </inkml:definitions>
  <inkml:trace contextRef="#ctx0" brushRef="#br0">358 89 2172 0 0,'-15'30'1557'0'0,"-5"10"421"0"0,-20 54 0 0 0,40-91-1910 0 0,-1 0-1 0 0,0 0 1 0 0,1 0 0 0 0,0 0-1 0 0,0 0 1 0 0,0 0-1 0 0,0-1 1 0 0,0 1-1 0 0,1 4 1 0 0,0-4 902 0 0,5 4-787 0 0,-3-2-158 0 0,-2-3-13 0 0,0 0 1 0 0,1-1-1 0 0,-1 1 1 0 0,1 0-1 0 0,-1 0 1 0 0,1-1 0 0 0,-1 1-1 0 0,1-1 1 0 0,0 1-1 0 0,-1-1 1 0 0,1 0-1 0 0,0 0 1 0 0,0 0-1 0 0,0 0 1 0 0,0 0-1 0 0,0 0 1 0 0,0 0-1 0 0,1-1 1 0 0,-1 1-1 0 0,0-1 1 0 0,0 0-1 0 0,0 1 1 0 0,1-1 0 0 0,-1 0-1 0 0,0 0 1 0 0,0 0-1 0 0,1-1 1 0 0,-1 1-1 0 0,0 0 1 0 0,0-1-1 0 0,0 0 1 0 0,0 1-1 0 0,0-1 1 0 0,0 0-1 0 0,0 0 1 0 0,0 0-1 0 0,4-3 1 0 0,24-16 70 0 0,-1-2 1 0 0,-1 0-1 0 0,-1-2 1 0 0,47-54-1 0 0,-45 50-52 0 0,-23 23-16 0 0,0 0 1 0 0,-1 0-1 0 0,1 0 1 0 0,-1-1-1 0 0,-1 0 1 0 0,1 0-1 0 0,-1 0 1 0 0,5-10-1 0 0,-8 13-11 0 0,-1-1 0 0 0,0-15-23 0 0,0 15-23 0 0,-5-2-30 0 0,3 3 54 0 0,-13-14-9 0 0,15 16 22 0 0,-1 1 1 0 0,1-1 0 0 0,-1 0-1 0 0,0 1 1 0 0,1 0-1 0 0,-1-1 1 0 0,0 1 0 0 0,0-1-1 0 0,1 1 1 0 0,-1 0 0 0 0,0 0-1 0 0,0-1 1 0 0,0 1-1 0 0,1 0 1 0 0,-1 0 0 0 0,0 0-1 0 0,0 0 1 0 0,0 0-1 0 0,0 0 1 0 0,1 0 0 0 0,-1 0-1 0 0,0 0 1 0 0,0 0 0 0 0,0 1-1 0 0,1-1 1 0 0,-1 0-1 0 0,0 1 1 0 0,0-1 0 0 0,0 1-1 0 0,-205 156-980 0 0,191-144 903 0 0,-18 15-103 0 0,3 1-1 0 0,-48 58 1 0 0,-41 75-308 0 0,92-123 412 0 0,-21 39-128 0 0,37-58 204 0 0,7-12 27 0 0,0 1 1 0 0,0-1-1 0 0,1 1 1 0 0,1 0 0 0 0,-1 0-1 0 0,1 0 1 0 0,-1 16-1 0 0,3-23 340 0 0,7 5-228 0 0,-2-3-107 0 0,-3-1-4 0 0,1-1-1 0 0,-1 0 1 0 0,1 1 0 0 0,0-1 0 0 0,-1 0 0 0 0,1-1 0 0 0,0 1 0 0 0,0 0-1 0 0,0-1 1 0 0,0 0 0 0 0,1 1 0 0 0,-1-1 0 0 0,0 0 0 0 0,1-1 0 0 0,-1 1-1 0 0,0-1 1 0 0,1 1 0 0 0,-1-1 0 0 0,0 0 0 0 0,1 0 0 0 0,-1-1-1 0 0,1 1 1 0 0,5-2 0 0 0,12 0 70 0 0,-8 2-29 0 0,0-2-1 0 0,-1 1 1 0 0,18-6 0 0 0,150-48 367 0 0,30-10-33 0 0,-183 59-363 0 0,-10 2 27 0 0,0 0 0 0 0,18-8 0 0 0,-3 3-26 0 0,-27 8-63 0 0,0 0 0 0 0,0 0 0 0 0,0-1-1 0 0,0 1 1 0 0,0-1 0 0 0,9-6 0 0 0,-14 8 21 0 0,1 0 1 0 0,-1 0-1 0 0,0-1 0 0 0,0 1 0 0 0,0 0 0 0 0,1 0 1 0 0,-1-1-1 0 0,0 1 0 0 0,0 0 0 0 0,0-1 0 0 0,0 1 0 0 0,0 0 1 0 0,0 0-1 0 0,0-1 0 0 0,1 1 0 0 0,-1 0 0 0 0,0-1 1 0 0,0 1-1 0 0,0 0 0 0 0,0-1 0 0 0,0 1 0 0 0,-1 0 0 0 0,1-1 1 0 0,0 1-1 0 0,0 0 0 0 0,0-1 0 0 0,0 1 0 0 0,0 0 1 0 0,0-1-1 0 0,0 1 0 0 0,-1 0 0 0 0,1 0 0 0 0,0-1 0 0 0,0 1 1 0 0,0 0-1 0 0,-1 0 0 0 0,1-1 0 0 0,0 1 0 0 0,0 0 1 0 0,-1 0-1 0 0,1 0 0 0 0,0 0 0 0 0,-1-1 0 0 0,1 1 0 0 0,0 0 1 0 0,0 0-1 0 0,-1 0 0 0 0,1 0 0 0 0,0 0 0 0 0,-1 0 1 0 0,1 0-1 0 0,-1 0 0 0 0,-1-2-30 0 0,1 1-60 0 0,-4-1-32 0 0,2 0 117 0 0,0 0 0 0 0,0 1 0 0 0,0-1 0 0 0,-1 1-1 0 0,1-1 1 0 0,-1 1 0 0 0,1 0 0 0 0,-1 1 0 0 0,1-1 0 0 0,-1 1-1 0 0,1-1 1 0 0,-1 1 0 0 0,0 0 0 0 0,1 0 0 0 0,-1 1 0 0 0,0-1 0 0 0,1 1-1 0 0,-6 1 1 0 0,6-1 1 0 0,0 0 0 0 0,0 0 0 0 0,0 1 0 0 0,0-1 0 0 0,0 1 0 0 0,0 0 0 0 0,-4 3 0 0 0,-13 9 66 0 0,8-5-18 0 0,0 1 0 0 0,1 0-1 0 0,1 0 1 0 0,-1 1 0 0 0,1 0-1 0 0,1 1 1 0 0,-15 25 0 0 0,5-7 5 0 0,11-19-11 0 0,1 1 0 0 0,0-1 0 0 0,1 1 1 0 0,0 0-1 0 0,1 1 0 0 0,0 0 0 0 0,1-1 0 0 0,0 1 0 0 0,-3 27 0 0 0,4-8 61 0 0,-4 90-228 0 0,8-118 102 0 0,0 0-1 0 0,0 0 0 0 0,0-1 1 0 0,0 1-1 0 0,1 0 1 0 0,0 0-1 0 0,-1-1 0 0 0,1 1 1 0 0,1-1-1 0 0,-1 0 0 0 0,0 1 1 0 0,1-1-1 0 0,0 0 0 0 0,-1-1 1 0 0,6 5-1 0 0,-7-6-49 0 0,0 0-1 0 0,0 0 0 0 0,0 0 0 0 0,0 0 1 0 0,0 0-1 0 0,0 0 0 0 0,1-1 1 0 0,-1 1-1 0 0,0 0 0 0 0,1-1 0 0 0,-1 1 1 0 0,0-1-1 0 0,1 1 0 0 0,-1-1 1 0 0,1 0-1 0 0,-1 1 0 0 0,1-1 0 0 0,-1 0 1 0 0,1 0-1 0 0,-1 0 0 0 0,1 0 1 0 0,-1 0-1 0 0,1-1 0 0 0,-1 1 0 0 0,0 0 1 0 0,1-1-1 0 0,-1 1 0 0 0,1-1 1 0 0,-1 1-1 0 0,0-1 0 0 0,2 0 0 0 0,1-2-378 0 0,0-1 0 0 0,0 1 0 0 0,0-1-1 0 0,-1 1 1 0 0,0-1 0 0 0,5-7 0 0 0,-6 9 293 0 0,10-16-906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39.175"/>
    </inkml:context>
    <inkml:brush xml:id="br0">
      <inkml:brushProperty name="width" value="0.1" units="cm"/>
      <inkml:brushProperty name="height" value="0.1" units="cm"/>
      <inkml:brushProperty name="color" value="#FF0066"/>
    </inkml:brush>
  </inkml:definitions>
  <inkml:trace contextRef="#ctx0" brushRef="#br0">3 0 3008 0 0,'-1'59'4253'0'0,"0"-26"-3255"0"0,4 50 1 0 0,2-45-1174 0 0,3-2 1 0 0,14 48-1 0 0,-3-19-1720 0 0,-15-52 954 0 0,-1 0 1 0 0,-1 1-1 0 0,2 23 1 0 0,-4-34-213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7.196"/>
    </inkml:context>
    <inkml:brush xml:id="br0">
      <inkml:brushProperty name="width" value="0.1" units="cm"/>
      <inkml:brushProperty name="height" value="0.1" units="cm"/>
      <inkml:brushProperty name="color" value="#FF0066"/>
    </inkml:brush>
  </inkml:definitions>
  <inkml:trace contextRef="#ctx0" brushRef="#br0">22 0 2008 0 0,'0'0'4129'0'0,"-4"18"-3831"0"0,-11 57-38 0 0,14-73-237 0 0,1 0 1 0 0,-1 0 0 0 0,1 0 0 0 0,0 0-1 0 0,0 0 1 0 0,0 0 0 0 0,0 0-1 0 0,0 0 1 0 0,1 0 0 0 0,-1 0 0 0 0,0 0-1 0 0,2 2 1 0 0,9 6 178 0 0,-3-3-46 0 0,5 6-63 0 0,0 0 0 0 0,1-1 0 0 0,0 0 0 0 0,1-1 0 0 0,30 17 0 0 0,-1 0 86 0 0,68 42 79 0 0,42 30-116 0 0,-124-78-103 0 0,1-1 1 0 0,1-2-1 0 0,0 0 0 0 0,2-3 1 0 0,0 0-1 0 0,66 18 0 0 0,-63-23 8 0 0,4 0-4 0 0,56 8 0 0 0,47-7 156 0 0,155-9 0 0 0,-153-5-124 0 0,-137 2-68 0 0,-1-1 0 0 0,0-1 0 0 0,0 1 0 0 0,0-1 0 0 0,11-4 0 0 0,-11 3-5 0 0,0 0 0 0 0,1 1 0 0 0,0 0 0 0 0,-1 0-1 0 0,14 0 1 0 0,2 3 16 0 0,-18 0-12 0 0,-1 0-1 0 0,1-1 0 0 0,0 0 1 0 0,0 0-1 0 0,-1 0 1 0 0,1-1-1 0 0,0 0 0 0 0,-1 0 1 0 0,1 0-1 0 0,0-1 0 0 0,8-3 1 0 0,5-11-4 0 0,-16 13-1 0 0,0 0 1 0 0,1 1-1 0 0,-1-1 0 0 0,0 1 1 0 0,1-1-1 0 0,-1 1 1 0 0,1 0-1 0 0,0 0 0 0 0,-1 1 1 0 0,1-1-1 0 0,0 1 0 0 0,6-2 1 0 0,18-5 58 0 0,-1-1 1 0 0,37-18-1 0 0,-23 9-74 0 0,12-11 111 0 0,-10 4-93 0 0,-26 16 2 0 0,-1-1 0 0 0,0 0 0 0 0,23-21 0 0 0,-22 17-40 0 0,0 1-1 0 0,22-12 1 0 0,31-27-129 0 0,58-42-147 0 0,-93 66 123 0 0,-28 21 115 0 0,0 1-1 0 0,1 0 1 0 0,0 0 0 0 0,13-6 0 0 0,-12 7 5 0 0,0 0 1 0 0,0 0 0 0 0,-1-1-1 0 0,0 0 1 0 0,10-9 0 0 0,-17 14-2 0 0,1 0-288 0 0,-1 1 341 0 0,1 0 0 0 0,-1-1 1 0 0,1 0-1 0 0,-1 1 0 0 0,0-1 1 0 0,0 0-1 0 0,1 0 0 0 0,-1 1 1 0 0,0-1-1 0 0,0 0 0 0 0,2-2 1 0 0,0 1-32 0 0,-3 1 19 0 0,1 1 0 0 0,0 0 0 0 0,0 0 0 0 0,-1-1 1 0 0,1 1-1 0 0,-1 0 0 0 0,1-1 0 0 0,0 1 0 0 0,-1-1 0 0 0,1 1 0 0 0,-1-1 0 0 0,1 1 0 0 0,-1-1 0 0 0,1 1 0 0 0,-1-1 0 0 0,1 1 0 0 0,-1-1 0 0 0,0 0 0 0 0,1 1 0 0 0,-1-1 0 0 0,1-1 0 0 0,-5 11-478 0 0,4-8 520 0 0,-1 0 1 0 0,1 0 0 0 0,-1 0 0 0 0,1 0-1 0 0,-1 0 1 0 0,0 0 0 0 0,1 0 0 0 0,-1 0 0 0 0,0 0-1 0 0,0 0 1 0 0,0-1 0 0 0,1 1 0 0 0,-1 0 0 0 0,0-1-1 0 0,0 1 1 0 0,0 0 0 0 0,0-1 0 0 0,0 1-1 0 0,0-1 1 0 0,0 0 0 0 0,0 1 0 0 0,-3-1 0 0 0,-30 10 496 0 0,29-9-463 0 0,-8 3 19 0 0,0 1 0 0 0,1 0 0 0 0,-21 12 0 0 0,-10 5-34 0 0,-164 46 61 0 0,174-58-28 0 0,-63 10 1 0 0,14-4-56 0 0,31-4-64 0 0,-1-2 0 0 0,0-3 0 0 0,-97 2 0 0 0,-54-9-1242 0 0,188-1 1127 0 0,0 0-1 0 0,0-1 0 0 0,1 0 1 0 0,-1-1-1 0 0,1-1 1 0 0,0-1-1 0 0,-26-11 0 0 0,12 5-90 0 0,-97-29-1347 0 0,69 20 910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6.062"/>
    </inkml:context>
    <inkml:brush xml:id="br0">
      <inkml:brushProperty name="width" value="0.1" units="cm"/>
      <inkml:brushProperty name="height" value="0.1" units="cm"/>
      <inkml:brushProperty name="color" value="#FF0066"/>
    </inkml:brush>
  </inkml:definitions>
  <inkml:trace contextRef="#ctx0" brushRef="#br0">35 0 1180 0 0,'-17'50'3080'0'0,"15"-41"-2394"0"0,0 0 0 0 0,-1-1 0 0 0,-7 16 1 0 0,9-17-447 0 0,2-1 0 0 0,-1 1 0 0 0,1-1 0 0 0,0 0 0 0 0,0 1 0 0 0,1-1 0 0 0,0 0 0 0 0,4 9 1 0 0,-4-10-162 0 0,1-1 1 0 0,0 1 0 0 0,0-1 0 0 0,0 0 0 0 0,1 0 0 0 0,-1 0-1 0 0,1-1 1 0 0,0 1 0 0 0,0-1 0 0 0,0 1 0 0 0,1-2 0 0 0,-1 1-1 0 0,1 0 1 0 0,-1-1 0 0 0,1 0 0 0 0,0 0 0 0 0,0 0 0 0 0,0 0-1 0 0,0-1 1 0 0,6 1 0 0 0,12 1 65 0 0,-1-1 0 0 0,1 0 1 0 0,32-4-1 0 0,-18 2-67 0 0,-23 0-61 0 0,1 0-1 0 0,-1-1 1 0 0,0-1-1 0 0,0 0 0 0 0,0-1 1 0 0,0 0-1 0 0,-1-1 1 0 0,19-8-1 0 0,52-16 93 0 0,-37 13-5 0 0,-28 8-91 0 0,0 2-1 0 0,22-5 1 0 0,-32 8-35 0 0,-1 0-1 0 0,0 0 0 0 0,1-1 0 0 0,11-6 0 0 0,-14 5-165 0 0,1 1-1 0 0,-1 0 1 0 0,1 1 0 0 0,0 0-1 0 0,0 0 1 0 0,1 0 0 0 0,-1 1-1 0 0,8-1 1 0 0,-26 9-2721 0 0,10-6 2664 0 0,-1 0 1 0 0,1 0 0 0 0,0 0 0 0 0,0 0-1 0 0,-1 0 1 0 0,1 0 0 0 0,-1-1 0 0 0,1 1-1 0 0,-1 0 1 0 0,1-1 0 0 0,-1 1 0 0 0,-2 0-1 0 0,-6-2-877 0 0,-4 2-54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7.875"/>
    </inkml:context>
    <inkml:brush xml:id="br0">
      <inkml:brushProperty name="width" value="0.1" units="cm"/>
      <inkml:brushProperty name="height" value="0.1" units="cm"/>
      <inkml:brushProperty name="color" value="#FF0066"/>
    </inkml:brush>
  </inkml:definitions>
  <inkml:trace contextRef="#ctx0" brushRef="#br0">1 1 2392 0 0,'0'1'154'0'0,"0"0"0"0"0,0 1 0 0 0,0-1-1 0 0,0 0 1 0 0,0 0 0 0 0,0 1 0 0 0,0-1 0 0 0,1 0 0 0 0,-1 0-1 0 0,0 1 1 0 0,1-1 0 0 0,-1 0 0 0 0,1 0 0 0 0,-1 0 0 0 0,1 0-1 0 0,0 0 1 0 0,-1 0 0 0 0,1 0 0 0 0,0 0 0 0 0,1 1-1 0 0,28 22 1235 0 0,-6-11-1191 0 0,31 11 0 0 0,-37-16 42 0 0,14 6-151 0 0,23 11 99 0 0,2-3 0 0 0,83 23 0 0 0,-138-45-183 0 0,90 22 91 0 0,0-5-1 0 0,114 7 0 0 0,171-17 111 0 0,-343-8-176 0 0,1-2 1 0 0,-1-1-1 0 0,56-15 0 0 0,-46 9-7 0 0,379-78 63 0 0,-350 78-25 0 0,78 0-1 0 0,-29 2-31 0 0,-99 5-51 0 0,-18 2-4 0 0,1 1 10 0 0,223 0-328 0 0,-224 0 352 0 0,-1 0-146 0 0,36 0 17 0 0,-35 0 62 0 0,0 1-11 0 0,-4 0 76 0 0,16 5-9 0 0,-17-1-48 0 0,-12 3-30 0 0,-7-2-114 0 0,-1-1 1 0 0,1-1-1 0 0,-40 4 1 0 0,58-8 193 0 0,-261 22-204 0 0,181-17 129 0 0,-178 0-142 0 0,173-6 337 0 0,77 2-109 0 0,0-2 0 0 0,0 1 0 0 0,0-1 0 0 0,-1-1 0 0 0,1 0-1 0 0,0 0 1 0 0,1-1 0 0 0,-1 0 0 0 0,0 0 0 0 0,-8-5 0 0 0,5 2 0 0 0,1 1 0 0 0,0 1 1 0 0,-1 0-1 0 0,0 1 1 0 0,-16-3-1 0 0,12 3 38 0 0,-2 1 127 0 0,1-2 0 0 0,-1 0-1 0 0,-22-8 1 0 0,36 8 75 0 0,12 2-119 0 0,20-1-587 0 0,-19 3-176 0 0,32-12-2950 0 0,-25 8 2440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8.248"/>
    </inkml:context>
    <inkml:brush xml:id="br0">
      <inkml:brushProperty name="width" value="0.1" units="cm"/>
      <inkml:brushProperty name="height" value="0.1" units="cm"/>
      <inkml:brushProperty name="color" value="#FF0066"/>
    </inkml:brush>
  </inkml:definitions>
  <inkml:trace contextRef="#ctx0" brushRef="#br0">1 15 2392 0 0,'4'0'656'0'0,"-1"-3"-148"0"0,1 3-44 0 0,2 0-216 0 0,-8-5-28 0 0,4 3-644 0 0,-1-2-736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9.348"/>
    </inkml:context>
    <inkml:brush xml:id="br0">
      <inkml:brushProperty name="width" value="0.1" units="cm"/>
      <inkml:brushProperty name="height" value="0.1" units="cm"/>
      <inkml:brushProperty name="color" value="#FF0066"/>
    </inkml:brush>
  </inkml:definitions>
  <inkml:trace contextRef="#ctx0" brushRef="#br0">251 676 1508 0 0,'-30'0'544'0'0,"5"0"3245"0"0,17 1-3683 0 0,5 0-71 0 0,0-1 0 0 0,1 1 0 0 0,-1-1-1 0 0,0 0 1 0 0,1 0 0 0 0,-1 0 0 0 0,0 0 0 0 0,1-1 0 0 0,-1 1 0 0 0,1-1 0 0 0,-1 0 0 0 0,1 1-1 0 0,-5-3 1 0 0,0 1 24 0 0,5 2-47 0 0,0 0 0 0 0,0 0 0 0 0,0 0 0 0 0,0-1 0 0 0,0 1 0 0 0,0-1 0 0 0,0 1 0 0 0,0-1 0 0 0,1 0 0 0 0,-1 0 0 0 0,0 0 0 0 0,0 0 0 0 0,1 0 0 0 0,-1 0 1 0 0,0-1-1 0 0,1 1 0 0 0,-1 0 0 0 0,1-1 0 0 0,0 1 0 0 0,-1-1 0 0 0,1 0 0 0 0,0 1 0 0 0,0-1 0 0 0,0 0 0 0 0,0 0 0 0 0,0 0 0 0 0,-1-3 0 0 0,-41-189 398 0 0,16 80-413 0 0,21 78-92 0 0,-3-60-1 0 0,0-1-696 0 0,8 50-231 0 0,12 55 981 0 0,42 110 691 0 0,-26-55-586 0 0,-19-46-27 0 0,6 16 47 0 0,2-1 0 0 0,1 0 0 0 0,36 50 1 0 0,-40-64-72 0 0,1-1 1 0 0,32 30-1 0 0,-40-42-5 0 0,0-1 1 0 0,0 1-1 0 0,1-1 1 0 0,-1 0-1 0 0,1-1 1 0 0,0 1-1 0 0,0-1 1 0 0,0-1-1 0 0,0 0 1 0 0,0 0-1 0 0,1 0 1 0 0,14 1-1 0 0,-16-3-1 0 0,0 0 1 0 0,0 0-1 0 0,1-1 0 0 0,-1 0 0 0 0,0 0 0 0 0,0-1 1 0 0,0 1-1 0 0,0-2 0 0 0,0 1 0 0 0,0 0 0 0 0,0-1 0 0 0,-1 0 1 0 0,0-1-1 0 0,1 1 0 0 0,-1-1 0 0 0,0 0 0 0 0,-1 0 0 0 0,8-8 1 0 0,-2 3 3 0 0,9-9-17 0 0,0-2-1 0 0,0 0 0 0 0,-2-1 1 0 0,-1 0-1 0 0,-1-2 0 0 0,0 0 1 0 0,17-38-1 0 0,-24 39-19 0 0,0 0 0 0 0,-2 0 0 0 0,-1 0 0 0 0,-1 0 0 0 0,0-1 1 0 0,-2 0-1 0 0,0-23 0 0 0,6-46-184 0 0,-8 92 209 0 0,0 0 1 0 0,0 0 0 0 0,0 0 0 0 0,0 0 0 0 0,0 0 1 0 0,0 0-1 0 0,1 0 0 0 0,-1 1 0 0 0,0-1 0 0 0,0 0 0 0 0,0 0 0 0 0,0 0 0 0 0,1 0 0 0 0,-1 0 1 0 0,0 0-1 0 0,0 0 0 0 0,0 0 0 0 0,1 0 0 0 0,-1 0 0 0 0,0 0 0 0 0,0 0 0 0 0,0 0 0 0 0,0 0 1 0 0,1 0-1 0 0,-1 0 0 0 0,0 0 0 0 0,0 0 0 0 0,0 0 0 0 0,1 0 0 0 0,-1 0 0 0 0,0 0 0 0 0,0 0 0 0 0,0-1 1 0 0,0 1-1 0 0,1 0 0 0 0,-1 0 0 0 0,0 0 0 0 0,0 0 0 0 0,0 0 0 0 0,0 0 0 0 0,0-1 0 0 0,0 1 1 0 0,1 0-1 0 0,-1 0 0 0 0,0 0 0 0 0,0 0 0 0 0,0-1 0 0 0,0 1 0 0 0,36 93 188 0 0,-24-58-130 0 0,1-1 0 0 0,1-1 0 0 0,2 0 0 0 0,21 31 0 0 0,-32-56-145 0 0,1-1 1 0 0,0 1 0 0 0,0-1 0 0 0,1 0 0 0 0,-1 0 0 0 0,2-1 0 0 0,-1 0 0 0 0,1 0-1 0 0,0-1 1 0 0,0 1 0 0 0,0-2 0 0 0,1 1 0 0 0,0-2 0 0 0,0 1 0 0 0,0-1 0 0 0,0 0 0 0 0,0-1-1 0 0,1 0 1 0 0,-1 0 0 0 0,13 0 0 0 0,37-2-2052 0 0,-22 0 1075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49.708"/>
    </inkml:context>
    <inkml:brush xml:id="br0">
      <inkml:brushProperty name="width" value="0.1" units="cm"/>
      <inkml:brushProperty name="height" value="0.1" units="cm"/>
      <inkml:brushProperty name="color" value="#FF0066"/>
    </inkml:brush>
  </inkml:definitions>
  <inkml:trace contextRef="#ctx0" brushRef="#br0">124 1 1496 0 0,'-1'5'273'0'0,"0"0"0"0"0,0-1 0 0 0,-1 1 0 0 0,0 0 0 0 0,0-1 0 0 0,0 1 0 0 0,-4 5 0 0 0,-4 8 73 0 0,-7 18-1 0 0,0 2-1 0 0,3 0 1 0 0,1 1-1 0 0,2 0 1 0 0,-12 77-1 0 0,22-106-299 0 0,0-1 1 0 0,1 1-1 0 0,0 0 0 0 0,1-1 0 0 0,0 1 0 0 0,2 10 0 0 0,-2-16-60 0 0,0-1-1 0 0,1 1 0 0 0,0 0 1 0 0,0-1-1 0 0,0 1 1 0 0,0-1-1 0 0,0 0 0 0 0,0 0 1 0 0,1 0-1 0 0,0 0 1 0 0,0 0-1 0 0,-1 0 0 0 0,2-1 1 0 0,4 5-1 0 0,2 0-331 0 0,0-1 0 0 0,0 0 0 0 0,1-1 0 0 0,-1 0 0 0 0,1 0-1 0 0,0-1 1 0 0,1-1 0 0 0,-1 0 0 0 0,1 0 0 0 0,-1-1 0 0 0,14 1 0 0 0,0-3-735 0 0</inkml:trace>
  <inkml:trace contextRef="#ctx0" brushRef="#br0" timeOffset="1">545 439 1272 0 0,'3'0'154'0'0,"0"0"-1"0"0,0 1 1 0 0,0-1-1 0 0,0 1 1 0 0,0 0 0 0 0,0-1-1 0 0,-1 1 1 0 0,1 0-1 0 0,0 1 1 0 0,0-1 0 0 0,-1 0-1 0 0,1 1 1 0 0,-1 0-1 0 0,1-1 1 0 0,-1 1 0 0 0,5 5-1 0 0,0 1 84 0 0,0 1 0 0 0,-1 0 0 0 0,8 14 0 0 0,-9-15-191 0 0,0 0 1 0 0,0 0 0 0 0,1 0 0 0 0,0 0 0 0 0,7 6 0 0 0,-11-12-182 0 0,1 0 0 0 0,0-1 0 0 0,-1 1 1 0 0,1-1-1 0 0,0 0 0 0 0,0 1 0 0 0,0-1 0 0 0,0 0 1 0 0,0-1-1 0 0,0 1 0 0 0,0 0 0 0 0,0-1 1 0 0,0 0-1 0 0,0 0 0 0 0,0 0 0 0 0,0 0 0 0 0,7-1 1 0 0,-8 0-876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0.098"/>
    </inkml:context>
    <inkml:brush xml:id="br0">
      <inkml:brushProperty name="width" value="0.1" units="cm"/>
      <inkml:brushProperty name="height" value="0.1" units="cm"/>
      <inkml:brushProperty name="color" value="#FF0066"/>
    </inkml:brush>
  </inkml:definitions>
  <inkml:trace contextRef="#ctx0" brushRef="#br0">1 369 1624 0 0,'2'0'540'0'0,"3"2"120"0"0,-5 5-124 0 0,3-1-92 0 0,-9-3-100 0 0,6 3-104 0 0,6-1 60 0 0,-6-1-172 0 0,0 2-12 0 0,0-3-760 0 0,5 1-176 0 0,4-8-1432 0 0</inkml:trace>
  <inkml:trace contextRef="#ctx0" brushRef="#br0" timeOffset="1">134 64 1700 0 0,'-11'-5'752'0'0,"10"5"-232"0"0,-1 5 12 0 0,-4-5-104 0 0,4 0-20 0 0,0 0 244 0 0,2-13-520 0 0,2 6-232 0 0,-4 1-296 0 0,9 1-204 0 0,-2-10-176 0 0,7 4-112 0 0,-8 4-160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0.470"/>
    </inkml:context>
    <inkml:brush xml:id="br0">
      <inkml:brushProperty name="width" value="0.1" units="cm"/>
      <inkml:brushProperty name="height" value="0.1" units="cm"/>
      <inkml:brushProperty name="color" value="#FF0066"/>
    </inkml:brush>
  </inkml:definitions>
  <inkml:trace contextRef="#ctx0" brushRef="#br0">16 0 1416 0 0,'-2'10'548'0'0,"0"0"-92"0"0,0-4-68 0 0,-4-1-464 0 0,4 3-384 0 0,1-6-440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1.107"/>
    </inkml:context>
    <inkml:brush xml:id="br0">
      <inkml:brushProperty name="width" value="0.1" units="cm"/>
      <inkml:brushProperty name="height" value="0.1" units="cm"/>
      <inkml:brushProperty name="color" value="#FF0066"/>
    </inkml:brush>
  </inkml:definitions>
  <inkml:trace contextRef="#ctx0" brushRef="#br0">0 1 1048 0 0,'49'0'116'0'0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1.465"/>
    </inkml:context>
    <inkml:brush xml:id="br0">
      <inkml:brushProperty name="width" value="0.1" units="cm"/>
      <inkml:brushProperty name="height" value="0.1" units="cm"/>
      <inkml:brushProperty name="color" value="#FF0066"/>
    </inkml:brush>
  </inkml:definitions>
  <inkml:trace contextRef="#ctx0" brushRef="#br0">1 1 1036 0 0,'0'50'392'0'0,"51"-50"-368"0"0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1.850"/>
    </inkml:context>
    <inkml:brush xml:id="br0">
      <inkml:brushProperty name="width" value="0.1" units="cm"/>
      <inkml:brushProperty name="height" value="0.1" units="cm"/>
      <inkml:brushProperty name="color" value="#FF0066"/>
    </inkml:brush>
  </inkml:definitions>
  <inkml:trace contextRef="#ctx0" brushRef="#br0">95 1 1448 0 0,'0'0'2026'0'0,"-8"0"-1216"0"0,-39 0-279 0 0,15 0-1713 0 0,25 0-43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3.085"/>
    </inkml:context>
    <inkml:brush xml:id="br0">
      <inkml:brushProperty name="width" value="0.1" units="cm"/>
      <inkml:brushProperty name="height" value="0.1" units="cm"/>
      <inkml:brushProperty name="color" value="#FF0066"/>
    </inkml:brush>
  </inkml:definitions>
  <inkml:trace contextRef="#ctx0" brushRef="#br0">369 1503 2508 0 0,'0'0'9860'0'0,"2"-11"-9646"0"0,-2 8-204 0 0,0 1-1 0 0,1-1 0 0 0,-1 0 1 0 0,1 1-1 0 0,0-1 0 0 0,0 1 1 0 0,0-1-1 0 0,0 1 0 0 0,0-1 1 0 0,0 1-1 0 0,0 0 0 0 0,1-1 1 0 0,0 1-1 0 0,-1 0 0 0 0,1 0 0 0 0,0 0 1 0 0,0 0-1 0 0,0 1 0 0 0,0-1 1 0 0,3-2-1 0 0,2 1 23 0 0,0 1 0 0 0,1 0 0 0 0,-1 0 0 0 0,0 1 0 0 0,1-1 0 0 0,-1 1 0 0 0,1 1 0 0 0,-1 0 0 0 0,8 0 1 0 0,12 1 44 0 0,-4-1 23 0 0,0 0-1 0 0,43-7 1 0 0,17-10-9 0 0,80-13 96 0 0,-56 14-34 0 0,267-32 195 0 0,6 26-16 0 0,410 22 115 0 0,-786-1-448 0 0,-1 1 0 0 0,1-1 0 0 0,-1 0 0 0 0,1 0 0 0 0,-1 0 0 0 0,0-1 0 0 0,0 1 0 0 0,0-1 0 0 0,1 1 0 0 0,-1-1 0 0 0,-1 0 0 0 0,1 0 0 0 0,0 0 0 0 0,0-1 0 0 0,-1 1 1 0 0,1-1-1 0 0,-1 1 0 0 0,0-1 0 0 0,0 0 0 0 0,0 0 0 0 0,0 0 0 0 0,-1 0 0 0 0,3-5 0 0 0,3-7-5 0 0,-2 1 1 0 0,1-1-1 0 0,-2 0 0 0 0,5-22 0 0 0,6-53 92 0 0,-12 67-79 0 0,2 0-1 0 0,0 0 1 0 0,1 0-1 0 0,19-42 1 0 0,-15 42-23 0 0,-2-1 0 0 0,0 0 1 0 0,9-48-1 0 0,0-6-105 0 0,-6 35 142 0 0,-10 40-60 0 0,-1-1-20 0 0,0-108 51 0 0,-1 107 8 0 0,0 1-1 0 0,0-1 1 0 0,0 0 0 0 0,-1 1-1 0 0,1-1 1 0 0,-1 1-1 0 0,0 0 1 0 0,0-1-1 0 0,-1 1 1 0 0,1 0-1 0 0,-1 0 1 0 0,-6-6 0 0 0,0-2-3 0 0,-46-74 2 0 0,37 56 0 0 0,0 2-1 0 0,-2-1 0 0 0,-2 2 0 0 0,-34-35 0 0 0,34 44-6 0 0,0 1 0 0 0,-1 0 0 0 0,-1 2 0 0 0,0 1-1 0 0,-1 1 1 0 0,0 1 0 0 0,-1 1 0 0 0,-1 1 0 0 0,0 2 0 0 0,-36-8-1 0 0,18 9-19 0 0,-80-2 1 0 0,55 5 34 0 0,-166 0 25 0 0,132 6-28 0 0,65-2-6 0 0,1 2-1 0 0,-1 1 0 0 0,1 2 0 0 0,-63 17 0 0 0,40-7 6 0 0,-75 8 0 0 0,-163 20-23 0 0,-77 10-20 0 0,326-48 90 0 0,-275 14 314 0 0,321-19-367 0 0,-1 0 27 0 0,-13 0 20 0 0,14 0 20 0 0,-4 8-61 0 0,-27 31-40 0 0,33-37 34 0 0,0 1 1 0 0,0-1-1 0 0,0 1 1 0 0,1 0-1 0 0,0 0 0 0 0,-1 0 1 0 0,1-1-1 0 0,0 1 0 0 0,0 0 1 0 0,0 1-1 0 0,0 5 1 0 0,-4 13-10 0 0,-4 16 22 0 0,1 0-1 0 0,2 0 0 0 0,-2 53 0 0 0,7 127 44 0 0,2-112 59 0 0,-1 137 78 0 0,1-238-187 0 0,0-1-1 0 0,0 1 1 0 0,1-1 0 0 0,-1 0 0 0 0,1 0 0 0 0,0 1-1 0 0,0-1 1 0 0,0 0 0 0 0,1 0 0 0 0,-1-1 0 0 0,1 1 0 0 0,0-1-1 0 0,0 1 1 0 0,0-1 0 0 0,7 5 0 0 0,-5-3 2 0 0,-3-3 1 0 0,1 1-1 0 0,-1-1 1 0 0,0 1 0 0 0,0-1-1 0 0,0 1 1 0 0,0 0-1 0 0,-1 0 1 0 0,1 0-1 0 0,-1 0 1 0 0,0 0-1 0 0,2 5 1 0 0,-3-5-29 0 0,1-1 1 0 0,0 0 0 0 0,0 0-1 0 0,0 1 1 0 0,0-1 0 0 0,0 0-1 0 0,0 0 1 0 0,0 0 0 0 0,1 0-1 0 0,-1 0 1 0 0,4 2-1 0 0,3 4-98 0 0,-7-6-9 0 0,0-1 1 0 0,0 1-1 0 0,0 0 1 0 0,1-1-1 0 0,-1 1 0 0 0,1-1 1 0 0,-1 0-1 0 0,1 1 1 0 0,0-1-1 0 0,0 0 1 0 0,-1 0-1 0 0,1 0 0 0 0,0 0 1 0 0,0 0-1 0 0,0-1 1 0 0,0 1-1 0 0,0 0 0 0 0,0-1 1 0 0,0 0-1 0 0,0 1 1 0 0,0-1-1 0 0,0 0 1 0 0,0 0-1 0 0,1 0 0 0 0,-1 0 1 0 0,0 0-1 0 0,0-1 1 0 0,0 1-1 0 0,0-1 0 0 0,0 1 1 0 0,0-1-1 0 0,0 0 1 0 0,0 0-1 0 0,-1 0 1 0 0,1 0-1 0 0,0 0 0 0 0,0 0 1 0 0,2-2-1 0 0,20-13-955 0 0,-1 0 0 0 0,0-2 0 0 0,26-26 0 0 0,47-58-1335 0 0,-46 58 1266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6.465"/>
    </inkml:context>
    <inkml:brush xml:id="br0">
      <inkml:brushProperty name="width" value="0.1" units="cm"/>
      <inkml:brushProperty name="height" value="0.1" units="cm"/>
      <inkml:brushProperty name="color" value="#FF0066"/>
    </inkml:brush>
  </inkml:definitions>
  <inkml:trace contextRef="#ctx0" brushRef="#br0">363 0 1180 0 0,'-4'3'303'0'0,"0"1"-1"0"0,0-1 0 0 0,0 1 1 0 0,1 0-1 0 0,0 0 1 0 0,-1 0-1 0 0,2 0 1 0 0,-1 1-1 0 0,0-1 0 0 0,1 1 1 0 0,0 0-1 0 0,0 0 1 0 0,0 0-1 0 0,0 0 1 0 0,1 0-1 0 0,-1 5 0 0 0,0 9 210 0 0,1 1 0 0 0,0-1-1 0 0,3 22 1 0 0,-1 6 41 0 0,0-33-494 0 0,1 0 0 0 0,0 0 0 0 0,0-1 0 0 0,1 1 0 0 0,1-1 0 0 0,1 0 0 0 0,8 20 1 0 0,13 39 334 0 0,-2 46 30 0 0,-12-88-361 0 0,-6-14-23 0 0,-1 1 0 0 0,5 19 1 0 0,9 48 165 0 0,-9-43 70 0 0,5 47 1 0 0,-15-84-204 0 0,0 1 13 0 0,0 16 28 0 0,-8-1-8 0 0,7-19-106 0 0,-13 24 77 0 0,-1-1 0 0 0,-1 0 0 0 0,-2-1 0 0 0,-36 39 0 0 0,41-53-60 0 0,0 1 1 0 0,0-2-1 0 0,0 0 0 0 0,-1 0 1 0 0,-1-1-1 0 0,1-1 0 0 0,-1 0 1 0 0,0-1-1 0 0,0-1 0 0 0,0 0 1 0 0,-17 1-1 0 0,28-4-92 0 0,0-1-101 0 0,4 0 176 0 0,-3-1-27 0 0,1 1-1 0 0,-1 0 1 0 0,0-1 0 0 0,0 1-1 0 0,1-1 1 0 0,-1 0-1 0 0,1 0 1 0 0,-1 0-1 0 0,-3-1 1 0 0,-49-33-361 0 0,50 31 122 0 0,0 0 0 0 0,0 0 0 0 0,0-1-1 0 0,1 0 1 0 0,-1 0 0 0 0,1 0 0 0 0,1 0 0 0 0,-1 0-1 0 0,1-1 1 0 0,0 0 0 0 0,0 0 0 0 0,0 0 0 0 0,1 0-1 0 0,-2-8 1 0 0,1-1-676 0 0,0-1-1 0 0,1 0 1 0 0,1-32 0 0 0,1 12-170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4.206"/>
    </inkml:context>
    <inkml:brush xml:id="br0">
      <inkml:brushProperty name="width" value="0.1" units="cm"/>
      <inkml:brushProperty name="height" value="0.1" units="cm"/>
      <inkml:brushProperty name="color" value="#FF0066"/>
    </inkml:brush>
  </inkml:definitions>
  <inkml:trace contextRef="#ctx0" brushRef="#br0">0 279 1860 0 0,'0'0'1586'0'0,"3"-4"-1177"0"0,16-17-180 0 0,0 1 0 0 0,2 1-1 0 0,0 0 1 0 0,1 2 0 0 0,41-25 0 0 0,-3 7 115 0 0,76-31 0 0 0,-120 59-287 0 0,1 1 1 0 0,-1 1 0 0 0,1 1-1 0 0,0 0 1 0 0,21-1-1 0 0,88 1 398 0 0,-95 4-305 0 0,-20 0-125 0 0,-1 1 0 0 0,1 1 0 0 0,0 0 0 0 0,0 0 0 0 0,-1 1 0 0 0,1 0 0 0 0,-1 1-1 0 0,0 0 1 0 0,0 1 0 0 0,0 0 0 0 0,-1 1 0 0 0,14 10 0 0 0,-3-4 16 0 0,14 11 43 0 0,0 1-1 0 0,-2 1 0 0 0,-1 2 1 0 0,-1 2-1 0 0,36 43 0 0 0,105 166 231 0 0,-157-217-290 0 0,87 153 225 0 0,9 11 4 0 0,-60-106-198 0 0,28 37 62 0 0,-12-17-473 0 0,-65-98 128 0 0,41-60-5479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4.581"/>
    </inkml:context>
    <inkml:brush xml:id="br0">
      <inkml:brushProperty name="width" value="0.1" units="cm"/>
      <inkml:brushProperty name="height" value="0.1" units="cm"/>
      <inkml:brushProperty name="color" value="#FF0066"/>
    </inkml:brush>
  </inkml:definitions>
  <inkml:trace contextRef="#ctx0" brushRef="#br0">1 1 1760 0 0,'41'24'2740'0'0,"-18"-8"-2216"0"0,7 6-284 0 0,-1 1-1 0 0,-1 2 1 0 0,-1 1 0 0 0,-1 1-1 0 0,-1 1 1 0 0,-2 1 0 0 0,36 59 0 0 0,113 246 890 0 0,-156-300-1025 0 0,199 508 1088 0 0,-194-460-937 0 0,17 121 0 0 0,-36-184-215 0 0,7 46 88 0 0,4 28-485 0 0,-12-91 52 0 0,1 10 426 0 0,12-45-6364 0 0,-5 2 5118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4.972"/>
    </inkml:context>
    <inkml:brush xml:id="br0">
      <inkml:brushProperty name="width" value="0.1" units="cm"/>
      <inkml:brushProperty name="height" value="0.1" units="cm"/>
      <inkml:brushProperty name="color" value="#FF0066"/>
    </inkml:brush>
  </inkml:definitions>
  <inkml:trace contextRef="#ctx0" brushRef="#br0">1 1 1836 0 0,'26'200'2459'0'0,"-24"-172"-2163"0"0,30 195 794 0 0,-21-150-784 0 0,50 293 890 0 0,-33-209-887 0 0,10 71-640 0 0,-38-224 80 0 0,1 0 0 0 0,-1 1-1 0 0,1-1 1 0 0,0 0 0 0 0,0 0-1 0 0,0 1 1 0 0,1-1 0 0 0,-1 0-1 0 0,1 0 1 0 0,0-1 0 0 0,0 1 0 0 0,1 0-1 0 0,-1-1 1 0 0,1 1 0 0 0,3 3-1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5.361"/>
    </inkml:context>
    <inkml:brush xml:id="br0">
      <inkml:brushProperty name="width" value="0.1" units="cm"/>
      <inkml:brushProperty name="height" value="0.1" units="cm"/>
      <inkml:brushProperty name="color" value="#FF0066"/>
    </inkml:brush>
  </inkml:definitions>
  <inkml:trace contextRef="#ctx0" brushRef="#br0">154 0 1672 0 0,'-17'54'1233'0'0,"2"-1"-1"0"0,-9 64 1 0 0,-4 112 31 0 0,6-38-555 0 0,-19 285 495 0 0,35 4-2052 0 0,6-426 414 0 0,0-50 313 0 0,0 0 0 0 0,1 0-1 0 0,-1 0 1 0 0,1-1 0 0 0,0 1-1 0 0,0 0 1 0 0,1 0 0 0 0,-1-1-1 0 0,1 1 1 0 0,0 0 0 0 0,0-1-1 0 0,0 0 1 0 0,0 1 0 0 0,0-1-1 0 0,1 0 1 0 0,-1 0-1 0 0,1 0 1 0 0,0-1 0 0 0,4 4-1 0 0,-6-5 58 0 0,0 0 1 0 0,0 0-1 0 0,-1-1 1 0 0,1 1 0 0 0,0 0-1 0 0,-1-1 1 0 0,1 1 0 0 0,0-1 0 0 0,0 1-1 0 0,0-1 1 0 0,0 1 0 0 0,-1-1 0 0 0,1 0-1 0 0,0 1 1 0 0,0-1 0 0 0,0 0-1 0 0,0 0 1 0 0,0 1 0 0 0,1-1 0 0 0,5-3-1153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5.750"/>
    </inkml:context>
    <inkml:brush xml:id="br0">
      <inkml:brushProperty name="width" value="0.1" units="cm"/>
      <inkml:brushProperty name="height" value="0.1" units="cm"/>
      <inkml:brushProperty name="color" value="#FF0066"/>
    </inkml:brush>
  </inkml:definitions>
  <inkml:trace contextRef="#ctx0" brushRef="#br0">309 1 2096 0 0,'0'0'2004'0'0,"-4"8"-1408"0"0,-19 47 187 0 0,-20 75 1 0 0,16-45-312 0 0,-96 323 877 0 0,93-286-1053 0 0,-20 173-1 0 0,50-294-294 0 0,-5 46-10 0 0,2 54 0 0 0,3 130-1970 0 0,0-227 771 0 0,5 4-4 0 0,18 22 60 0 0,-23-30 1124 0 0,1 0 0 0 0,-1 0 0 0 0,0 1 0 0 0,0-1 0 0 0,1 0 0 0 0,-1 0 0 0 0,0 1 0 0 0,1-1 0 0 0,-1 0 0 0 0,0 0 0 0 0,1 0 0 0 0,-1 0 0 0 0,1 0 0 0 0,-1 0 0 0 0,0 1 0 0 0,1-1 0 0 0,-1 0 0 0 0,1 0 1 0 0,-1 0-1 0 0,0 0 0 0 0,1 0 0 0 0,-1 0 0 0 0,0 0 0 0 0,1-1 0 0 0,-1 1 0 0 0,1 0 0 0 0,-1 0 0 0 0,0 0 0 0 0,1 0 0 0 0,-1 0 0 0 0,0-1 0 0 0,1 1 0 0 0,-1 0 0 0 0,0 0 0 0 0,1 0 0 0 0,-1-1 0 0 0,0 1 0 0 0,1 0 0 0 0,-1-1 0 0 0,0 1 0 0 0,1-1 0 0 0</inkml:trace>
  <inkml:trace contextRef="#ctx0" brushRef="#br0" timeOffset="1">1108 16 2016 0 0,'-20'34'1047'0'0,"1"1"-1"0"0,-21 57 0 0 0,6-12-408 0 0,-228 454 1894 0 0,155-284-1930 0 0,91-206-729 0 0,3 1 0 0 0,-12 72 0 0 0,20-92-45 0 0,4-18-628 0 0,1-3-469 0 0,0-3 1198 0 0,0 1 0 0 0,0-1 0 0 0,0 0 1 0 0,0 1-1 0 0,0-1 0 0 0,0 0 1 0 0,1 1-1 0 0,-1-1 0 0 0,1 1 1 0 0,-1-1-1 0 0,1 0 0 0 0,-1 0 0 0 0,1 1 1 0 0,0-1-1 0 0,-1 0 0 0 0,1 0 1 0 0,0 0-1 0 0,0 0 0 0 0,0 0 1 0 0,0 0-1 0 0,0 0 0 0 0,0 0 0 0 0,0 0 1 0 0,0 0-1 0 0,1-1 0 0 0,-1 1 1 0 0,0 0-1 0 0,0-1 0 0 0,1 1 1 0 0,-1-1-1 0 0,0 0 0 0 0,1 1 0 0 0,-1-1 1 0 0,0 0-1 0 0,1 0 0 0 0,-1 0 1 0 0,1 0-1 0 0,-1 0 0 0 0,0 0 1 0 0,1 0-1 0 0,-1 0 0 0 0,1 0 1 0 0,-1-1-1 0 0,0 1 0 0 0,1 0 0 0 0,-1-1 1 0 0,0 0-1 0 0,0 1 0 0 0,1-1 1 0 0,1-1-1 0 0,17-13-1040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7:56.122"/>
    </inkml:context>
    <inkml:brush xml:id="br0">
      <inkml:brushProperty name="width" value="0.1" units="cm"/>
      <inkml:brushProperty name="height" value="0.1" units="cm"/>
      <inkml:brushProperty name="color" value="#FF0066"/>
    </inkml:brush>
  </inkml:definitions>
  <inkml:trace contextRef="#ctx0" brushRef="#br0">579 1 1036 0 0,'-2'8'1204'0'0,"-4"10"-208"0"0,-17 34-164 0 0,-5 19-88 0 0,-7 3-164 0 0,-5 12 73 0 0,0-2-61 0 0,-1 4-180 0 0,-2 9-112 0 0,5 8-104 0 0,-6-5-228 0 0,-1 0 0 0 0,5-5-760 0 0,3-2-513 0 0,-9-6 113 0 0,5-10-24 0 0,11-13 100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0.992"/>
    </inkml:context>
    <inkml:brush xml:id="br0">
      <inkml:brushProperty name="width" value="0.1" units="cm"/>
      <inkml:brushProperty name="height" value="0.1" units="cm"/>
      <inkml:brushProperty name="color" value="#FF0066"/>
    </inkml:brush>
  </inkml:definitions>
  <inkml:trace contextRef="#ctx0" brushRef="#br0">969 4527 1540 0 0,'0'0'5371'0'0,"-8"0"-4981"0"0,-91 16 290 0 0,98-16-667 0 0,-1 1 0 0 0,1-1 0 0 0,-1 0 0 0 0,1-1 0 0 0,-1 1 0 0 0,1 0 0 0 0,-1 0 0 0 0,1-1-1 0 0,-1 1 1 0 0,1-1 0 0 0,0 1 0 0 0,-1-1 0 0 0,1 0 0 0 0,0 1 0 0 0,-1-1 0 0 0,1 0 0 0 0,0 0 0 0 0,-2-2-1 0 0,2 3-7 0 0,-37-29 397 0 0,-2 1 0 0 0,-62-31 0 0 0,50 33-220 0 0,-191-105 575 0 0,215 111-684 0 0,1-2 0 0 0,0-1 0 0 0,2-1 0 0 0,1-1 0 0 0,1-1 0 0 0,0-1 0 0 0,3-1 0 0 0,0 0 0 0 0,2-2-1 0 0,-20-43 1 0 0,26 44-26 0 0,1 0-1 0 0,2 0 1 0 0,-6-37-1 0 0,-9-93 91 0 0,19 121-140 0 0,-2-35 93 0 0,6-127 0 0 0,3 92-76 0 0,-3 69-18 0 0,0 9 12 0 0,2 0 1 0 0,6-44 0 0 0,7 4-8 0 0,-5 25-8 0 0,6-51-1 0 0,-12 52 23 0 0,0 3-19 0 0,1 0 0 0 0,3 0 0 0 0,12-46 0 0 0,-18 84-3 0 0,0 0-1 0 0,0 0 1 0 0,1 0 0 0 0,-1 0 0 0 0,1 1-1 0 0,-1-1 1 0 0,1 0 0 0 0,0 1-1 0 0,0-1 1 0 0,0 1 0 0 0,0 0-1 0 0,0 0 1 0 0,1 0 0 0 0,-1 0 0 0 0,1 0-1 0 0,-1 0 1 0 0,5-1 0 0 0,-5 2-2 0 0,1 0 0 0 0,-1 1-1 0 0,0-1 1 0 0,1 1 0 0 0,-1 0 0 0 0,0 0 0 0 0,1 0 0 0 0,-1 0 0 0 0,0 0 0 0 0,1 1 0 0 0,-1-1 0 0 0,0 1 0 0 0,1-1 0 0 0,-1 1-1 0 0,0 0 1 0 0,0 0 0 0 0,1 0 0 0 0,-1 0 0 0 0,0 0 0 0 0,0 1 0 0 0,0-1 0 0 0,-1 0 0 0 0,1 1 0 0 0,0 0 0 0 0,0-1 0 0 0,-1 1 0 0 0,1 0-1 0 0,1 2 1 0 0,164 187-456 0 0,-151-175 389 0 0,1-1 1 0 0,1-1-1 0 0,0 0 0 0 0,1-2 1 0 0,0 0-1 0 0,24 11 1 0 0,-38-20 62 0 0,1-1 1 0 0,-1 0-1 0 0,1 0 0 0 0,0 0 1 0 0,-1-1-1 0 0,1 0 1 0 0,0 0-1 0 0,0-1 1 0 0,0 0-1 0 0,0 0 1 0 0,0 0-1 0 0,0 0 1 0 0,0-1-1 0 0,-1 0 1 0 0,1-1-1 0 0,0 1 1 0 0,7-4-1 0 0,1-1 1 0 0,0-1 0 0 0,-1 0 0 0 0,0-1 0 0 0,19-15 0 0 0,-10 5 0 0 0,0-1 0 0 0,-1-1-1 0 0,-1 0 1 0 0,-1-2 0 0 0,-1-1-1 0 0,-1 0 1 0 0,-1-1 0 0 0,-1 0 0 0 0,-1-2-1 0 0,-2 0 1 0 0,0 0 0 0 0,12-41-1 0 0,-9 12-11 0 0,-3-1-1 0 0,-2 0 0 0 0,-2-1 0 0 0,-3 0 0 0 0,-2-58 1 0 0,-3 86-21 0 0,1 19 42 0 0,-1 1 0 0 0,0 0 0 0 0,-1-1 0 0 0,0 1 0 0 0,-1 0 0 0 0,-4-18 0 0 0,-62-152 26 0 0,57 148-18 0 0,-1-1 0 0 0,-1 2 0 0 0,-2 0 0 0 0,-1 0-1 0 0,-1 2 1 0 0,-2 0 0 0 0,0 1 0 0 0,-2 1 0 0 0,-1 0 0 0 0,-28-24 0 0 0,30 29-45 0 0,18 18 42 0 0,-1-1 0 0 0,0 1 0 0 0,0 0 0 0 0,0 0 1 0 0,0 0-1 0 0,0 1 0 0 0,-1-1 0 0 0,1 1 1 0 0,-6-3-1 0 0,8 4 23 0 0,-2 7-21 0 0,1-2-4 0 0,1 0-1 0 0,-1 1 1 0 0,1 0-1 0 0,-1-1 1 0 0,1 1-1 0 0,0 0 1 0 0,1-1 0 0 0,0 1-1 0 0,-1 0 1 0 0,1 0-1 0 0,1 0 1 0 0,-1-1-1 0 0,1 1 1 0 0,0 0-1 0 0,2 6 1 0 0,14 100-59 0 0,1-46 34 0 0,2 0 0 0 0,4-2 1 0 0,2 0-1 0 0,54 91 0 0 0,-72-140 19 0 0,2 0-1 0 0,0 0 1 0 0,1-1-1 0 0,0 0 0 0 0,26 21 1 0 0,-33-30-5 0 0,0-1 0 0 0,0 0 0 0 0,1 0 0 0 0,-1 0 0 0 0,1-1 1 0 0,0 1-1 0 0,0-1 0 0 0,0 0 0 0 0,0-1 0 0 0,0 1 0 0 0,0-1 0 0 0,0 0 0 0 0,1 0 1 0 0,-1-1-1 0 0,0 1 0 0 0,1-1 0 0 0,-1-1 0 0 0,0 1 0 0 0,1-1 0 0 0,-1 1 0 0 0,0-1 0 0 0,0-1 1 0 0,0 1-1 0 0,6-3 0 0 0,3-4-15 0 0,-1-1 0 0 0,0 0 0 0 0,0-1 0 0 0,-1 0 0 0 0,0-1 0 0 0,-1 0 0 0 0,0-1 0 0 0,0 0 0 0 0,15-26-1 0 0,5-10-113 0 0,38-83-1 0 0,-38 57 68 0 0,-4-1-1 0 0,28-129 0 0 0,-41 146 12 0 0,42-197-125 0 0,25-288 1 0 0,-36 8 340 0 0,-45 506-126 0 0,1 4 67 0 0,1 43-55 0 0,-2 141-3 0 0,-2-88-133 0 0,12 119 0 0 0,39 132-217 0 0,13-39-134 0 0,-51-236 370 0 0,15 41-147 0 0,3-2 0 0 0,62 128 0 0 0,-90-213 223 0 0,79 158-690 0 0,-69-141 351 0 0,0-1 0 0 0,1-1 0 0 0,0 0 0 0 0,1 0 0 0 0,1-1 0 0 0,26 21 0 0 0,-9-16-860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1.349"/>
    </inkml:context>
    <inkml:brush xml:id="br0">
      <inkml:brushProperty name="width" value="0.1" units="cm"/>
      <inkml:brushProperty name="height" value="0.1" units="cm"/>
      <inkml:brushProperty name="color" value="#FF0066"/>
    </inkml:brush>
  </inkml:definitions>
  <inkml:trace contextRef="#ctx0" brushRef="#br0">0 54 2156 0 0,'2'-11'441'0'0,"-2"9"-318"0"0,0-1-1 0 0,0 1 1 0 0,0-1-1 0 0,1 1 0 0 0,-1-1 1 0 0,1 1-1 0 0,-1-1 1 0 0,1 1-1 0 0,0-1 1 0 0,0 1-1 0 0,0 0 0 0 0,0 0 1 0 0,0-1-1 0 0,1 1 1 0 0,-1 0-1 0 0,3-2 0 0 0,0 34 697 0 0,14 103-171 0 0,-3-15-471 0 0,41 163 1 0 0,11-53-394 0 0,124 288-1 0 0,-178-489-37 0 0,1 0 0 0 0,0-1 0 0 0,30 39-1 0 0,-36-55-22 0 0,1 0-1 0 0,-1 0 0 0 0,1-1 1 0 0,1 0-1 0 0,0-1 0 0 0,0 0 1 0 0,1 0-1 0 0,0-1 0 0 0,0-1 1 0 0,22 10-1 0 0,-28-14-782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1.738"/>
    </inkml:context>
    <inkml:brush xml:id="br0">
      <inkml:brushProperty name="width" value="0.1" units="cm"/>
      <inkml:brushProperty name="height" value="0.1" units="cm"/>
      <inkml:brushProperty name="color" value="#FF0066"/>
    </inkml:brush>
  </inkml:definitions>
  <inkml:trace contextRef="#ctx0" brushRef="#br0">0 243 1140 0 0,'32'-194'3068'0'0,"-32"190"-2220"0"0,0-31-194 0 0,-1 26-457 0 0,2 24 223 0 0,0 91-70 0 0,-2-40-160 0 0,1 175 242 0 0,0-202-402 0 0,2 1 1 0 0,1 0-1 0 0,2-1 1 0 0,12 46-1 0 0,11 52 62 0 0,-17-75-56 0 0,3-1-1 0 0,3 0 0 0 0,3-1 0 0 0,36 77 0 0 0,-48-122-46 0 0,0-1 0 0 0,1-1 0 0 0,0 1 0 0 0,1-2 0 0 0,1 1 0 0 0,0-1 0 0 0,1-1-1 0 0,0 0 1 0 0,0-1 0 0 0,1 0 0 0 0,22 12 0 0 0,-24-17-47 0 0,-1-1 0 0 0,1 0 0 0 0,-1-1 0 0 0,1 0 0 0 0,0-1 1 0 0,0 0-1 0 0,0-1 0 0 0,0 0 0 0 0,1 0 0 0 0,-1-2 0 0 0,0 1 0 0 0,0-1 0 0 0,0-1 0 0 0,19-5 0 0 0,103-45 396 0 0,-124 49-275 0 0,0 1 0 0 0,0 0-1 0 0,0 0 1 0 0,12 0 0 0 0,-18 2 187 0 0,2 10-209 0 0,0-1 0 0 0,-1 1 0 0 0,0 1 0 0 0,0-1 0 0 0,-1 0 0 0 0,2 15 0 0 0,-4-7-16 0 0,-1 1 0 0 0,-1 0 0 0 0,-1-1 0 0 0,-4 23 0 0 0,-15 52-920 0 0,-4 0 0 0 0,-65 159 0 0 0,60-184-297 0 0,-52 84-1 0 0,12-52-96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2.948"/>
    </inkml:context>
    <inkml:brush xml:id="br0">
      <inkml:brushProperty name="width" value="0.1" units="cm"/>
      <inkml:brushProperty name="height" value="0.1" units="cm"/>
      <inkml:brushProperty name="color" value="#FF0066"/>
    </inkml:brush>
  </inkml:definitions>
  <inkml:trace contextRef="#ctx0" brushRef="#br0">95 0 2048 0 0,'-47'54'2476'0'0,"-1"-54"-5496"0"0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47.337"/>
    </inkml:context>
    <inkml:brush xml:id="br0">
      <inkml:brushProperty name="width" value="0.1" units="cm"/>
      <inkml:brushProperty name="height" value="0.1" units="cm"/>
      <inkml:brushProperty name="color" value="#FF0066"/>
    </inkml:brush>
  </inkml:definitions>
  <inkml:trace contextRef="#ctx0" brushRef="#br0">1484 2624 2568 0 0,'-1'5'331'0'0,"0"-1"0"0"0,0 1 0 0 0,-1-1 0 0 0,0 0 0 0 0,0 1 0 0 0,0-1 0 0 0,0 0 0 0 0,-1 0 0 0 0,1 0 0 0 0,-1-1 0 0 0,0 1 0 0 0,0-1 0 0 0,-8 7 0 0 0,5-6-32 0 0,0 1 1 0 0,-1-1-1 0 0,0-1 0 0 0,0 1 1 0 0,0-1-1 0 0,0 0 1 0 0,-13 3-1 0 0,-8-1 183 0 0,1-1 1 0 0,0-1-1 0 0,-48-2 0 0 0,65-1-326 0 0,-14 1 21 0 0,15 0-139 0 0,0-1-1 0 0,0 0 0 0 0,0-1 1 0 0,0 1-1 0 0,1-2 1 0 0,-1 1-1 0 0,0-1 0 0 0,-8-3 1 0 0,-29-15 27 0 0,24 10-14 0 0,-2 0 0 0 0,1 2 0 0 0,-28-7-1 0 0,19 9 6 0 0,-4-1 65 0 0,0-2 1 0 0,1-1-1 0 0,-46-19 0 0 0,32 7-13 0 0,0-2 0 0 0,3-3 0 0 0,-80-57 0 0 0,102 63-84 0 0,1-1-1 0 0,1-1 0 0 0,-37-51 1 0 0,-42-89 70 0 0,69 97-33 0 0,2-2 1 0 0,4-1 0 0 0,2-1 0 0 0,-20-102-1 0 0,23 94-82 0 0,11 43-23 0 0,-9-55 0 0 0,16 68 28 0 0,0 3 3 0 0,1 0-1 0 0,1-22 1 0 0,1-296-180 0 0,1 310 179 0 0,1 0-1 0 0,2 0 1 0 0,0 0-1 0 0,15-45 1 0 0,-12 47 4 0 0,2-8-3 0 0,-1-4-2 0 0,2 1-1 0 0,2 0 0 0 0,2 0 0 0 0,31-59 0 0 0,7 2-40 0 0,55-85-80 0 0,-94 161 132 0 0,0 1 0 0 0,28-25 0 0 0,-1 1 44 0 0,-24 23-20 0 0,73-71-10 0 0,-78 80-17 0 0,-1 1-1 0 0,2 0 0 0 0,-1 1 0 0 0,1 0 1 0 0,0 1-1 0 0,24-7 0 0 0,76-13-24 0 0,-70 20-54 0 0,82 1 1 0 0,-101 4 90 0 0,-8 1-2 0 0,0 0 0 0 0,0 1 1 0 0,-1 0-1 0 0,1 2 1 0 0,0-1-1 0 0,-1 2 1 0 0,22 9-1 0 0,-3-1-2 0 0,49 12-12 0 0,-61-19 19 0 0,-1 0 0 0 0,0 1 0 0 0,37 20 0 0 0,-45-21 0 0 0,19 11-6 0 0,0 1 1 0 0,-1 2-1 0 0,30 25 1 0 0,0 4 9 0 0,-31-26-33 0 0,38 38 1 0 0,-36-26 20 0 0,-1 1-1 0 0,-2 2 1 0 0,-1 0 0 0 0,-3 2-1 0 0,-1 1 1 0 0,-1 1-1 0 0,-3 1 1 0 0,-1 1 0 0 0,-3 0-1 0 0,-1 1 1 0 0,8 50 0 0 0,-14-52-6 0 0,0-2 30 0 0,-2 1 1 0 0,2 79-1 0 0,-6-52 14 0 0,0-27-15 0 0,-2 0 0 0 0,-2 0 0 0 0,-9 48 0 0 0,-59 208 90 0 0,40-195-65 0 0,-6-2-1 0 0,-88 179 0 0 0,-62 97-699 0 0,165-336 49 0 0,-2-1 0 0 0,-2 0 0 0 0,-59 70 0 0 0,73-96 177 0 0,-1-1 0 0 0,0 0-1 0 0,-1 0 1 0 0,0-2 0 0 0,-1 0 0 0 0,-1 0 0 0 0,1-1 0 0 0,-2-1-1 0 0,-28 13 1 0 0,43-21 286 0 0,-1 0-1 0 0,0 0 1 0 0,0 0 0 0 0,-1 0-1 0 0,1-1 1 0 0,0 1-1 0 0,0-1 1 0 0,0 0 0 0 0,0 1-1 0 0,0-1 1 0 0,-1 0-1 0 0,1 0 1 0 0,0 0-1 0 0,-4-1 1 0 0,-4-1-225 0 0,-24 2-679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3.320"/>
    </inkml:context>
    <inkml:brush xml:id="br0">
      <inkml:brushProperty name="width" value="0.1" units="cm"/>
      <inkml:brushProperty name="height" value="0.1" units="cm"/>
      <inkml:brushProperty name="color" value="#FF0066"/>
    </inkml:brush>
  </inkml:definitions>
  <inkml:trace contextRef="#ctx0" brushRef="#br0">0 1 1868 0 0,'0'0'3164'0'0,"0"52"-1315"0"0,48-52-6230 0 0</inkml:trace>
  <inkml:trace contextRef="#ctx0" brushRef="#br0" timeOffset="1">153 222 2204 0 0,'0'53'3685'0'0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3.707"/>
    </inkml:context>
    <inkml:brush xml:id="br0">
      <inkml:brushProperty name="width" value="0.1" units="cm"/>
      <inkml:brushProperty name="height" value="0.1" units="cm"/>
      <inkml:brushProperty name="color" value="#FF0066"/>
    </inkml:brush>
  </inkml:definitions>
  <inkml:trace contextRef="#ctx0" brushRef="#br0">0 1 1060 0 0,'0'0'1096'0'0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06.086"/>
    </inkml:context>
    <inkml:brush xml:id="br0">
      <inkml:brushProperty name="width" value="0.1" units="cm"/>
      <inkml:brushProperty name="height" value="0.1" units="cm"/>
      <inkml:brushProperty name="color" value="#FF0066"/>
    </inkml:brush>
  </inkml:definitions>
  <inkml:trace contextRef="#ctx0" brushRef="#br0">2 2753 880 0 0,'0'0'1634'0'0,"0"-8"-938"0"0,0-28-48 0 0,0 27-49 0 0,6-7-56 0 0,17-53-128 0 0,-22 66-367 0 0,0-1 0 0 0,-1 1-1 0 0,1-1 1 0 0,-1 1 0 0 0,0-1 0 0 0,0 1-1 0 0,0-1 1 0 0,-1 1 0 0 0,1-1 0 0 0,-1 1-1 0 0,0 0 1 0 0,0-1 0 0 0,0 1 0 0 0,0 0-1 0 0,-3-4 1 0 0,-2-10 246 0 0,-1-20-4 0 0,2-1 1 0 0,1 0-1 0 0,2-52 1 0 0,3 69-276 0 0,1 0 1 0 0,0 1 0 0 0,2-1 0 0 0,0 0 0 0 0,1 1-1 0 0,11-26 1 0 0,-10 29-7 0 0,12-32-55 0 0,3 1 1 0 0,2 1-1 0 0,36-56 0 0 0,-27 48-17 0 0,-13 23 44 0 0,1 1-1 0 0,2 1 1 0 0,0 1 0 0 0,2 0-1 0 0,1 2 1 0 0,37-31 0 0 0,-54 53-12 0 0,1-1 1 0 0,-1 1 0 0 0,1 0-1 0 0,0 1 1 0 0,0 0 0 0 0,0 0 0 0 0,1 1-1 0 0,19-4 1 0 0,-26 7-26 0 0,3 7-11 0 0,-1 1 57 0 0,1 0-1 0 0,-1 1 1 0 0,0-1-1 0 0,-1 1 1 0 0,0-1-1 0 0,0 1 1 0 0,-1 1-1 0 0,0-1 0 0 0,2 13 1 0 0,25 178-45 0 0,-29-194 92 0 0,0 0 1 0 0,1 0-1 0 0,-1 0 1 0 0,1-1 0 0 0,3 8-1 0 0,-4-11-22 0 0,0 0 0 0 0,0-1 1 0 0,0 1-1 0 0,0 0 0 0 0,0-1 0 0 0,1 1 0 0 0,-1-1 0 0 0,1 1 0 0 0,-1-1 0 0 0,1 0 0 0 0,-1 0 1 0 0,1 1-1 0 0,-1-1 0 0 0,1 0 0 0 0,0-1 0 0 0,0 1 0 0 0,0 0 0 0 0,2 0 0 0 0,-2 0 6 0 0,2-1-17 0 0,0-1-5 0 0,-1 1 1 0 0,0-1-1 0 0,0 0 1 0 0,0 0-1 0 0,0 0 0 0 0,0-1 1 0 0,0 1-1 0 0,0-1 1 0 0,-1 0-1 0 0,1 1 1 0 0,0-1-1 0 0,-1 0 0 0 0,1-1 1 0 0,-1 1-1 0 0,0 0 1 0 0,0-1-1 0 0,3-3 0 0 0,2-2-6 0 0,15-14 3 0 0,-2-1-1 0 0,-1-1 1 0 0,0 0 0 0 0,28-54 0 0 0,-45 73 36 0 0,0 0 1 0 0,-1-1 0 0 0,0 1 0 0 0,0-1 0 0 0,0-8-1 0 0,-1 12-27 0 0,-2-2 36 0 0,-6-12-4 0 0,9 17 99 0 0,-1 0-131 0 0,1 0 1 0 0,-1 0 0 0 0,0 0 0 0 0,1 0 0 0 0,-1 0-1 0 0,1 0 1 0 0,0-1 0 0 0,-1 1 0 0 0,1 0-1 0 0,0 0 1 0 0,-1-1 0 0 0,1 1 0 0 0,0 0 0 0 0,0-1-1 0 0,-1 1 1 0 0,1-1 0 0 0,0 1 0 0 0,0-1-1 0 0,0 1 1 0 0,0-1 0 0 0,0 0 0 0 0,0 1 0 0 0,0-1-1 0 0,1 0 1 0 0,8 2-16 0 0,0 0 0 0 0,0 0 0 0 0,0-2 0 0 0,0 1 1 0 0,0-1-1 0 0,0 0 0 0 0,0-1 0 0 0,0-1 0 0 0,0 1 0 0 0,-1-1 0 0 0,1-1 0 0 0,13-5 0 0 0,14-6-18 0 0,60-35 0 0 0,-81 41 9 0 0,22-14 7 0 0,0-1-1 0 0,-1-2 1 0 0,-2-1-1 0 0,0-2 1 0 0,-2-1-1 0 0,-1-2 1 0 0,-2-1-1 0 0,44-59 1 0 0,-26 21-33 0 0,-2-1-1 0 0,35-78 1 0 0,-57 99 63 0 0,-3-2 0 0 0,-2 0 0 0 0,-2 0 1 0 0,11-64-1 0 0,-13 37-53 0 0,0 6 63 0 0,-3-1 1 0 0,3-148 0 0 0,-15 219-29 0 0,-1 0 0 0 0,1 1 1 0 0,0-1-1 0 0,0 0 0 0 0,0 1 0 0 0,1-1 0 0 0,-1 0 1 0 0,0 1-1 0 0,1-1 0 0 0,0 1 0 0 0,0-1 0 0 0,0 1 1 0 0,0-1-1 0 0,0 1 0 0 0,0 0 0 0 0,1-1 0 0 0,-1 1 0 0 0,1 0 1 0 0,-1 0-1 0 0,4-3 0 0 0,-4 5-1 0 0,-1 0 0 0 0,1 0 0 0 0,0 0 0 0 0,-1 0 0 0 0,1 0 0 0 0,0 0 0 0 0,-1 0 0 0 0,1 0 0 0 0,0 0 0 0 0,-1 0 0 0 0,1 1 0 0 0,0-1 0 0 0,-1 0 0 0 0,1 0 0 0 0,-1 1 0 0 0,1-1 0 0 0,0 0 0 0 0,-1 1 0 0 0,1-1 0 0 0,-1 1 0 0 0,1-1 0 0 0,-1 1 0 0 0,1-1 0 0 0,-1 1 0 0 0,0-1 0 0 0,1 1 0 0 0,-1-1 0 0 0,0 1 0 0 0,1-1 0 0 0,-1 1 0 0 0,0 0 0 0 0,1-1 0 0 0,-1 2 0 0 0,15 28-104 0 0,7 13 92 0 0,2 0 1 0 0,2-2-1 0 0,1-1 1 0 0,56 62 0 0 0,-73-90 9 0 0,1-1 1 0 0,0 0-1 0 0,1-1 1 0 0,0 0-1 0 0,1-1 1 0 0,0 0-1 0 0,0-1 1 0 0,1-1 0 0 0,0 0-1 0 0,0 0 1 0 0,0-2-1 0 0,1 0 1 0 0,0 0-1 0 0,0-2 1 0 0,1 0-1 0 0,-1 0 1 0 0,1-2-1 0 0,28 0 1 0 0,-29 0 24 0 0,-6 0-15 0 0,0-1-1 0 0,1 0 0 0 0,-1-1 1 0 0,1 0-1 0 0,-1 0 0 0 0,0-1 0 0 0,15-4 1 0 0,9-7-14 0 0,-1-1 1 0 0,-1-2-1 0 0,32-20 1 0 0,-28 11-5 0 0,-2-2-1 0 0,0-1 1 0 0,40-45 0 0 0,-49 48 6 0 0,116-131 166 0 0,-89 92 4 0 0,-41 50-113 0 0,0 0-1 0 0,0 1 0 0 0,2 1 1 0 0,-1 0-1 0 0,1 0 1 0 0,28-18-1 0 0,2 3 92 0 0,-41 27-12 0 0,5 9-41 0 0,11 21-27 0 0,-1 0 1 0 0,-1 2 0 0 0,16 48 0 0 0,24 114 69 0 0,14 38-13 0 0,33 13-37 0 0,-85-209-108 0 0,2-1 1 0 0,2-1 0 0 0,1-1-1 0 0,41 48 1 0 0,-25-40-538 0 0,3-2 0 0 0,1-2 1 0 0,2-1-1 0 0,1-2 0 0 0,2-2 0 0 0,88 44 0 0 0,-73-50-653 0 0,4-4 23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13.626"/>
    </inkml:context>
    <inkml:brush xml:id="br0">
      <inkml:brushProperty name="width" value="0.1" units="cm"/>
      <inkml:brushProperty name="height" value="0.1" units="cm"/>
      <inkml:brushProperty name="color" value="#FF0066"/>
    </inkml:brush>
  </inkml:definitions>
  <inkml:trace contextRef="#ctx0" brushRef="#br0">619 1554 2028 0 0,'0'0'4001'0'0,"7"0"-3555"0"0,32 0 3710 0 0,-30 0-4069 0 0,23 0-5 0 0,-24 0-4 0 0,10-2 10 0 0,28-1 17 0 0,50 2 0 0 0,517 3 257 0 0,-313-4-393 0 0,-291 3 28 0 0,0-1 1 0 0,0-1-1 0 0,0 0 0 0 0,-1 0 0 0 0,1 0 1 0 0,-1-1-1 0 0,10-3 0 0 0,-13 2 10 0 0,1 0 0 0 0,-1 0 0 0 0,0-1 0 0 0,0 1 0 0 0,-1-1 0 0 0,1 0 0 0 0,-1 0 0 0 0,0-1 0 0 0,0 1 0 0 0,0-1 0 0 0,-1 0 0 0 0,4-5 0 0 0,13-24-4 0 0,-2 0 1 0 0,-1-1-1 0 0,-2-1 0 0 0,-2 0 1 0 0,-1-1-1 0 0,-1-1 1 0 0,10-73-1 0 0,-15 65 12 0 0,-1 10-45 0 0,1-50 0 0 0,-4 39 10 0 0,-1 29 20 0 0,0 0 1 0 0,-1 0-1 0 0,-1 0 0 0 0,-1 0 0 0 0,-7-31 0 0 0,-51-114-3 0 0,46 132 0 0 0,-1-1-1 0 0,-1 2 0 0 0,-2 0 1 0 0,-33-42-1 0 0,19 35 10 0 0,-2 1 0 0 0,-60-51 0 0 0,76 71-7 0 0,-1 1 0 0 0,0 1 0 0 0,-1 1 0 0 0,-1 1 1 0 0,1 0-1 0 0,-2 2 0 0 0,0 0 0 0 0,-23-6 0 0 0,27 10-3 0 0,0 0 0 0 0,-19-11 0 0 0,-29-9 28 0 0,18 12-40 0 0,19 5 15 0 0,-1 1-1 0 0,1 1 0 0 0,-1 1 1 0 0,-40-1-1 0 0,32 4 20 0 0,-53-11 0 0 0,81 11-12 0 0,1 2-1 0 0,-1 0 0 0 0,1 0 1 0 0,-1 0-1 0 0,0 1 1 0 0,-15 2-1 0 0,-6 0-3 0 0,17-3 1 0 0,10 1-2 0 0,0 0 1 0 0,0-1-1 0 0,0 2 1 0 0,0-1 0 0 0,0 0-1 0 0,0 1 1 0 0,0 0-1 0 0,0 0 1 0 0,0 0 0 0 0,0 0-1 0 0,-6 4 1 0 0,-27 12-6 0 0,-70 32 7 0 0,47-26 24 0 0,2 4-1 0 0,1 2 1 0 0,-103 70 0 0 0,126-74-8 0 0,2 1 1 0 0,1 2 0 0 0,1 1-1 0 0,-34 43 1 0 0,32-27 30 0 0,2 2 1 0 0,-31 64 0 0 0,53-94-12 0 0,1 1 0 0 0,1-1 0 0 0,0 1 0 0 0,2 0 0 0 0,0 1 0 0 0,-2 27 0 0 0,3 116 104 0 0,4-102-135 0 0,-1-48-4 0 0,0 0-1 0 0,1-1 0 0 0,0 1 0 0 0,1 0 0 0 0,1 0 0 0 0,0-1 0 0 0,8 22 0 0 0,-5-18 7 0 0,-1 1-1 0 0,-1 0 0 0 0,6 32 0 0 0,0 5 67 0 0,2-1 1 0 0,2 0-1 0 0,27 64 0 0 0,-29-84-26 0 0,10 32 0 0 0,19 46-6 0 0,-40-108-38 0 0,0 1 0 0 0,0-1 0 0 0,1 0 0 0 0,-1 1 0 0 0,1-1 0 0 0,-1 0-1 0 0,1 0 1 0 0,0 0 0 0 0,0 0 0 0 0,0 0 0 0 0,0-1 0 0 0,0 1 0 0 0,0 0 0 0 0,0-1 0 0 0,5 3-1 0 0,-4-3 1 0 0,1 1 0 0 0,-1 0 0 0 0,-1 0 0 0 0,1 0 0 0 0,0 0-1 0 0,0 1 1 0 0,-1-1 0 0 0,1 1 0 0 0,-1 0 0 0 0,0-1-1 0 0,3 6 1 0 0,38 51-49 0 0,-39-53 51 0 0,0-1 0 0 0,0 1 0 0 0,1-1 0 0 0,-1 0-1 0 0,1-1 1 0 0,9 7 0 0 0,14 16 4 0 0,-26-25 4 0 0,0 1 0 0 0,1-1 0 0 0,-1 1 0 0 0,1-1 0 0 0,0 0 0 0 0,0 0 0 0 0,0-1 0 0 0,4 3 0 0 0,3 1-1 0 0,2 8 51 0 0,5 0-940 0 0,-15-14 594 0 0,-1 1-1 0 0,1-1 0 0 0,-1 1 0 0 0,1-1 1 0 0,0 1-1 0 0,-1-1 0 0 0,1 0 0 0 0,-1 0 1 0 0,0 0-1 0 0,1 0 0 0 0,-1 0 0 0 0,0 0 1 0 0,3-3-1 0 0,9-5-2939 0 0,5 0 753 0 0,-12 2 1284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16.138"/>
    </inkml:context>
    <inkml:brush xml:id="br0">
      <inkml:brushProperty name="width" value="0.1" units="cm"/>
      <inkml:brushProperty name="height" value="0.1" units="cm"/>
      <inkml:brushProperty name="color" value="#FF0066"/>
    </inkml:brush>
  </inkml:definitions>
  <inkml:trace contextRef="#ctx0" brushRef="#br0">7660 528 1688 0 0,'0'-32'530'0'0,"0"13"2893"0"0,-9 3-3039 0 0,-27-50-41 0 0,34 63-286 0 0,0 0 0 0 0,1 0-1 0 0,-1 0 1 0 0,0 0 0 0 0,-1 1 0 0 0,1-1 0 0 0,-1 1-1 0 0,1-1 1 0 0,-1 1 0 0 0,0 0 0 0 0,1 0 0 0 0,-1 0 0 0 0,0 0-1 0 0,-6-2 1 0 0,-8-5 335 0 0,-13-11-71 0 0,-1 2 0 0 0,-1 1 0 0 0,-1 1 0 0 0,-39-13 1 0 0,-174-39 236 0 0,-2 21-310 0 0,-452-54 198 0 0,-365 71-250 0 0,642 30-206 0 0,373 0 18 0 0,0 3 1 0 0,-95 18-1 0 0,87-10-13 0 0,-100 5 0 0 0,-721 71 22 0 0,739-69 5 0 0,-377 71-53 0 0,495-84 28 0 0,-149 36 25 0 0,-197 76 0 0 0,305-95-32 0 0,-223 100 52 0 0,214-89-28 0 0,-131 73 27 0 0,33-16 6 0 0,34-16 82 0 0,-161 114 0 0 0,70-20-16 0 0,-22 48 38 0 0,209-174-119 0 0,2 2-1 0 0,1 1 0 0 0,3 1 0 0 0,-41 75 0 0 0,57-91-4 0 0,2 0 0 0 0,1 1-1 0 0,2 1 1 0 0,1 0-1 0 0,-11 47 1 0 0,-17 187 263 0 0,17-98-196 0 0,1-7 42 0 0,14 305 454 0 0,9-317-537 0 0,-2-139-51 0 0,2 0 1 0 0,-1 0 0 0 0,2-1-1 0 0,-1 1 1 0 0,1 0 0 0 0,1-1-1 0 0,-1 1 1 0 0,2-1 0 0 0,7 15-1 0 0,-5-10 8 0 0,-1-1-1 0 0,0 1 0 0 0,0 0 0 0 0,2 19 0 0 0,7 24 43 0 0,1 0 1 0 0,3-1-1 0 0,3-1 0 0 0,1-1 0 0 0,47 79 1 0 0,0-30-4 0 0,-25-39-51 0 0,13 17 113 0 0,4-4 0 0 0,118 116 0 0 0,8-27-41 0 0,0-31 83 0 0,-149-109-139 0 0,30 16 26 0 0,2-4 1 0 0,99 41-1 0 0,42 20-24 0 0,-105-45-21 0 0,153 54 0 0 0,-74-27 39 0 0,-12-4 26 0 0,-24-22-22 0 0,219 49 0 0 0,-264-82-27 0 0,1-5 0 0 0,1-5 0 0 0,107-1 0 0 0,145-11 107 0 0,-308 0-100 0 0,0-2 0 0 0,0-3 0 0 0,69-14 1 0 0,57-11 38 0 0,-140 26-11 0 0,89-13-26 0 0,134 1 0 0 0,-233 16-25 0 0,0-1-1 0 0,0-1 0 0 0,0-2 1 0 0,49-12-1 0 0,-36 6 25 0 0,65-8 0 0 0,-5 3 40 0 0,35-4-6 0 0,-30 11 34 0 0,0-5 0 0 0,107-27 0 0 0,-94 2-103 0 0,51-14 164 0 0,-77 21-61 0 0,192-76 83 0 0,-233 84-180 0 0,1-1 91 0 0,84-52 0 0 0,37-30 139 0 0,-137 85-185 0 0,0-1-1 0 0,-1-2 1 0 0,-1-1-1 0 0,33-34 1 0 0,-19 18-54 0 0,-17 14 83 0 0,-1-1-1 0 0,-2-1 0 0 0,0-2 0 0 0,-2 0 1 0 0,40-68-1 0 0,-25 26 14 0 0,-3-2 1 0 0,47-139 0 0 0,-20 37 0 0 0,3-13-31 0 0,37-97 76 0 0,-5 14-163 0 0,-34-29-89 0 0,-31 121 78 0 0,-20 103 108 0 0,4-120 1 0 0,-12 111-34 0 0,-4-68 28 0 0,-3 90-67 0 0,1 51 9 0 0,-1 0 0 0 0,-1 0 0 0 0,0 1 0 0 0,-1-1 0 0 0,0 1-1 0 0,-1-1 1 0 0,-10-20 0 0 0,2 2-4 0 0,-18-60 6 0 0,17 48 2 0 0,-2 1 0 0 0,-33-69 0 0 0,11 47 34 0 0,-3 2 0 0 0,-2 2 1 0 0,-3 1-1 0 0,-3 3 0 0 0,-1 1 1 0 0,-64-52-1 0 0,-64-57-84 0 0,159 151 49 0 0,0 1-1 0 0,0 1 1 0 0,-1 0 0 0 0,-1 2-1 0 0,-38-16 1 0 0,-26-13-78 0 0,-149-80 109 0 0,204 106-30 0 0,-1 1 1 0 0,-1 2 0 0 0,-33-6 0 0 0,42 10-40 0 0,-13-1-1 0 0,1 2 0 0 0,-1 1 0 0 0,-52 1 0 0 0,83 3 17 0 0,1 0 70 0 0,-67 0-93 0 0,66 0-18 0 0,0 0-28 0 0,-40 0-475 0 0,40 0 241 0 0,-15 0-2321 0 0,15 0 1115 0 0,0 0-75 0 0,2 1 1206 0 0,2-1 315 0 0,-1 1-1 0 0,0-1 1 0 0,0 0 0 0 0,0 0-1 0 0,0 0 1 0 0,0 1 0 0 0,1-1-1 0 0,-1 0 1 0 0,0 0 0 0 0,0 0-1 0 0,0 0 1 0 0,0-1 0 0 0,0 1-1 0 0,0 0 1 0 0,1 0-1 0 0,-1 0 1 0 0,0-1 0 0 0,0 1-1 0 0,0 0 1 0 0,1-1 0 0 0,-1 1-1 0 0,0-1 1 0 0,0 1 0 0 0,1-1-1 0 0,-1 1 1 0 0,0-1 0 0 0,1 0-1 0 0,-2 0 1 0 0,-4-5-137 0 0,0 0 1 0 0,0-1-1 0 0,0 1 1 0 0,1-1-1 0 0,0 0 0 0 0,0 0 1 0 0,0-1-1 0 0,1 1 1 0 0,1-1-1 0 0,-1 0 0 0 0,1 0 1 0 0,0 0-1 0 0,1 0 0 0 0,0-1 1 0 0,-1-11-1 0 0,-3-24-1069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25.822"/>
    </inkml:context>
    <inkml:brush xml:id="br0">
      <inkml:brushProperty name="width" value="0.1" units="cm"/>
      <inkml:brushProperty name="height" value="0.1" units="cm"/>
      <inkml:brushProperty name="color" value="#FF0066"/>
    </inkml:brush>
  </inkml:definitions>
  <inkml:trace contextRef="#ctx0" brushRef="#br0">900 2114 2496 0 0,'0'0'791'0'0,"0"9"-146"0"0,0 24-34 0 0,1-32-601 0 0,-1-1 0 0 0,0 0 0 0 0,0 0 0 0 0,0 1-1 0 0,0-1 1 0 0,0 0 0 0 0,0 1 0 0 0,0-1 0 0 0,0 0 0 0 0,0 0 0 0 0,0 1 0 0 0,0-1-1 0 0,0 0 1 0 0,0 0 0 0 0,0 1 0 0 0,0-1 0 0 0,0 0 0 0 0,0 0 0 0 0,0 1 0 0 0,0-1-1 0 0,0 0 1 0 0,0 0 0 0 0,-1 1 0 0 0,1-1 0 0 0,0 0 0 0 0,0 0 0 0 0,0 1 0 0 0,0-1-1 0 0,-1 0 1 0 0,1 0 0 0 0,0 0 0 0 0,0 0 0 0 0,0 1 0 0 0,-1-1 0 0 0,1 0-1 0 0,0 0 1 0 0,0 0 0 0 0,-1 0 0 0 0,1 0 0 0 0,0 0 0 0 0,0 1 0 0 0,-1-1 0 0 0,1 0-1 0 0,0 0 1 0 0,-1 0 0 0 0,1 0 0 0 0,0 0 0 0 0,0 0 0 0 0,-1 0 0 0 0,1 0 0 0 0,0 0-1 0 0,0 0 1 0 0,-1-1 0 0 0,1 1 0 0 0,0 0 0 0 0,-1 0 0 0 0,-8 1 79 0 0,1 1 0 0 0,-1 0 1 0 0,1 0-1 0 0,0 1 0 0 0,-1 0 1 0 0,1 0-1 0 0,0 1 0 0 0,-13 8 1 0 0,7-4 28 0 0,11-7-44 0 0,-1 0-1 0 0,1 0 1 0 0,-1 0 0 0 0,1-1-1 0 0,-1 0 1 0 0,1 1 0 0 0,-1-1-1 0 0,0-1 1 0 0,1 1 0 0 0,-1 0 0 0 0,1-1-1 0 0,-1 0 1 0 0,1 1 0 0 0,-1-1-1 0 0,1-1 1 0 0,0 1 0 0 0,-1 0-1 0 0,1-1 1 0 0,0 0 0 0 0,-3-2 0 0 0,-4-1 151 0 0,-10-4 92 0 0,-12-4 27 0 0,1-1-1 0 0,1-2 1 0 0,-55-38 0 0 0,-102-103 201 0 0,155 129-437 0 0,3 0 0 0 0,0-3-1 0 0,-45-62 1 0 0,60 70-61 0 0,0 0 0 0 0,2-1 0 0 0,-17-46 0 0 0,14 33-2 0 0,1-2-9 0 0,1 0-1 0 0,3 0 0 0 0,-10-63 1 0 0,12 32-2 0 0,1-93 1 0 0,8 142-30 0 0,1-1 0 0 0,0 0-1 0 0,2 1 1 0 0,0 0 0 0 0,2 0 0 0 0,9-25 0 0 0,-5 15 2 0 0,70-192 41 0 0,-63 184-24 0 0,2 1-1 0 0,1 0 0 0 0,31-40 0 0 0,-16 28-2 0 0,-11 14-27 0 0,2 2-1 0 0,38-40 1 0 0,-39 50 3 0 0,1 1-1 0 0,0 2 1 0 0,2 0-1 0 0,1 2 1 0 0,0 1-1 0 0,2 1 1 0 0,57-23-1 0 0,-81 38 0 0 0,49-19-13 0 0,0 2 1 0 0,110-20-1 0 0,-26 21 86 0 0,186-2-1 0 0,-292 21-75 0 0,0 2 0 0 0,0 1-1 0 0,0 1 1 0 0,60 19-1 0 0,-51-12 7 0 0,312 93 73 0 0,-284-78-79 0 0,-1 3-1 0 0,104 61 0 0 0,-127-62 1 0 0,-1 1 0 0 0,-2 2 0 0 0,-1 2 0 0 0,-1 2 0 0 0,-3 2 0 0 0,0 2-1 0 0,51 70 1 0 0,-78-91 8 0 0,0 1-1 0 0,-2 1 0 0 0,0-1 1 0 0,-2 2-1 0 0,0-1 0 0 0,-1 1 1 0 0,-2 1-1 0 0,0-1 0 0 0,-1 1 0 0 0,-1 0 1 0 0,-2-1-1 0 0,0 25 0 0 0,-2-34 6 0 0,0 1 0 0 0,0 0 0 0 0,-1-1 0 0 0,-1 0 0 0 0,0 1 0 0 0,-1-1 0 0 0,-1 0-1 0 0,0-1 1 0 0,-10 20 0 0 0,3-9-1 0 0,4-5-3 0 0,-7 19 25 0 0,-3-1 0 0 0,0 0 0 0 0,-3-1 1 0 0,-46 60-1 0 0,-8-12 27 0 0,-143 123 1 0 0,-108 49 8 0 0,104-84-217 0 0,156-121-954 0 0,-69 69 0 0 0,124-112-1798 0 0,21-15 367 0 0,5-2 1338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26.412"/>
    </inkml:context>
    <inkml:brush xml:id="br0">
      <inkml:brushProperty name="width" value="0.1" units="cm"/>
      <inkml:brushProperty name="height" value="0.1" units="cm"/>
      <inkml:brushProperty name="color" value="#FF0066"/>
    </inkml:brush>
  </inkml:definitions>
  <inkml:trace contextRef="#ctx0" brushRef="#br0">1671 1559 2864 0 0,'-153'60'1534'0'0,"-185"65"1081"0"0,284-109-2248 0 0,-1-2 0 0 0,0-3 0 0 0,-1-3 0 0 0,-79 3 0 0 0,-26-11 421 0 0,149 0-752 0 0,-1-1 0 0 0,1 0-1 0 0,0-1 1 0 0,0 0 0 0 0,1-1-1 0 0,-1 0 1 0 0,1-1 0 0 0,-1 0-1 0 0,-12-7 1 0 0,-3-1 27 0 0,-18-7 145 0 0,-43-25-1 0 0,71 34-163 0 0,1 0-1 0 0,1-1 0 0 0,0-1 0 0 0,0 0 1 0 0,-12-15-1 0 0,-62-81 202 0 0,71 84-200 0 0,1-1-1 0 0,1 0 0 0 0,1-1 0 0 0,2-1 1 0 0,0 0-1 0 0,-14-48 0 0 0,10 16 26 0 0,2 0 0 0 0,-6-68 0 0 0,18 109-53 0 0,1 0-1 0 0,1 0 0 0 0,0 0 1 0 0,2 0-1 0 0,0 1 0 0 0,1-1 1 0 0,4-18-1 0 0,2 1-17 0 0,1 0 0 0 0,1 0 0 0 0,2 1-1 0 0,2 0 1 0 0,1 1 0 0 0,20-32 0 0 0,-9 27-11 0 0,1 1 1 0 0,2 1-1 0 0,2 2 0 0 0,1 1 1 0 0,65-52-1 0 0,-42 44-29 0 0,2 2 0 0 0,1 3 0 0 0,2 3 0 0 0,1 2 1 0 0,2 3-1 0 0,0 2 0 0 0,2 3 0 0 0,110-23 0 0 0,-99 32 7 0 0,2 4 0 0 0,0 3 0 0 0,101 3 0 0 0,-149 5 34 0 0,0 1 0 0 0,1 2-1 0 0,-1 1 1 0 0,0 1 0 0 0,44 16 0 0 0,-50-14-6 0 0,15 4 6 0 0,-1 1-1 0 0,0 2 1 0 0,-1 2 0 0 0,-1 1-1 0 0,54 37 1 0 0,-66-38 7 0 0,-1 2 1 0 0,0 0-1 0 0,-2 1 1 0 0,0 1-1 0 0,-1 1 1 0 0,-1 1-1 0 0,-2 1 1 0 0,0 0-1 0 0,-1 2 1 0 0,-2-1-1 0 0,0 2 1 0 0,-2 0-1 0 0,-1 0 1 0 0,-1 1-1 0 0,-1 1 1 0 0,-2-1 0 0 0,8 59-1 0 0,-9 90 94 0 0,-7-160-84 0 0,0 1 0 0 0,-1-1 0 0 0,-1 0 0 0 0,-1 0 0 0 0,-1 0 0 0 0,0-1 0 0 0,-12 26 0 0 0,9-20-4 0 0,-13 31-216 0 0,-2-1 1 0 0,-3 0-1 0 0,-1-2 1 0 0,-3-1-1 0 0,-52 66 0 0 0,63-93-391 0 0,-1 0-1 0 0,-2-1 0 0 0,0-1 0 0 0,0-1 0 0 0,-2-1 1 0 0,-1-1-1 0 0,0-1 0 0 0,-1-1 0 0 0,0-1 0 0 0,-1-2 0 0 0,-51 17 1 0 0,16-17-498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27.326"/>
    </inkml:context>
    <inkml:brush xml:id="br0">
      <inkml:brushProperty name="width" value="0.1" units="cm"/>
      <inkml:brushProperty name="height" value="0.1" units="cm"/>
      <inkml:brushProperty name="color" value="#FF0066"/>
    </inkml:brush>
  </inkml:definitions>
  <inkml:trace contextRef="#ctx0" brushRef="#br0">1 153 1424 0 0,'9'-5'418'0'0,"1"0"1"0"0,1 1-1 0 0,-1 1 0 0 0,1 0 0 0 0,20-4 1 0 0,10-2 235 0 0,14-1-51 0 0,90-6 0 0 0,-84 11-281 0 0,596-31 1461 0 0,-32 3-893 0 0,-8 17-286 0 0,-533 16-545 0 0,-50 0-52 0 0,0 1 1 0 0,0 2 0 0 0,-1 1 0 0 0,1 2-1 0 0,40 12 1 0 0,88 19 52 0 0,132 22 98 0 0,-106-20-184 0 0,86 2 19 0 0,-200-31 56 0 0,1-4 1 0 0,76-2 0 0 0,664-4 890 0 0,-790-8-754 0 0,-23 5-167 0 0,-15 9 79 0 0,-12 3 57 0 0,22-9-153 0 0,0 1 0 0 0,0 0 0 0 0,0 0 0 0 0,1 0 0 0 0,-1 0 1 0 0,0 0-1 0 0,1 0 0 0 0,-1 1 0 0 0,0 0 0 0 0,1-1 1 0 0,0 1-1 0 0,-1 0 0 0 0,1 0 0 0 0,-3 4 0 0 0,-3 4-600 0 0,-1-1-1 0 0,1 0 1 0 0,-1 0-1 0 0,-1-1 1 0 0,-11 8-1 0 0,14-11-95 0 0,0-1 0 0 0,-1-1 0 0 0,1 1-1 0 0,-1-1 1 0 0,0 0 0 0 0,-8 1 0 0 0,-6 0-394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28.522"/>
    </inkml:context>
    <inkml:brush xml:id="br0">
      <inkml:brushProperty name="width" value="0.1" units="cm"/>
      <inkml:brushProperty name="height" value="0.1" units="cm"/>
      <inkml:brushProperty name="color" value="#FF0066"/>
    </inkml:brush>
  </inkml:definitions>
  <inkml:trace contextRef="#ctx0" brushRef="#br0">3488 1281 1008 0 0,'0'8'1066'0'0,"0"27"-96"0"0,0-26 669 0 0,-8 11-922 0 0,3-6-590 0 0,2-5-54 0 0,0 0 1 0 0,0 0 0 0 0,-1-1 0 0 0,-1 1 0 0 0,1-1-1 0 0,-1 0 1 0 0,-1 0 0 0 0,1 0 0 0 0,-1-1 0 0 0,-1 0-1 0 0,1 0 1 0 0,-1 0 0 0 0,-11 7 0 0 0,-23 18 331 0 0,-38 26 227 0 0,-350 160 1612 0 0,393-201-2131 0 0,-136 50 512 0 0,81-34-376 0 0,-18 5 80 0 0,-1-5 0 0 0,-143 23 0 0 0,-233 0 276 0 0,456-54-576 0 0,-8 1 51 0 0,-1-2-1 0 0,1-1 1 0 0,-65-9-1 0 0,-258-63 298 0 0,301 58-340 0 0,1-2 0 0 0,0-3 0 0 0,2-2 0 0 0,0-3 0 0 0,-83-49 1 0 0,-9-25 44 0 0,81 51-23 0 0,37 24-39 0 0,1-2 1 0 0,1-1-1 0 0,1-1 0 0 0,1-2 1 0 0,1-1-1 0 0,2 0 0 0 0,1-2 1 0 0,2-1-1 0 0,1 0 0 0 0,2-2 1 0 0,-19-48-1 0 0,33 70-29 0 0,0-1 0 0 0,2 0 0 0 0,0 0 0 0 0,0 0 0 0 0,1 0 0 0 0,2-21-1 0 0,-1 20 4 0 0,0 1 2 0 0,1 0 0 0 0,1-1 0 0 0,0 1 0 0 0,1 0 1 0 0,1 0-1 0 0,0 1 0 0 0,1-1 0 0 0,0 1 0 0 0,13-23 0 0 0,-8 16 2 0 0,10-21 15 0 0,3 2 1 0 0,1 0 0 0 0,1 2-1 0 0,3 1 1 0 0,40-42 0 0 0,-9 19-23 0 0,124-92 1 0 0,-69 72-17 0 0,4 6 1 0 0,2 4-1 0 0,256-102 0 0 0,-316 148-1 0 0,1 4 0 0 0,1 2 1 0 0,114-16-1 0 0,201 14-112 0 0,-327 18 118 0 0,-5 0 6 0 0,0 2-1 0 0,68 10 1 0 0,254 69-15 0 0,-234-40-3 0 0,220 100 1 0 0,-306-116 31 0 0,0 2 0 0 0,-2 2 1 0 0,-1 2-1 0 0,40 37 1 0 0,149 152 46 0 0,-214-201-50 0 0,-2 1 0 0 0,0 1 1 0 0,-1 0-1 0 0,-1 1 0 0 0,0 1 1 0 0,-2 1-1 0 0,-1 0 0 0 0,-1 0 0 0 0,-1 1 1 0 0,0 0-1 0 0,-2 1 0 0 0,-1 0 1 0 0,6 43-1 0 0,-7-24-16 0 0,-1-9 38 0 0,1 60 0 0 0,-6-83-13 0 0,-1 0 0 0 0,0-1 1 0 0,-1 1-1 0 0,-1-1 0 0 0,0 0 1 0 0,0 1-1 0 0,-1-1 1 0 0,-1-1-1 0 0,-7 16 0 0 0,-2 2-2 0 0,-4 13 0 0 0,-2-2 0 0 0,-2 0 1 0 0,-1-1-1 0 0,-2-2 0 0 0,-1 0 1 0 0,-50 51-1 0 0,-58 36 26 0 0,0 2-215 0 0,105-98-90 0 0,-44 33 0 0 0,18-16-464 0 0,47-38 377 0 0,0 0 0 0 0,0-1 0 0 0,-1 1 0 0 0,0-2-1 0 0,-14 7 1 0 0,-45 9-6348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29.526"/>
    </inkml:context>
    <inkml:brush xml:id="br0">
      <inkml:brushProperty name="width" value="0.1" units="cm"/>
      <inkml:brushProperty name="height" value="0.1" units="cm"/>
      <inkml:brushProperty name="color" value="#FF0066"/>
    </inkml:brush>
  </inkml:definitions>
  <inkml:trace contextRef="#ctx0" brushRef="#br0">2536 1 1140 0 0,'-43'30'838'0'0,"0"-2"0"0"0,-2-1 0 0 0,0-3 0 0 0,-2-1 0 0 0,-1-3 0 0 0,-55 16 0 0 0,-19-1 484 0 0,-168 24 0 0 0,-284 7 450 0 0,16-2-704 0 0,410-45-830 0 0,-60 11 203 0 0,65-4-137 0 0,73-13 553 0 0,29-8-730 0 0,34-4-130 0 0,7 1 66 0 0,0-2-56 0 0,1 0-1 0 0,-1-1 1 0 0,0 1-1 0 0,1 0 1 0 0,-1 0-1 0 0,0 0 1 0 0,1 0-1 0 0,-1 0 1 0 0,0-1-1 0 0,0 1 1 0 0,1 0-1 0 0,-1 0 1 0 0,0 0-1 0 0,0-1 1 0 0,1 1 0 0 0,-1 0-1 0 0,0 0 1 0 0,0-1-1 0 0,0 1 1 0 0,1 0-1 0 0,-1 0 1 0 0,0-1-1 0 0,0 1 1 0 0,0 0-1 0 0,0-1 1 0 0,0 1-1 0 0,0 0 1 0 0,0-1 0 0 0,0 1-1 0 0,0 0 1 0 0,0-1-1 0 0,0 1 1 0 0,0 0-1 0 0,0-1 1 0 0,0 1-1 0 0,0 0 1 0 0,0-1-1 0 0,-1-2-18 0 0,-3 9 104 0 0,4-6-91 0 0,0 0-1 0 0,0 0 1 0 0,0 0-1 0 0,1 0 0 0 0,-1-1 1 0 0,0 1-1 0 0,0 0 1 0 0,0 0-1 0 0,0 0 0 0 0,0 0 1 0 0,0 0-1 0 0,1-1 1 0 0,-1 1-1 0 0,0 0 0 0 0,0 0 1 0 0,0 0-1 0 0,0 0 1 0 0,1 0-1 0 0,-1 0 1 0 0,0 0-1 0 0,0 0 0 0 0,0 0 1 0 0,0 0-1 0 0,1 0 1 0 0,-1 0-1 0 0,0 0 0 0 0,0 0 1 0 0,0 0-1 0 0,1 0 1 0 0,-1 0-1 0 0,0 0 0 0 0,0 0 1 0 0,0 0-1 0 0,0 0 1 0 0,1 0-1 0 0,-1 0 0 0 0,0 0 1 0 0,0 0-1 0 0,0 0 1 0 0,0 0-1 0 0,0 1 0 0 0,1-1 1 0 0,-1 0-1 0 0,0 0 1 0 0,0 0-1 0 0,1 2 20 0 0,-7-5 25 0 0,4 6-77 0 0,3-11-37 0 0,9 12-590 0 0,0-1 0 0 0,0 0-1 0 0,1 0 1 0 0,17 1 0 0 0,-21-4 157 0 0,0 0 1 0 0,-1 0 0 0 0,1-1-1 0 0,0 0 1 0 0,-1-1-1 0 0,1 1 1 0 0,-1-1 0 0 0,8-3-1 0 0,53-28-1182 0 0,-40 19 1057 0 0,42-24-481 0 0,5-5-56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10.004"/>
    </inkml:context>
    <inkml:brush xml:id="br0">
      <inkml:brushProperty name="width" value="0.1" units="cm"/>
      <inkml:brushProperty name="height" value="0.1" units="cm"/>
      <inkml:brushProperty name="color" value="#FF0066"/>
    </inkml:brush>
  </inkml:definitions>
  <inkml:trace contextRef="#ctx0" brushRef="#br0">99 383 1948 0 0,'0'0'832'0'0,"0"9"-37"0"0,0 27-82 0 0,0-27-47 0 0,-8-9-23 0 0,-30 0 445 0 0,38 8-630 0 0,-1-1-396 0 0,0 0 0 0 0,-1 0 0 0 0,0 0-1 0 0,0 0 1 0 0,-1-1 0 0 0,0 1 0 0 0,0-1-1 0 0,0 0 1 0 0,-1 1 0 0 0,0-2 0 0 0,0 1-1 0 0,-8 8 1 0 0,12-14-20 0 0,-1 1 0 0 0,0 0 0 0 0,0 0 0 0 0,1 0 0 0 0,-1 0 0 0 0,0 0 0 0 0,1 0 0 0 0,-1 0 0 0 0,1 0 0 0 0,-1 0 0 0 0,1 0 0 0 0,-1 0-1 0 0,1 0 1 0 0,0 0 0 0 0,0 0 0 0 0,0 0 0 0 0,-1 1 0 0 0,1-1 0 0 0,0 0 0 0 0,0 0 0 0 0,1 0 0 0 0,-1 0 0 0 0,0 0 0 0 0,0 1 0 0 0,1 0 0 0 0,0 2 467 0 0,-1-3-476 0 0,0-1 1 0 0,-1 0-1 0 0,1 1 1 0 0,0-1 0 0 0,0 1-1 0 0,0-1 1 0 0,0 1-1 0 0,0-1 1 0 0,0 1 0 0 0,0-1-1 0 0,0 0 1 0 0,0 1-1 0 0,0-1 1 0 0,0 1 0 0 0,0-1-1 0 0,1 1 1 0 0,-1-1-1 0 0,0 1 1 0 0,0-1 0 0 0,0 0-1 0 0,1 1 1 0 0,-1-1-1 0 0,0 1 1 0 0,0-1 0 0 0,1 0-1 0 0,-1 1 1 0 0,0-1-1 0 0,1 0 1 0 0,-1 1 0 0 0,0-1-1 0 0,1 0 1 0 0,0 1-1 0 0,10-11 485 0 0,8-20-250 0 0,-4 7-175 0 0,0 0 1 0 0,1 1-1 0 0,30-33 0 0 0,-3 6 0 0 0,-23 26-43 0 0,2 0 1 0 0,29-22 0 0 0,18-20-6 0 0,-46 41-53 0 0,1 1-1 0 0,1 1 1 0 0,1 1 0 0 0,0 1-1 0 0,35-18 1 0 0,2-3-945 0 0,-61 41 932 0 0,-2-26-9658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30.458"/>
    </inkml:context>
    <inkml:brush xml:id="br0">
      <inkml:brushProperty name="width" value="0.1" units="cm"/>
      <inkml:brushProperty name="height" value="0.1" units="cm"/>
      <inkml:brushProperty name="color" value="#FF0066"/>
    </inkml:brush>
  </inkml:definitions>
  <inkml:trace contextRef="#ctx0" brushRef="#br0">2229 518 2056 0 0,'0'0'2604'0'0,"-5"14"-2034"0"0,-21 40-35 0 0,25-54-511 0 0,0 1 1 0 0,1 0 0 0 0,-1-1 0 0 0,0 1 0 0 0,0 0 0 0 0,0-1 0 0 0,0 1 0 0 0,0-1 0 0 0,0 1 0 0 0,0-1 0 0 0,0 0 0 0 0,0 1 0 0 0,-1-1 0 0 0,1 0 0 0 0,0 0 0 0 0,0 0-1 0 0,0 0 1 0 0,0 0 0 0 0,0 0 0 0 0,0 0 0 0 0,0 0 0 0 0,-1 0 0 0 0,1-1 0 0 0,0 1 0 0 0,0 0 0 0 0,0-1 0 0 0,-1 0 0 0 0,-29-14 582 0 0,26 12-500 0 0,-96-53 763 0 0,-2 4 0 0 0,-193-67 0 0 0,-646-112 791 0 0,499 155-1047 0 0,265 47-108 0 0,176 28-501 0 0,-49-7 58 0 0,50 8-83 0 0,1 3-488 0 0,-1-1 468 0 0,1 0 1 0 0,0 0-1 0 0,-1 0 0 0 0,1 1 0 0 0,-1-1 1 0 0,0 0-1 0 0,0 0 0 0 0,0 0 0 0 0,0 0 1 0 0,-1 2-1 0 0,-2 3-75 0 0,4-6 47 0 0,-1 0-1 0 0,1-1 1 0 0,0 1 0 0 0,0 0 0 0 0,0 0 0 0 0,0 0 0 0 0,0-1 0 0 0,0 1 0 0 0,0 0-1 0 0,0 0 1 0 0,0 0 0 0 0,0 0 0 0 0,0-1 0 0 0,0 1 0 0 0,0 0 0 0 0,1 0-1 0 0,-1-1 1 0 0,0 1 0 0 0,1 0 0 0 0,-1 0 0 0 0,0-1 0 0 0,1 1 0 0 0,-1 0 0 0 0,1-1-1 0 0,-1 1 1 0 0,1 0 0 0 0,0-1 0 0 0,-1 1 0 0 0,1-1 0 0 0,-1 1 0 0 0,1-1 0 0 0,0 1-1 0 0,0-1 1 0 0,-1 0 0 0 0,1 1 0 0 0,0-1 0 0 0,0 0 0 0 0,-1 1 0 0 0,1-1-1 0 0,0 0 1 0 0,0 0 0 0 0,1 0 0 0 0,1 1-388 0 0,0-1 1 0 0,0 0-1 0 0,0 0 1 0 0,1 0-1 0 0,-1 0 1 0 0,0 0-1 0 0,0 0 0 0 0,3-2 1 0 0,2-1-766 0 0,1 1 128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31.948"/>
    </inkml:context>
    <inkml:brush xml:id="br0">
      <inkml:brushProperty name="width" value="0.1" units="cm"/>
      <inkml:brushProperty name="height" value="0.1" units="cm"/>
      <inkml:brushProperty name="color" value="#FF0066"/>
    </inkml:brush>
  </inkml:definitions>
  <inkml:trace contextRef="#ctx0" brushRef="#br0">105 1231 1636 0 0,'-48'0'1009'0'0,"48"-10"-595"0"0,0-28-95 0 0,0 36-299 0 0,0 1 0 0 0,0-1 1 0 0,0 0-1 0 0,-1 0 0 0 0,1 1 1 0 0,-1-1-1 0 0,1 0 1 0 0,-1 1-1 0 0,1-1 0 0 0,-1 0 1 0 0,0 1-1 0 0,0-1 0 0 0,0 1 1 0 0,-1-3-1 0 0,-37-70 259 0 0,38 71-249 0 0,0 1 1 0 0,-1-1 0 0 0,1 1-1 0 0,0-1 1 0 0,1 0 0 0 0,-1 0-1 0 0,0 1 1 0 0,1-1 0 0 0,0 0-1 0 0,-1 0 1 0 0,1 0 0 0 0,0 1-1 0 0,0-1 1 0 0,1 0 0 0 0,-1 0-1 0 0,1 0 1 0 0,1-4-1 0 0,1-7 144 0 0,-1 1-97 0 0,1-1-1 0 0,0 1 1 0 0,1 0-1 0 0,1 0 1 0 0,0 0-1 0 0,0 1 1 0 0,8-13 0 0 0,15-33 120 0 0,-13 26-127 0 0,2-1-1 0 0,2 2 1 0 0,0 0 0 0 0,2 2-1 0 0,2 0 1 0 0,0 1-1 0 0,2 2 1 0 0,39-34 0 0 0,8 2 47 0 0,2 3 0 0 0,91-49 1 0 0,185-68 110 0 0,-345 170-227 0 0,45-19-13 0 0,2 2 0 0 0,0 2 1 0 0,1 3-1 0 0,0 2 0 0 0,1 2 1 0 0,0 3-1 0 0,104-1 0 0 0,-135 9 17 0 0,0 1 0 0 0,0 1 0 0 0,0 1 0 0 0,0 1-1 0 0,38 14 1 0 0,-38-12 4 0 0,29 11 4 0 0,0 2 1 0 0,-2 3-1 0 0,-1 2 1 0 0,0 2-1 0 0,-2 2 1 0 0,-2 2 0 0 0,0 1-1 0 0,39 41 1 0 0,6 15-39 0 0,-4 5-1 0 0,94 130 1 0 0,-147-182-1 0 0,1-1 0 0 0,52 47 0 0 0,-65-69 44 0 0,0 0 1 0 0,2-1-1 0 0,0-2 1 0 0,1 0-1 0 0,0-2 1 0 0,27 12-1 0 0,-34-20 10 0 0,0-1 1 0 0,0-1 0 0 0,0 0-1 0 0,0-1 1 0 0,1-1-1 0 0,28-2 1 0 0,-22 1-22 0 0,-11-1-2 0 0,-1 0 1 0 0,0 0 0 0 0,1-1 0 0 0,-1 0 0 0 0,0-1 0 0 0,-1-1-1 0 0,1 0 1 0 0,0-1 0 0 0,-1 0 0 0 0,20-12 0 0 0,9-4 17 0 0,25-7 29 0 0,139-73 7 0 0,195-125 50 0 0,-34 20-181 0 0,-1-1 48 0 0,14 30-133 0 0,-340 161 141 0 0,-16 6-73 0 0,1 0 0 0 0,45-10 1 0 0,-50 18-135 0 0,1 1 1 0 0,21 0 0 0 0,-23 2 83 0 0,-11-1 67 0 0,-1 0 1 0 0,1 1 0 0 0,0 0 0 0 0,-1 0 0 0 0,1 1 0 0 0,-1-1 0 0 0,1 1-1 0 0,-1 1 1 0 0,0-1 0 0 0,0 1 0 0 0,0-1 0 0 0,0 2 0 0 0,7 4 0 0 0,7 5-239 0 0,54 20-1861 0 0,-26-11 985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32.373"/>
    </inkml:context>
    <inkml:brush xml:id="br0">
      <inkml:brushProperty name="width" value="0.1" units="cm"/>
      <inkml:brushProperty name="height" value="0.1" units="cm"/>
      <inkml:brushProperty name="color" value="#FF0066"/>
    </inkml:brush>
  </inkml:definitions>
  <inkml:trace contextRef="#ctx0" brushRef="#br0">274 63 1348 0 0,'-93'41'1122'0'0,"-30"10"369"0"0,69-25-128 0 0,51-22-773 0 0,9 0-198 0 0,13 1 107 0 0,64-1 195 0 0,303-8 42 0 0,-269 4-615 0 0,-43-1-28 0 0,142-21 1 0 0,-4-3 64 0 0,108-6 70 0 0,307-13 141 0 0,-29 44-251 0 0,-531 2-125 0 0,-1 4 1 0 0,91 19 0 0 0,-119-18 5 0 0,503 90-496 0 0,-524-94 389 0 0,1-1 0 0 0,22-1 0 0 0,-36-1-62 0 0,0 0-63 0 0,12 0-146 0 0,-15 0 337 0 0,-1 0 0 0 0,1 0 1 0 0,-1 0-1 0 0,1-1 0 0 0,0 1 1 0 0,-1 0-1 0 0,1 0 0 0 0,-1-1 0 0 0,1 1 1 0 0,-1 0-1 0 0,1 0 0 0 0,-1-1 1 0 0,1 1-1 0 0,-1-1 0 0 0,1 1 1 0 0,-1-1-1 0 0,1 1 0 0 0,-1 0 0 0 0,0-1 1 0 0,1 1-1 0 0,-1-1 0 0 0,0 0 1 0 0,1 0-1 0 0,34-39-1261 0 0,-32 36 1152 0 0,0 0-1 0 0,0 0 1 0 0,0-1-1 0 0,-1 1 1 0 0,0 0-1 0 0,1-1 1 0 0,-1 1-1 0 0,-1-1 1 0 0,1 0-1 0 0,-1 0 1 0 0,0 0-1 0 0,1-8 1 0 0,2-10-297 0 0,13-51-704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32.748"/>
    </inkml:context>
    <inkml:brush xml:id="br0">
      <inkml:brushProperty name="width" value="0.1" units="cm"/>
      <inkml:brushProperty name="height" value="0.1" units="cm"/>
      <inkml:brushProperty name="color" value="#FF0066"/>
    </inkml:brush>
  </inkml:definitions>
  <inkml:trace contextRef="#ctx0" brushRef="#br0">0 1 916 0 0,'5'4'128'0'0,"0"0"-1"0"0,-1 0 1 0 0,1 1-1 0 0,-1-1 1 0 0,-1 1-1 0 0,7 9 1 0 0,6 9 143 0 0,-2-9-46 0 0,0 0 1 0 0,0 0 0 0 0,2-2 0 0 0,-1 0-1 0 0,2 0 1 0 0,-1-2 0 0 0,2 0 0 0 0,28 12 0 0 0,-7-7 209 0 0,1-2 0 0 0,81 15 0 0 0,-69-21-86 0 0,-1-3-1 0 0,78-3 1 0 0,-67-2-199 0 0,-51 1-150 0 0,0-1 1 0 0,0 0 0 0 0,0-1 0 0 0,-1 0-1 0 0,1-1 1 0 0,-1 0 0 0 0,1-1-1 0 0,-1 0 1 0 0,12-7 0 0 0,-4 3 3 0 0,4-2-308 0 0,40-23 0 0 0,-58 30 54 0 0,1 0 0 0 0,0-1 0 0 0,-1 0 0 0 0,0 1 1 0 0,0-2-1 0 0,0 1 0 0 0,-1 0 0 0 0,1-1 1 0 0,-1 0-1 0 0,0 1 0 0 0,3-9 0 0 0,2-2-944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33.107"/>
    </inkml:context>
    <inkml:brush xml:id="br0">
      <inkml:brushProperty name="width" value="0.1" units="cm"/>
      <inkml:brushProperty name="height" value="0.1" units="cm"/>
      <inkml:brushProperty name="color" value="#FF0066"/>
    </inkml:brush>
  </inkml:definitions>
  <inkml:trace contextRef="#ctx0" brushRef="#br0">130 0 1268 0 0,'-43'54'868'0'0,"11"-5"-124"0"0,9-8-96 0 0,3 10-84 0 0,8-16 216 0 0,12-6-244 0 0,38 32-343 0 0,-16-52-65 0 0,9-11-16 0 0,40-17-488 0 0,6-2-357 0 0,17-9-435 0 0,3-1 12 0 0,-1-11-48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41.748"/>
    </inkml:context>
    <inkml:brush xml:id="br0">
      <inkml:brushProperty name="width" value="0.1" units="cm"/>
      <inkml:brushProperty name="height" value="0.1" units="cm"/>
      <inkml:brushProperty name="color" value="#FF0066"/>
    </inkml:brush>
  </inkml:definitions>
  <inkml:trace contextRef="#ctx0" brushRef="#br0">1 1164 988 0 0,'0'9'809'0'0,"0"26"-112"0"0,0-26 527 0 0,0 33-288 0 0,4-21-560 0 0,-2-16-350 0 0,6 14 220 0 0,0 0-1 0 0,1 0 1 0 0,1-1 0 0 0,17 25 0 0 0,97 109 807 0 0,-121-148-1012 0 0,1 2 111 0 0,0 1 0 0 0,1-1 0 0 0,0-1 0 0 0,0 1 0 0 0,0-1 0 0 0,1 1 0 0 0,8 5 0 0 0,-12-10 302 0 0,5-8-285 0 0,2-6-133 0 0,0 0 0 0 0,-1 0 0 0 0,0 0-1 0 0,-1-1 1 0 0,10-26 0 0 0,25-91-34 0 0,-26 80-1 0 0,155-416-1819 0 0,71-187-3093 0 0,-179 458 3596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0.057"/>
    </inkml:context>
    <inkml:brush xml:id="br0">
      <inkml:brushProperty name="width" value="0.1" units="cm"/>
      <inkml:brushProperty name="height" value="0.1" units="cm"/>
      <inkml:brushProperty name="color" value="#FF0066"/>
    </inkml:brush>
  </inkml:definitions>
  <inkml:trace contextRef="#ctx0" brushRef="#br0">7285 5224 1132 0 0,'0'0'1841'0'0,"0"-9"-1075"0"0,0-27-48 0 0,0 28 547 0 0,-8-11-695 0 0,-27-59-79 0 0,33 74-446 0 0,0 1 0 0 0,0-1 0 0 0,0 1 0 0 0,0 0 0 0 0,-1 0 0 0 0,1 0 0 0 0,-1 0 0 0 0,-4-4 0 0 0,6 6-24 0 0,-61-53 694 0 0,-49-46 907 0 0,104 93-1466 0 0,0 0 1 0 0,-1 0-1 0 0,0 0 0 0 0,0 1 1 0 0,-1 0-1 0 0,1 0 0 0 0,-12-4 0 0 0,13 8-60 0 0,-1 1-1 0 0,1 0 0 0 0,0 1 0 0 0,-14 0 1 0 0,9 0-5 0 0,11 0 24 0 0,-5-1-86 0 0,1 1 0 0 0,0-1 0 0 0,0 1 0 0 0,0 0 0 0 0,-1 0 0 0 0,-8 2 0 0 0,8-2-11 0 0,2 0-9 0 0,0 1 1 0 0,0-1 0 0 0,-1 1-1 0 0,1-1 1 0 0,0 1 0 0 0,0 0-1 0 0,-5 2 1 0 0,-15 6 10 0 0,-2 1 22 0 0,-46 11 0 0 0,42-12-34 0 0,0 1 0 0 0,-42 22 0 0 0,-10 4 15 0 0,-22 1 32 0 0,34-13-14 0 0,1 3 1 0 0,-84 46-1 0 0,13-5-43 0 0,37-21 11 0 0,-45 24 33 0 0,-174 56-1 0 0,-167 20 42 0 0,248-94 73 0 0,-10 3 92 0 0,223-48-228 0 0,-31 8 43 0 0,-65 9 0 0 0,-309 33 294 0 0,284-39-315 0 0,-178 14 206 0 0,-268-23 245 0 0,580-10-487 0 0,-1 0 1 0 0,1-1-1 0 0,0-1 0 0 0,0-1 0 0 0,0 0 1 0 0,1-1-1 0 0,-20-8 0 0 0,15 6 6 0 0,1 0 1 0 0,-1 1-1 0 0,0 0 0 0 0,-25-1 0 0 0,-88-6 99 0 0,-161-24-22 0 0,132 10-33 0 0,106 20-39 0 0,1-3-1 0 0,0-2 1 0 0,0-2-1 0 0,-64-26 1 0 0,63 13 55 0 0,0-2 0 0 0,2-3 0 0 0,1-2 0 0 0,1-2 0 0 0,2-2 0 0 0,-52-53 0 0 0,33 25-25 0 0,-186-196 279 0 0,224 225-319 0 0,-109-139 135 0 0,42 48-47 0 0,43 59-82 0 0,3-3 0 0 0,-47-87 0 0 0,-21-48-4 0 0,102 176 0 0 0,2 0 1 0 0,1-1-1 0 0,1 0 1 0 0,2-1 0 0 0,-8-34-1 0 0,-12-36-69 0 0,24 80 89 0 0,1 0 0 0 0,1-1 0 0 0,2 1 0 0 0,-3-37 0 0 0,-3-30-86 0 0,3 30-4 0 0,1-64 1 0 0,4 95 64 0 0,0 14 17 0 0,1-1 1 0 0,1 1-1 0 0,0-1 0 0 0,5-21 0 0 0,12-24 4 0 0,-8 32-11 0 0,10-55-1 0 0,-15 49-13 0 0,2 0 0 0 0,1 1 0 0 0,18-45 0 0 0,25-60 60 0 0,-24 61-105 0 0,65-131-1 0 0,219-302 107 0 0,-239 397-37 0 0,-19 40-26 0 0,4 1 0 0 0,104-103 0 0 0,-112 124 82 0 0,231-202-224 0 0,-184 175 142 0 0,196-122 0 0 0,-141 102-60 0 0,18-10 53 0 0,73-40 20 0 0,-155 91 53 0 0,-58 36-71 0 0,2 1 1 0 0,51-25-1 0 0,-6 5 67 0 0,-50 25-61 0 0,51-20 0 0 0,51-9-32 0 0,92-35 94 0 0,-168 58-86 0 0,1 1-1 0 0,0 3 1 0 0,2 2-1 0 0,64-9 0 0 0,135-30-3 0 0,-81 13-31 0 0,118-29 35 0 0,-187 44 15 0 0,-41 13-15 0 0,101-6 0 0 0,-85 12-30 0 0,262-1 63 0 0,-203 10-6 0 0,379-2 42 0 0,-501-1-45 0 0,-1 2 1 0 0,0 0-1 0 0,0 1 0 0 0,0 0 0 0 0,0 1 0 0 0,0 1 1 0 0,0 1-1 0 0,-1 0 0 0 0,15 7 0 0 0,-13-5-3 0 0,1 0 0 0 0,0-1 0 0 0,0-1-1 0 0,1-1 1 0 0,0 0 0 0 0,33 2 0 0 0,-14-4 5 0 0,65 5 27 0 0,172 34 1 0 0,95 57 103 0 0,-207-41-67 0 0,-119-41-72 0 0,70 33-56 0 0,24 9 64 0 0,-106-46-5 0 0,0 2 1 0 0,-2 1-1 0 0,34 22 1 0 0,83 64-119 0 0,-88-59 94 0 0,41 39 21 0 0,-58-46-14 0 0,65 75 81 0 0,-76-77-12 0 0,72 95 49 0 0,-42-50-122 0 0,-32-40 50 0 0,44 81 1 0 0,-29-46-3 0 0,102 210-29 0 0,-123-238 56 0 0,17 44-16 0 0,25 46-91 0 0,17 38 91 0 0,-40-76-32 0 0,-17-47 21 0 0,-3 2 1 0 0,20 71-1 0 0,3 20 4 0 0,-3-5 32 0 0,-36-116-48 0 0,14 59 11 0 0,14 136 0 0 0,-25-140 61 0 0,4 88 6 0 0,-12 112-135 0 0,-1-246 33 0 0,-2 1-1 0 0,-1-1 1 0 0,-1 0-1 0 0,-11 34 1 0 0,11-44 19 0 0,-9 33 61 0 0,-2 0 0 0 0,-26 54 0 0 0,36-91-70 0 0,1 0 0 0 0,0 0 0 0 0,-3 24 0 0 0,4-17 23 0 0,-2-1 1 0 0,-8 25-1 0 0,-14 23 31 0 0,-3 0 1 0 0,-68 108-1 0 0,-109 121 103 0 0,151-232-79 0 0,-111 101 0 0 0,86-91 39 0 0,-170 131 40 0 0,178-153-337 0 0,66-49 70 0 0,-1 0 1 0 0,1-1 0 0 0,-1-1-1 0 0,0 1 1 0 0,-1-2-1 0 0,1 1 1 0 0,-1-1 0 0 0,0 0-1 0 0,0-1 1 0 0,0-1-1 0 0,-14 3 1 0 0,3-2-1234 0 0,9-15 7 0 0,3 3 1017 0 0,1 1 55 0 0,0 0-1 0 0,0-1 0 0 0,1 0 1 0 0,0 0-1 0 0,1 0 0 0 0,0-1 1 0 0,0 1-1 0 0,1-2 0 0 0,0 1 1 0 0,-3-12-1 0 0,-37-191-3439 0 0,21 89 2032 0 0,9 47 448 0 0,12 17 97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4.041"/>
    </inkml:context>
    <inkml:brush xml:id="br0">
      <inkml:brushProperty name="width" value="0.1" units="cm"/>
      <inkml:brushProperty name="height" value="0.1" units="cm"/>
      <inkml:brushProperty name="color" value="#FF0066"/>
    </inkml:brush>
  </inkml:definitions>
  <inkml:trace contextRef="#ctx0" brushRef="#br0">7199 7595 1660 0 0,'0'0'2858'0'0,"-10"-1"-2303"0"0,-28-8 352 0 0,1-2 0 0 0,-48-20-1 0 0,25 9-410 0 0,-164-50 1393 0 0,176 60-1600 0 0,-1 2 0 0 0,-83-6 1 0 0,-187 10 575 0 0,268 6-843 0 0,20 0 20 0 0,0 2-1 0 0,1 1 1 0 0,-1 1-1 0 0,1 1 1 0 0,-37 12 0 0 0,-88 18 103 0 0,-274 43 108 0 0,-79 12 63 0 0,398-79-171 0 0,-145-5-1 0 0,222-6-100 0 0,5 1-26 0 0,12 0-15 0 0,-1-1 0 0 0,1-1 1 0 0,0 0-1 0 0,-32-8 1 0 0,-29-13 20 0 0,-62-17 46 0 0,-76-3 31 0 0,-145-34 82 0 0,225 41-100 0 0,-183-58 50 0 0,71 7-57 0 0,-145-63 180 0 0,148 42-189 0 0,-17-8 76 0 0,27 11-112 0 0,20 9 96 0 0,178 76-90 0 0,1-2 0 0 0,-39-31 0 0 0,10 7 70 0 0,-178-128 147 0 0,182 127-144 0 0,-104-101-1 0 0,-33-72 55 0 0,145 149-173 0 0,3-1 0 0 0,-45-92 0 0 0,48 83 15 0 0,3 0 25 0 0,3-3-1 0 0,-28-87 0 0 0,-29-113 62 0 0,80 233-96 0 0,-17-81 1 0 0,10 31-32 0 0,15 72 16 0 0,6 21 17 0 0,0-1 0 0 0,1 1 0 0 0,0-1 0 0 0,1 0-1 0 0,0 0 1 0 0,0 1 0 0 0,0-15 0 0 0,1-233-31 0 0,0 233 38 0 0,1 1-1 0 0,1-1 1 0 0,0 1-1 0 0,2 0 1 0 0,0 0-1 0 0,2 0 1 0 0,8-22-1 0 0,19-68 74 0 0,-8 16-71 0 0,51-121 0 0 0,-44 120-40 0 0,-24 68 25 0 0,1 0 0 0 0,24-50 1 0 0,139-221-73 0 0,-55 141 88 0 0,-72 102-12 0 0,109-111-2 0 0,-55 64 56 0 0,99-110-43 0 0,278-231 0 0 0,97-16 49 0 0,-380 322-152 0 0,242-130 1 0 0,-293 180 80 0 0,32-18 59 0 0,408-211-101 0 0,-128 102 17 0 0,-372 180 63 0 0,2 4-1 0 0,2 3 1 0 0,174-31-1 0 0,-132 32 12 0 0,-25 4-29 0 0,915-119 20 0 0,-917 130-28 0 0,5 2-34 0 0,48-7 56 0 0,420-37-81 0 0,-463 48 13 0 0,256 3-24 0 0,-198 5 136 0 0,269-2-56 0 0,-412 1-9 0 0,-1 1 0 0 0,0 1 0 0 0,0 1-1 0 0,35 12 1 0 0,-39-11-2 0 0,32 7-18 0 0,0-3 1 0 0,73 4-1 0 0,141 17 76 0 0,-83-6-12 0 0,-115-23-75 0 0,-55-2 35 0 0,0 1 0 0 0,0 1 0 0 0,0 0 0 0 0,27 6-1 0 0,61 22 40 0 0,-52-14-60 0 0,0-1-1 0 0,69 9 0 0 0,326 47-4 0 0,-307-44 16 0 0,330 91-5 0 0,-383-93 3 0 0,-28-6 23 0 0,105 49 0 0 0,45 42-44 0 0,-141-75-6 0 0,19 11 55 0 0,160 122 79 0 0,-45-18-5 0 0,106 89 102 0 0,-213-163-188 0 0,14 13-22 0 0,161 157 19 0 0,-62-60 178 0 0,-175-155-156 0 0,-2 2 1 0 0,-1 2 0 0 0,25 38-1 0 0,26 29 70 0 0,-17-25-2 0 0,-36-42-27 0 0,-4-6 31 0 0,27 47 0 0 0,-5 2-4 0 0,-7-13-80 0 0,32 75 0 0 0,-8-12 34 0 0,-40-86-29 0 0,-1 1 0 0 0,15 45 0 0 0,35 115 121 0 0,19 61-3 0 0,-67-192-60 0 0,-8-27-64 0 0,12 57 0 0 0,-10 23 104 0 0,-6 0 0 0 0,-7 150 0 0 0,-4-181-41 0 0,1-76-60 0 0,0 0-1 0 0,-2 0 1 0 0,0 0 0 0 0,-1 0 0 0 0,-1-1 0 0 0,-9 26-1 0 0,6-20-10 0 0,1 0 0 0 0,0 0 0 0 0,-2 27 0 0 0,-15 135 253 0 0,-49 184 0 0 0,50-273-354 0 0,-16 56 144 0 0,31-126-65 0 0,-96 269 130 0 0,86-253-80 0 0,-2-1 0 0 0,-2-1 0 0 0,-1-1 0 0 0,-2-1 0 0 0,-29 34 0 0 0,44-61-16 0 0,-206 236 301 0 0,140-168-272 0 0,-84 68-1 0 0,138-129-59 0 0,-11 11-2 0 0,-1-2-1 0 0,-2-2 1 0 0,-38 22 0 0 0,-408 187 161 0 0,391-196-60 0 0,-2-4 1 0 0,-1-4-1 0 0,-144 25 1 0 0,-2-15-39 0 0,-302 46 84 0 0,-155 9-15 0 0,454-56-59 0 0,-11 2-41 0 0,-1124 110-143 0 0,369-127 330 0 0,724-25-70 0 0,15 2-45 0 0,245 0-80 0 0,1-1 1 0 0,-1-1-1 0 0,0-1 0 0 0,0-1 1 0 0,-22-7-1 0 0,16 3 19 0 0,0 2 1 0 0,-53-5-1 0 0,-34 6 23 0 0,-53-6-1112 0 0,161 10 880 0 0,6 1-71 0 0,0 0 0 0 0,0 0 0 0 0,0-1 0 0 0,0 0 0 0 0,-1 1 0 0 0,1-1 0 0 0,0 0 0 0 0,-3-2 0 0 0,5 2 99 0 0,0 0 0 0 0,0 0-1 0 0,0 0 1 0 0,0 0 0 0 0,1 0 0 0 0,-1 0 0 0 0,0 0-1 0 0,1 0 1 0 0,-1 0 0 0 0,1-1 0 0 0,-1 1-1 0 0,1 0 1 0 0,-1 0 0 0 0,1 0 0 0 0,0-1-1 0 0,0 1 1 0 0,0 0 0 0 0,-1 0 0 0 0,1-1 0 0 0,0 1-1 0 0,1 0 1 0 0,-1-1 0 0 0,0 1 0 0 0,1-2-1 0 0,9-63-4069 0 0,11-23 2413 0 0,2-9 381 0 0,9-15-382 0 0,-20 76 1252 0 0,8-42-551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5.221"/>
    </inkml:context>
    <inkml:brush xml:id="br0">
      <inkml:brushProperty name="width" value="0.1" units="cm"/>
      <inkml:brushProperty name="height" value="0.1" units="cm"/>
      <inkml:brushProperty name="color" value="#FF0066"/>
    </inkml:brush>
  </inkml:definitions>
  <inkml:trace contextRef="#ctx0" brushRef="#br0">1 216 1016 0 0,'39'1'8111'0'0,"69"15"-7476"0"0,28 11-43 0 0,-62-11-402 0 0,0-4 0 0 0,94 4 0 0 0,147-12 247 0 0,-203-4-322 0 0,295 0 148 0 0,-364-1-241 0 0,-1-1 0 0 0,0-2-1 0 0,60-14 1 0 0,-57 9 15 0 0,0 2 0 0 0,57-2 0 0 0,383 6 156 0 0,-263 5-49 0 0,880-2 461 0 0,-796-11-563 0 0,1146 6 550 0 0,-1433 4-576 0 0,0 0 0 0 0,0-1 0 0 0,0-1 0 0 0,-1-1 0 0 0,1-1 0 0 0,23-9 0 0 0,129-30 93 0 0,-151 40-80 0 0,310-57 229 0 0,-142 31-78 0 0,85-11 102 0 0,344 11-254 0 0,-609 30-29 0 0,0 0 1 0 0,0 1-1 0 0,0 0 0 0 0,0 0 1 0 0,-1 1-1 0 0,1 0 1 0 0,0 0-1 0 0,-1 1 1 0 0,13 6-1 0 0,10 4 17 0 0,4-3-3 0 0,0-2-1 0 0,68 7 1 0 0,-64-11-88 0 0,44 11 0 0 0,-69-12 75 0 0,0-1-1 0 0,1-1 0 0 0,14 0 0 0 0,-18 0-313 0 0,1-1 0 0 0,-1 1 0 0 0,14 3 1 0 0,-68 10-2438 0 0,28-12 2154 0 0,0-1 1 0 0,0 0 0 0 0,0-1 0 0 0,-17-2-1 0 0,-35-1-871 0 0,-103 3-993 0 0,68 0 1352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6.059"/>
    </inkml:context>
    <inkml:brush xml:id="br0">
      <inkml:brushProperty name="width" value="0.1" units="cm"/>
      <inkml:brushProperty name="height" value="0.1" units="cm"/>
      <inkml:brushProperty name="color" value="#FF0066"/>
    </inkml:brush>
  </inkml:definitions>
  <inkml:trace contextRef="#ctx0" brushRef="#br0">0 526 2092 0 0,'23'-6'718'0'0,"-1"2"1"0"0,1 0-1 0 0,0 2 0 0 0,0 1 0 0 0,43 2 0 0 0,-26 0-367 0 0,67-6 0 0 0,16-14-3 0 0,-92 15-178 0 0,0 1-1 0 0,0 2 0 0 0,33 2 0 0 0,-2 1 48 0 0,11-3-17 0 0,-27-1-26 0 0,0 2 0 0 0,74 10 0 0 0,-60 1-73 0 0,-15-2 18 0 0,1-3 0 0 0,68 2 1 0 0,553-8 1266 0 0,-617 0-1310 0 0,-1-2-1 0 0,0-2 0 0 0,69-16 1 0 0,78-11 47 0 0,242-24 257 0 0,46-4-67 0 0,361 9-21 0 0,-109 16-198 0 0,-219 25-84 0 0,-326 11-14 0 0,474-2 216 0 0,-624-1-204 0 0,0-1 0 0 0,67-13-1 0 0,38-5 8 0 0,225-19-27 0 0,222-37 202 0 0,-535 72-92 0 0,75 5 1 0 0,-60 1-396 0 0,-69-2 151 0 0,2-5-1094 0 0,17-18 696 0 0,-23 23 507 0 0,0 0 1 0 0,0 0-1 0 0,1 0 1 0 0,-1-1-1 0 0,0 1 0 0 0,0 0 1 0 0,0 0-1 0 0,0 0 1 0 0,0 0-1 0 0,0-1 1 0 0,0 1-1 0 0,0 0 1 0 0,1 0-1 0 0,-1-1 1 0 0,0 1-1 0 0,0 0 1 0 0,0 0-1 0 0,0 0 0 0 0,0-1 1 0 0,0 1-1 0 0,0 0 1 0 0,0 0-1 0 0,0 0 1 0 0,0-1-1 0 0,-1 1 1 0 0,1 0-1 0 0,0 0 1 0 0,0-1-1 0 0,0 1 1 0 0,0 0-1 0 0,0 0 1 0 0,0 0-1 0 0,0-1 0 0 0,0 1 1 0 0,-1 0-1 0 0,1 0 1 0 0,0 0-1 0 0,0 0 1 0 0,0 0-1 0 0,0-1 1 0 0,-1 1-1 0 0,1 0 1 0 0,0 0-1 0 0,0 0 1 0 0,0 0-1 0 0,0 0 0 0 0,-1 0 1 0 0,1 0-1 0 0,0 0 1 0 0,0-1-1 0 0,-1 1 1 0 0,1 0-1 0 0,0 0 1 0 0,0 0-1 0 0,0 0 1 0 0,-1 0-1 0 0,-15-2-1003 0 0,14 2 768 0 0,-5-1-55 0 0,0 0 1 0 0,0-1-1 0 0,1 0 0 0 0,-1 0 0 0 0,-10-6 0 0 0,-13-4-272 0 0,-42-6-584 0 0,-19-4 37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1.791"/>
    </inkml:context>
    <inkml:brush xml:id="br0">
      <inkml:brushProperty name="width" value="0.1" units="cm"/>
      <inkml:brushProperty name="height" value="0.1" units="cm"/>
      <inkml:brushProperty name="color" value="#FF0066"/>
    </inkml:brush>
  </inkml:definitions>
  <inkml:trace contextRef="#ctx0" brushRef="#br0">0 69 1184 0 0,'17'-32'4319'0'0,"-4"17"-1476"0"0,-4 6-2065 0 0,-1 1 266 0 0,-8 8-1037 0 0,0 0 0 0 0,0 0 0 0 0,0 0-1 0 0,0 0 1 0 0,0 0 0 0 0,0 0 0 0 0,0-1 0 0 0,0 1-1 0 0,0 0 1 0 0,0 0 0 0 0,0 0 0 0 0,0 0 0 0 0,0 0-1 0 0,0 0 1 0 0,0 0 0 0 0,0 0 0 0 0,0 0 0 0 0,0-1-1 0 0,0 1 1 0 0,0 0 0 0 0,0 0 0 0 0,0 0 0 0 0,0 0-1 0 0,0 0 1 0 0,0 0 0 0 0,0 0 0 0 0,0 0 0 0 0,0 0-1 0 0,0-1 1 0 0,0 1 0 0 0,0 0 0 0 0,0 0 0 0 0,0 0-1 0 0,0 0 1 0 0,0 0 0 0 0,0 0 0 0 0,-1 0 0 0 0,1 0-1 0 0,0 0 1 0 0,0 0 0 0 0,0 0 0 0 0,0 0 0 0 0,0 0-1 0 0,0 0 1 0 0,0 0 0 0 0,0 0 0 0 0,0 0 0 0 0,0 0-1 0 0,-1-1 1 0 0,1 1 0 0 0,0 0 0 0 0,0 0 0 0 0,0 0-1 0 0,0 0 1 0 0,0 0 0 0 0,0 0 0 0 0,0 1 0 0 0,0-1-1 0 0,0 0 1 0 0,-1 0 0 0 0,1 0 0 0 0,0 0 0 0 0,0 0-1 0 0,0 0 1 0 0,0 0 0 0 0,-1-1 37 0 0,2 6 103 0 0,10-6-63 0 0,-9 1-123 0 0,-8 5 102 0 0,1 57 214 0 0,4-52-241 0 0,0 0 1 0 0,1 0-1 0 0,0 0 0 0 0,0 0 1 0 0,1 0-1 0 0,3 14 0 0 0,2 35 178 0 0,-6 28-103 0 0,0 363 98 0 0,0-114 16 0 0,0-245-268 0 0,0-69 50 0 0,0-17-27 0 0,0 0-6 0 0,0 39-954 0 0,0-40 626 0 0,-2 1-438 0 0,0-1 829 0 0,-6 7-1043 0 0,5-37-2136 0 0,9-13 797 0 0,1 20 1255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10.763"/>
    </inkml:context>
    <inkml:brush xml:id="br0">
      <inkml:brushProperty name="width" value="0.1" units="cm"/>
      <inkml:brushProperty name="height" value="0.1" units="cm"/>
      <inkml:brushProperty name="color" value="#FF0066"/>
    </inkml:brush>
  </inkml:definitions>
  <inkml:trace contextRef="#ctx0" brushRef="#br0">76 0 1532 0 0,'4'4'3705'0'0,"3"3"-657"0"0,-7 18-2141 0 0,-41 276 2182 0 0,39-281-2985 0 0,-1 7 94 0 0,0 1 1 0 0,-2 0-1 0 0,-1-1 1 0 0,-12 33-1 0 0,16-53-189 0 0,0-1 0 0 0,1 1 0 0 0,0 0 0 0 0,0 0 0 0 0,1 0 0 0 0,0 9 0 0 0,-2 9-1357 0 0,8-18 904 0 0,-3-1 278 0 0,-2-4 128 0 0,0-1 1 0 0,0 1-1 0 0,0-1 1 0 0,0 1-1 0 0,0-1 1 0 0,1 1-1 0 0,-1-1 1 0 0,0 1-1 0 0,1-1 1 0 0,-1 0-1 0 0,3 2 1 0 0,-3-3-45 0 0,0 0 1 0 0,1 0-1 0 0,-1 0 1 0 0,0 0-1 0 0,0 0 1 0 0,0 0-1 0 0,0 0 0 0 0,0-1 1 0 0,0 1-1 0 0,0 0 1 0 0,0-1-1 0 0,1 1 1 0 0,-1 0-1 0 0,0-1 1 0 0,0 0-1 0 0,0 1 1 0 0,-1-1-1 0 0,1 1 0 0 0,0-1 1 0 0,0 0-1 0 0,0 0 1 0 0,0 1-1 0 0,-1-1 1 0 0,1 0-1 0 0,0 0 1 0 0,-1 0-1 0 0,1 0 1 0 0,0 0-1 0 0,0-2 0 0 0,95-119-5323 0 0,-68 81 4085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6.430"/>
    </inkml:context>
    <inkml:brush xml:id="br0">
      <inkml:brushProperty name="width" value="0.1" units="cm"/>
      <inkml:brushProperty name="height" value="0.1" units="cm"/>
      <inkml:brushProperty name="color" value="#FF0066"/>
    </inkml:brush>
  </inkml:definitions>
  <inkml:trace contextRef="#ctx0" brushRef="#br0">0 381 2764 0 0,'3'-5'332'0'0,"0"0"0"0"0,1 1-1 0 0,-1 0 1 0 0,1-1-1 0 0,0 1 1 0 0,0 1 0 0 0,0-1-1 0 0,0 0 1 0 0,1 1 0 0 0,-1 0-1 0 0,8-4 1 0 0,8-2-93 0 0,35-12 1 0 0,-24 10 118 0 0,74-25 175 0 0,3 5-1 0 0,132-21 0 0 0,186 15-850 0 0,-77 12-2513 0 0,-25-34 370 0 0,-149 11 1365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8:59.903"/>
    </inkml:context>
    <inkml:brush xml:id="br0">
      <inkml:brushProperty name="width" value="0.1" units="cm"/>
      <inkml:brushProperty name="height" value="0.1" units="cm"/>
      <inkml:brushProperty name="color" value="#FF0066"/>
    </inkml:brush>
  </inkml:definitions>
  <inkml:trace contextRef="#ctx0" brushRef="#br0">0 241 1872 0 0,'0'0'4621'0'0,"10"-4"-4314"0"0,2 0-170 0 0,-1-1-1 0 0,1-1 1 0 0,-1 0-1 0 0,-1-1 1 0 0,1 0-1 0 0,9-9 1 0 0,0 2 13 0 0,0 0-1 0 0,0 2 0 0 0,1 0 1 0 0,1 1-1 0 0,24-8 1 0 0,6 2-93 0 0,0 3 1 0 0,1 2-1 0 0,1 2 1 0 0,60-3-1 0 0,-105 12-42 0 0,104-13 60 0 0,-26 3 41 0 0,109-1 0 0 0,175 12 14 0 0,-334 1-118 0 0,0 2 0 0 0,0 2-1 0 0,47 11 1 0 0,-37-6 2 0 0,-30-7-3 0 0,1 0-1 0 0,0-1 1 0 0,-1-1 0 0 0,25-2 0 0 0,-7 0-4 0 0,899 1-2 0 0,-907 0-3 0 0,0 1 0 0 0,0 2 0 0 0,0 0-1 0 0,0 2 1 0 0,28 8 0 0 0,-19-3 24 0 0,0-2 0 0 0,52 4 0 0 0,10-3 66 0 0,428 28 141 0 0,-114-15 116 0 0,-93 7-313 0 0,603-16 586 0 0,-679-14-284 0 0,-238 1-379 0 0,-3-2-82 0 0,5-3-91 0 0,-18 9-740 0 0,2-1 241 0 0,-1 1 0 0 0,0-1 0 0 0,0-1 1 0 0,-15 2-1 0 0,4-2 208 0 0,12-1 279 0 0,0 0 0 0 0,0-1 0 0 0,0 0 0 0 0,0 0 0 0 0,0-1 0 0 0,1 0 0 0 0,-1 0 0 0 0,-15-6 0 0 0,-79-28-947 0 0,11 2 59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01.476"/>
    </inkml:context>
    <inkml:brush xml:id="br0">
      <inkml:brushProperty name="width" value="0.1" units="cm"/>
      <inkml:brushProperty name="height" value="0.1" units="cm"/>
      <inkml:brushProperty name="color" value="#FF0066"/>
    </inkml:brush>
  </inkml:definitions>
  <inkml:trace contextRef="#ctx0" brushRef="#br0">0 156 1280 0 0,'0'0'3154'0'0,"0"10"-2697"0"0,0 26-75 0 0,0-26 272 0 0,8 2-360 0 0,25 37-43 0 0,-31-47-222 0 0,0 1 0 0 0,0-1 0 0 0,0 0 0 0 0,0 0 0 0 0,0 0 0 0 0,1 0 0 0 0,-1 0 0 0 0,1 0 0 0 0,-1-1 0 0 0,1 1 0 0 0,-1-1 0 0 0,1 1 0 0 0,0-1 0 0 0,0 0 0 0 0,0 0 0 0 0,0-1 0 0 0,0 1 0 0 0,0 0 0 0 0,-1-1 0 0 0,5 0 0 0 0,9 3 101 0 0,361 44 960 0 0,-75-42-453 0 0,-179-6-380 0 0,-71-1-191 0 0,0-2 0 0 0,78-16 0 0 0,-58 7-19 0 0,87-4 85 0 0,-69 9-24 0 0,442-22 205 0 0,-152 14-172 0 0,668-89 170 0 0,-726 73-233 0 0,9 12-87 0 0,-203 15 29 0 0,329 2 97 0 0,-245 5-86 0 0,451-2 51 0 0,-647 1-80 0 0,1 1 1 0 0,-1 0-1 0 0,24 7 1 0 0,-24-5 9 0 0,1-1 0 0 0,-1 0 0 0 0,26 0 0 0 0,-28-3-9 0 0,-1 0 0 0 0,0 1-1 0 0,0 1 1 0 0,0 0-1 0 0,0 1 1 0 0,0 0 0 0 0,23 9-1 0 0,-20-5-1 0 0,0-2-1 0 0,1 0 1 0 0,0-1 0 0 0,0-1-1 0 0,19 1 1 0 0,286 36-2 0 0,-131-22 24 0 0,4 0 55 0 0,-156-10-63 0 0,46 6-11 0 0,13-4 3 0 0,102 25 1 0 0,10 1-11 0 0,-181-32 10 0 0,164 15-8 0 0,61 0 23 0 0,-75-1-25 0 0,72 4 61 0 0,-46 3-14 0 0,-57-5-75 0 0,314-5-2 0 0,-407-15 43 0 0,-40 0-13 0 0,1-1-1 0 0,-1 0 1 0 0,0-1-1 0 0,0-1 1 0 0,0 0-1 0 0,23-8 1 0 0,-19 5 10 0 0,0 0 1 0 0,0 2-1 0 0,1 0 0 0 0,20-1 1 0 0,177-10 70 0 0,-147 9-43 0 0,111 5 0 0 0,-87 2 3 0 0,-79-1-42 0 0,0 0 0 0 0,0-1 0 0 0,0-1 0 0 0,-1 0-1 0 0,1-2 1 0 0,0 1 0 0 0,18-8 0 0 0,-12 3-8 0 0,0 2 1 0 0,1 0-1 0 0,34-4 0 0 0,54-6 50 0 0,71-9 66 0 0,-42 11-47 0 0,86-6-20 0 0,-82 11-42 0 0,147-6 103 0 0,-225 11-113 0 0,76-14 1 0 0,14-1 30 0 0,76-5 47 0 0,-103 9-50 0 0,-55 2 7 0 0,-53 8-6 0 0,0 1 0 0 0,1 2 0 0 0,20-2 0 0 0,451 4 242 0 0,-472 0-260 0 0,0-2 1 0 0,-1 0 0 0 0,1-2-1 0 0,30-8 1 0 0,-21 4 6 0 0,37-5 1 0 0,105 4 224 0 0,-167 9-189 0 0,0 0 44 0 0,42 0 145 0 0,-41 0-264 0 0,-1 0-468 0 0,16 2 135 0 0,-9 0-1564 0 0,-27-10-856 0 0,-124-57-908 0 0,68 29 2579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03.173"/>
    </inkml:context>
    <inkml:brush xml:id="br0">
      <inkml:brushProperty name="width" value="0.1" units="cm"/>
      <inkml:brushProperty name="height" value="0.1" units="cm"/>
      <inkml:brushProperty name="color" value="#FF0066"/>
    </inkml:brush>
  </inkml:definitions>
  <inkml:trace contextRef="#ctx0" brushRef="#br0">0 177 1196 0 0,'0'0'2772'0'0,"19"4"-2228"0"0,-9-2-464 0 0,17 4 348 0 0,0-1 0 0 0,0-2 0 0 0,39 1 0 0 0,52-3 709 0 0,-69 1-814 0 0,0-2-1 0 0,77-11 0 0 0,-50-3-170 0 0,101-15 196 0 0,-45 15-61 0 0,389-30 550 0 0,-412 40-695 0 0,326-6 196 0 0,19 10-126 0 0,-381 1-186 0 0,0 4-1 0 0,74 13 1 0 0,105 8 109 0 0,661 25 63 0 0,35-20-84 0 0,-554-31-19 0 0,-362 0-85 0 0,0 2 0 0 0,-1 1 0 0 0,0 1-1 0 0,32 10 1 0 0,-25-6-6 0 0,1-1-1 0 0,47 3 1 0 0,278 20 29 0 0,-150-13-12 0 0,8-2 76 0 0,-51-6-6 0 0,-105-5-56 0 0,71-4 1 0 0,-46-2-37 0 0,145 2 123 0 0,-224 0-119 0 0,1 0-1 0 0,-1 1 1 0 0,0 1 0 0 0,1 0-1 0 0,-1 0 1 0 0,0 2 0 0 0,13 4 0 0 0,-13-4 0 0 0,0 0 1 0 0,0-1 0 0 0,0 0 0 0 0,0-1 0 0 0,0-1-1 0 0,0 0 1 0 0,14 0 0 0 0,501 31 222 0 0,-419-23-273 0 0,2 10 80 0 0,-4 0-12 0 0,7-8-7 0 0,350 32 84 0 0,-38-39 178 0 0,-237-6-234 0 0,759 2 90 0 0,-927-1-118 0 0,-1-1 0 0 0,1 0-1 0 0,20-7 1 0 0,-21 5-13 0 0,0 0 0 0 0,1 1 0 0 0,20 0 0 0 0,-6 4 8 0 0,-20 0-10 0 0,0-1 1 0 0,1 0-1 0 0,-1-1 1 0 0,0 0-1 0 0,0-1 0 0 0,19-6 1 0 0,83-34 11 0 0,-103 38-1 0 0,0 0-1 0 0,0 1 1 0 0,1 1 0 0 0,-1 0-1 0 0,1 0 1 0 0,16 1 0 0 0,0 0 6 0 0,208-6-36 0 0,110 7 11 0 0,-322-1 7 0 0,0 0-1 0 0,-1-1 1 0 0,1-2 0 0 0,27-7-1 0 0,-24 4 12 0 0,0 2-1 0 0,58-4 0 0 0,162-10 9 0 0,34-2-59 0 0,-148 13 63 0 0,23 0 21 0 0,-110 10-53 0 0,-26-1 11 0 0,1-1-1 0 0,-1 0 1 0 0,0-2 0 0 0,32-6 0 0 0,2-6 2 0 0,-19 4 35 0 0,54-8 0 0 0,24-3-15 0 0,5 0 13 0 0,170-28 58 0 0,-56 6 54 0 0,-150 31-129 0 0,92-11-22 0 0,-86 15 5 0 0,154-10 17 0 0,-6 0-54 0 0,-141 9 19 0 0,-41 1 0 0 0,2 5 43 0 0,-4 5-8 0 0,77-2-11 0 0,-126 0 38 0 0,-1 0-11 0 0,38 0-72 0 0,-38 0 33 0 0,1 0 15 0 0,45-2-1 0 0,-49 2-54 0 0,1 0 0 0 0,-1 0-1 0 0,1 0 1 0 0,-1 1 0 0 0,0-1 0 0 0,1 0-1 0 0,-1 0 1 0 0,0 1 0 0 0,1-1-1 0 0,-1 1 1 0 0,0-1 0 0 0,0 1 0 0 0,1 0-1 0 0,-1-1 1 0 0,0 1 0 0 0,0 0-1 0 0,2 1 1 0 0,-9-31-10407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04.876"/>
    </inkml:context>
    <inkml:brush xml:id="br0">
      <inkml:brushProperty name="width" value="0.1" units="cm"/>
      <inkml:brushProperty name="height" value="0.1" units="cm"/>
      <inkml:brushProperty name="color" value="#FF0066"/>
    </inkml:brush>
  </inkml:definitions>
  <inkml:trace contextRef="#ctx0" brushRef="#br0">2516 1757 2976 0 0,'-12'9'2397'0'0,"-101"13"1669"0"0,18-3-3429 0 0,-317 71 547 0 0,-42-11-519 0 0,21-66-21 0 0,361-13-587 0 0,34-2-6 0 0,0-1-1 0 0,0-2 0 0 0,1-2 0 0 0,-45-13 1 0 0,62 15-34 0 0,-27-7 45 0 0,1-2 1 0 0,0-2 0 0 0,1-2-1 0 0,-78-44 1 0 0,99 47-35 0 0,0-2 1 0 0,1 0 0 0 0,1-2-1 0 0,1-1 1 0 0,1 0-1 0 0,0-1 1 0 0,2-2 0 0 0,-29-43-1 0 0,27 34-20 0 0,3 1 0 0 0,0-2 0 0 0,2-1 0 0 0,1 0 0 0 0,2 0 0 0 0,2-1 0 0 0,1-1 0 0 0,-6-47 0 0 0,-1-190-41 0 0,16 251 39 0 0,2 0 1 0 0,1 0-1 0 0,0 1 0 0 0,2 0 1 0 0,0 0-1 0 0,11-28 0 0 0,-3 11-7 0 0,-1 3-5 0 0,1 1 0 0 0,2 0 1 0 0,1 1-1 0 0,2 1 1 0 0,1 1-1 0 0,1 0 1 0 0,2 2-1 0 0,42-45 1 0 0,-26 36 16 0 0,2 2-1 0 0,2 1 1 0 0,1 3 0 0 0,93-54 0 0 0,-104 69-13 0 0,20-13-19 0 0,1 3 0 0 0,80-30 0 0 0,-74 39 29 0 0,1 2 0 0 0,1 2 0 0 0,0 4-1 0 0,0 2 1 0 0,100 0 0 0 0,-145 8-6 0 0,0 2 0 0 0,0 0 0 0 0,0 0 0 0 0,-1 2 0 0 0,1 0 0 0 0,-1 1 0 0 0,0 0 0 0 0,0 1 0 0 0,23 13 0 0 0,-17-8 2 0 0,9 4 14 0 0,-2 2 1 0 0,0 0-1 0 0,-1 2 0 0 0,0 1 0 0 0,-2 2 1 0 0,0 0-1 0 0,-2 2 0 0 0,-1 0 0 0 0,0 1 1 0 0,-2 2-1 0 0,-1 0 0 0 0,22 43 0 0 0,-22-34 17 0 0,-2 1-1 0 0,-2 1 0 0 0,-1 1 1 0 0,-3 0-1 0 0,0 0 0 0 0,-3 1 0 0 0,-1 1 1 0 0,-2-1-1 0 0,-1 50 0 0 0,-4 24 184 0 0,-1-98-202 0 0,0 0 0 0 0,-1 1 0 0 0,-1-1 0 0 0,-1-1 0 0 0,0 1 0 0 0,-1 0 0 0 0,-1-1 0 0 0,-11 22 0 0 0,4-8-6 0 0,-24 64 2 0 0,20-48 128 0 0,-1-1-1 0 0,-3 0 1 0 0,-36 57-1 0 0,35-80 34 0 0,19-19-140 0 0,1 1 0 0 0,-1-1 1 0 0,0 1-1 0 0,0-1 0 0 0,1 1 0 0 0,0 0 1 0 0,-1 0-1 0 0,1 0 0 0 0,0 0 0 0 0,1 0 1 0 0,-3 4-1 0 0,3-3-11 0 0,-1-1 1 0 0,0 0 0 0 0,0 0 0 0 0,0-1-1 0 0,0 1 1 0 0,-1 0 0 0 0,1-1 0 0 0,-1 1-1 0 0,1-1 1 0 0,-1 0 0 0 0,-4 3 0 0 0,3-2 10 0 0,0 0 0 0 0,0 0 0 0 0,0 1 0 0 0,0 0 0 0 0,-5 7 0 0 0,7-7-15 0 0,-1-1-1 0 0,1 1 1 0 0,-1-1-1 0 0,0 0 1 0 0,0 0-1 0 0,0 0 1 0 0,0 0-1 0 0,0-1 1 0 0,0 1-1 0 0,-1-1 1 0 0,-5 3-1 0 0,-2 4-78 0 0,10-8 64 0 0,1-1 0 0 0,0 1-1 0 0,-1 0 1 0 0,1-1 0 0 0,-1 1-1 0 0,1-1 1 0 0,-1 1 0 0 0,1-1-1 0 0,-1 1 1 0 0,0-1 0 0 0,1 1-1 0 0,-1-1 1 0 0,0 0 0 0 0,1 1-1 0 0,-1-1 1 0 0,0 0 0 0 0,1 0-1 0 0,-3 1 1 0 0,3-1 0 0 0,0 0 0 0 0,0 0-1 0 0,0 0 1 0 0,0 0 0 0 0,0 0 0 0 0,-1 0 0 0 0,1 0-1 0 0,0 0 1 0 0,0 0 0 0 0,0 0 0 0 0,0 0-1 0 0,-1 0 1 0 0,1 0 0 0 0,0 0 0 0 0,0 0-1 0 0,0 0 1 0 0,0 0 0 0 0,0 0 0 0 0,-1 0 0 0 0,1 0-1 0 0,0 0 1 0 0,0 1 0 0 0,0-1 0 0 0,0 0-1 0 0,0 0 1 0 0,0 0 0 0 0,0 0 0 0 0,0 0-1 0 0,-1 0 1 0 0,1 0 0 0 0,0 1 0 0 0,0-1 0 0 0,0 0-1 0 0,0 0 1 0 0,0 0 0 0 0,0 0 0 0 0,0 1-1 0 0,0-1 1 0 0,0 0 0 0 0,0 0 0 0 0,0 0 0 0 0,0 0-1 0 0,0 0 1 0 0,0 1 0 0 0,0-1 0 0 0,0 0-1 0 0,0 0 1 0 0,0 0 0 0 0,0 0 0 0 0,0 0-1 0 0,0 1 1 0 0,0-1 0 0 0,0 0 0 0 0,1 0 0 0 0,-1 0-2 0 0,0 0 0 0 0,0 0 0 0 0,0 0 0 0 0,0 0 0 0 0,0 0 0 0 0,0 0 0 0 0,0 0 0 0 0,0 0 1 0 0,0-1-1 0 0,0 1 0 0 0,0 0 0 0 0,0 0 0 0 0,0 0 0 0 0,0 0 0 0 0,0 0 0 0 0,0 0 0 0 0,0 0 1 0 0,0 0-1 0 0,0 0 0 0 0,0 0 0 0 0,0 0 0 0 0,1 0 0 0 0,-1 0 0 0 0,0 0 0 0 0,0 0 0 0 0,0 0 1 0 0,0 0-1 0 0,0 0 0 0 0,0 0 0 0 0,0 0 0 0 0,0 0 0 0 0,0 0 0 0 0,0 0 0 0 0,0 0 0 0 0,1 0 1 0 0,-1 0-1 0 0,0 0 0 0 0,0 0 0 0 0,0 0 0 0 0,0 0 0 0 0,0 0 0 0 0,0 0 0 0 0,0 0 1 0 0,0 0-1 0 0,0 0 0 0 0,0 0 0 0 0,0 0 0 0 0,0 0 0 0 0,0 0 0 0 0,1 0 0 0 0,-1 0 0 0 0,0 0 1 0 0,0 0-1 0 0,0 1 0 0 0,0-1 0 0 0,-4 2-68 0 0,2-1 50 0 0,6-1 8 0 0,-4 0 9 0 0,0 0 0 0 0,0 0 1 0 0,0 1-1 0 0,0-1 1 0 0,0 0-1 0 0,0 0 1 0 0,-1 0-1 0 0,1 0 1 0 0,0 0-1 0 0,0 0 1 0 0,0 0-1 0 0,0 0 1 0 0,0 0-1 0 0,0 0 1 0 0,-1 0-1 0 0,1 0 1 0 0,0 0-1 0 0,0 0 1 0 0,0 0-1 0 0,0 0 1 0 0,0 0-1 0 0,0 0 1 0 0,-1 0-1 0 0,1 0 1 0 0,0 0-1 0 0,0 0 1 0 0,0 0-1 0 0,0 0 1 0 0,0 0-1 0 0,0 0 1 0 0,-1 0-1 0 0,1 0 1 0 0,0 0-1 0 0,0 0 1 0 0,0 0-1 0 0,0-1 1 0 0,0 1-1 0 0,0 0 1 0 0,7 0-141 0 0,-5-3 125 0 0,2-1-40 0 0,-8 8-58 0 0,5-6-83 0 0,0 7 106 0 0,-2 2 194 0 0,-3-11-110 0 0,10 2 10 0 0,-13 3-25 0 0,5-1-1 0 0,4 1 19 0 0,-1 0 199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0.973"/>
    </inkml:context>
    <inkml:brush xml:id="br0">
      <inkml:brushProperty name="width" value="0.1" units="cm"/>
      <inkml:brushProperty name="height" value="0.1" units="cm"/>
      <inkml:brushProperty name="color" value="#FF0066"/>
    </inkml:brush>
  </inkml:definitions>
  <inkml:trace contextRef="#ctx0" brushRef="#br0">1331 1371 2008 0 0,'0'0'3986'0'0,"0"-9"-3447"0"0,0-15-283 0 0,0 6 4951 0 0,0 17-5204 0 0,-1 1 0 0 0,1 0-1 0 0,0-1 1 0 0,0 1-1 0 0,0 0 1 0 0,0 0-1 0 0,-1-1 1 0 0,1 1-1 0 0,0 0 1 0 0,0 0-1 0 0,0 0 1 0 0,-1-1 0 0 0,1 1-1 0 0,0 0 1 0 0,-1 0-1 0 0,1 0 1 0 0,0 0-1 0 0,0-1 1 0 0,-1 1-1 0 0,1 0 1 0 0,0 0-1 0 0,-1 0 1 0 0,1 0 0 0 0,0 0-1 0 0,-1 0 1 0 0,1 0-1 0 0,0 0 1 0 0,-1 0-1 0 0,1 0 1 0 0,0 0-1 0 0,0 0 1 0 0,-1 0-1 0 0,1 0 1 0 0,0 0 0 0 0,-1 0-1 0 0,1 0 1 0 0,0 1-1 0 0,-1-1 1 0 0,1 0-1 0 0,0 0 1 0 0,0 0-1 0 0,-1 0 1 0 0,1 1-1 0 0,0-1 1 0 0,-1 0-1 0 0,-12 7 26 0 0,-33 26 35 0 0,-2-2-1 0 0,-1-2 1 0 0,-52 22-1 0 0,61-34 6 0 0,-2-1 0 0 0,1-3 0 0 0,-2-1 0 0 0,0-2 0 0 0,-86 8 0 0 0,-9-16 351 0 0,85-3-327 0 0,39-6-30 0 0,-74-45 32 0 0,26 21-19 0 0,-50-29-12 0 0,99 51-58 0 0,0 0 1 0 0,0-1-1 0 0,1 0 1 0 0,1-1-1 0 0,0-1 1 0 0,-10-12 0 0 0,-4-10 15 0 0,2 0 1 0 0,2-1 0 0 0,1-1 0 0 0,-28-75 0 0 0,41 89-3 0 0,2-1 1 0 0,0 1-1 0 0,1-1 1 0 0,2 0-1 0 0,0 0 1 0 0,3-37-1 0 0,-1 49-36 0 0,0-2 18 0 0,1 0 0 0 0,1-1-1 0 0,0 1 1 0 0,1 0 0 0 0,1 0 0 0 0,0 1-1 0 0,0-1 1 0 0,1 1 0 0 0,10-17-1 0 0,-4 4 2 0 0,16-32-8 0 0,2 1-1 0 0,2 2 1 0 0,76-99 0 0 0,-73 113 11 0 0,2 2 0 0 0,2 1 0 0 0,1 1 0 0 0,81-55 1 0 0,-85 68-41 0 0,0 2 0 0 0,51-22 1 0 0,-66 35 12 0 0,0 0 0 0 0,0 2 0 0 0,1 0 0 0 0,0 1 1 0 0,0 1-1 0 0,29-1 0 0 0,102 3-5 0 0,-139 3 31 0 0,1 0 0 0 0,-1 1 0 0 0,0 0 0 0 0,0 1 0 0 0,0 1 0 0 0,0 0 0 0 0,0 1 0 0 0,-1 0 0 0 0,16 9 0 0 0,-8-4 8 0 0,97 39 73 0 0,-69-30-88 0 0,67 38 0 0 0,69 60 23 0 0,-152-93-21 0 0,-1 1 0 0 0,-1 1 0 0 0,39 44 0 0 0,-48-45-7 0 0,0-2 30 0 0,-1 1 0 0 0,-2 1-1 0 0,27 45 1 0 0,-34-49 19 0 0,-6-14-38 0 0,-1 1 0 0 0,0 0 1 0 0,0 0-1 0 0,-1 0 0 0 0,0 1 1 0 0,0-1-1 0 0,-1 1 0 0 0,0-1 0 0 0,0 1 1 0 0,-1 12-1 0 0,0 12 7 0 0,0-7-22 0 0,-1-1-1 0 0,-1 0 0 0 0,-5 33 1 0 0,-3-14 11 0 0,-3-1-1 0 0,-1 0 1 0 0,-36 81 0 0 0,19-70-10 0 0,-1-2 1 0 0,-41 50 0 0 0,-85 90-71 0 0,127-157 91 0 0,-148 142 13 0 0,143-144-44 0 0,-15 9 52 0 0,-82 53 0 0 0,72-54 9 0 0,15-13-42 0 0,-2-1 0 0 0,-93 36 0 0 0,69-32-15 0 0,39-19 78 0 0,-1-2-1 0 0,-1 0 1 0 0,-60 7 0 0 0,69-13-71 0 0,22-3 78 0 0,-1-1-20 0 0,-38 0 26 0 0,38 0-58 0 0,2 0-10 0 0,0 1 1 0 0,1-1 0 0 0,-1 0-1 0 0,0 0 1 0 0,0 0 0 0 0,0 0-1 0 0,1 0 1 0 0,-1 0 0 0 0,0 0-1 0 0,-2-1 1 0 0,-1 1 70 0 0,-13 0-99 0 0,16 0 22 0 0,1 0 0 0 0,-1 1 0 0 0,1-1 0 0 0,-1 1 0 0 0,1-1 0 0 0,-1 1 1 0 0,1 0-1 0 0,0-1 0 0 0,-1 1 0 0 0,1 0 0 0 0,0 0 0 0 0,-2 2 0 0 0,-1 1 24 0 0,11-7 16 0 0,-3 1-35 0 0,0 1 0 0 0,1-1 0 0 0,0 1 0 0 0,-1 0 0 0 0,1 0-1 0 0,-1 1 1 0 0,7 0 0 0 0,11-3-57 0 0,66-9 20 0 0,43-21 62 0 0,60-14-72 0 0,-15 3 80 0 0,9 1-10 0 0,21-4 0 0 0,-43 20-21 0 0,161-30-8 0 0,-164 26 0 0 0,120-26-40 0 0,78 3 111 0 0,-144 28-73 0 0,-91 12-35 0 0,179 3-1 0 0,338 11 57 0 0,-631 0-22 0 0,0 0-1 0 0,0 1 1 0 0,1 0-1 0 0,-1 1 1 0 0,0 0 0 0 0,0 0-1 0 0,0 1 1 0 0,16 7-1 0 0,-14-5 5 0 0,0-1 0 0 0,0 0 0 0 0,0-1 0 0 0,1 0-1 0 0,-1 0 1 0 0,16 0 0 0 0,49 6 46 0 0,-1 3 0 0 0,77 23 1 0 0,-101-24-35 0 0,-38-9-3 0 0,0 1-1 0 0,-1 0 0 0 0,1 0 1 0 0,-1 2-1 0 0,0-1 0 0 0,15 9 0 0 0,-24-12 12 0 0,-1 0 0 0 0,1-1 0 0 0,-1 1 0 0 0,1-1 0 0 0,-1 1 0 0 0,1-1 0 0 0,-1 0 0 0 0,1 0 0 0 0,-1 0 0 0 0,5-1 0 0 0,-5 1-44 0 0,2 0 16 0 0,0 0 32 0 0,13 0-23 0 0,-13 0 305 0 0,0 0-298 0 0,13 0 45 0 0,-12 0 30 0 0,-1 3 4 0 0,-3-3-75 0 0,0 1-6 0 0,1 0 0 0 0,-1 0 0 0 0,0-1 0 0 0,1 1 0 0 0,-1 0 0 0 0,0 0 0 0 0,1 0 0 0 0,-1 0 0 0 0,0 1 0 0 0,0-1 0 0 0,0 0 0 0 0,0 1 0 0 0,1 1 0 0 0,-2-3-3 0 0,0 0 0 0 0,0 0 0 0 0,0 0 0 0 0,0 0 0 0 0,0 1-1 0 0,0-1 1 0 0,0 0 0 0 0,0 0 0 0 0,0 0 0 0 0,0 0-1 0 0,0 1 1 0 0,0-1 0 0 0,0 0 0 0 0,0 0 0 0 0,0 0 0 0 0,0 0-1 0 0,-1 0 1 0 0,1 1 0 0 0,0-1 0 0 0,0 0 0 0 0,0 0-1 0 0,0 0 1 0 0,0 0 0 0 0,0 0 0 0 0,-1 0 0 0 0,1 0 0 0 0,0 0-1 0 0,0 0 1 0 0,0 1 0 0 0,0-1 0 0 0,0 0 0 0 0,-1 0-1 0 0,1 0 1 0 0,0 0 0 0 0,0 0 0 0 0,0 0 0 0 0,0 0 0 0 0,-1 0-1 0 0,1 0 1 0 0,0 0 0 0 0,0 0 0 0 0,0 0 0 0 0,0 0 0 0 0,0 0-1 0 0,-1 0 1 0 0,1 0 0 0 0,0-1 0 0 0,0 1 0 0 0,0 0-1 0 0,0 0 1 0 0,-1 0 0 0 0,1 0 0 0 0,0 0 0 0 0,0 0 0 0 0,0 0-1 0 0,0 0 1 0 0,0 0 0 0 0,0-1 0 0 0,0 1 0 0 0,-1 0-1 0 0,1 0 1 0 0,0 0 0 0 0,0 0-79 0 0,7 16 48 0 0,-12-12 36 0 0,5-4-9 0 0,0 0 0 0 0,1 0 0 0 0,-1 0 0 0 0,0 0 0 0 0,0 0-1 0 0,0 0 1 0 0,0 0 0 0 0,0 0 0 0 0,0 0 0 0 0,0 0-1 0 0,0 0 1 0 0,0 0 0 0 0,0 0 0 0 0,0 1 0 0 0,0-1 0 0 0,0 0-1 0 0,0 0 1 0 0,0 0 0 0 0,0 0 0 0 0,0 0 0 0 0,0 0-1 0 0,0 0 1 0 0,0 0 0 0 0,0 0 0 0 0,0 0 0 0 0,0 1 0 0 0,0-1-1 0 0,0 0 1 0 0,0 0 0 0 0,0 0 0 0 0,0 0 0 0 0,0 0-1 0 0,0 0 1 0 0,0 0 0 0 0,0 0 0 0 0,0 0 0 0 0,0 0 0 0 0,0 0-1 0 0,0 0 1 0 0,0 1 0 0 0,0-1 0 0 0,0 0 0 0 0,0 0-1 0 0,0 0 1 0 0,-1 0 0 0 0,1 0 0 0 0,0 0 0 0 0,0 0 0 0 0,0 0-1 0 0,0 0 1 0 0,0 0 0 0 0,0 0 0 0 0,0 0 0 0 0,0 0-1 0 0,0 0 1 0 0,0 0 0 0 0,0 0 0 0 0,-1 0 0 0 0,1 0 0 0 0,0 0-1 0 0,12-11 138 0 0,-21 10-132 0 0,8 0-31 0 0,9 0-62 0 0,-7 1 97 0 0,4 3 41 0 0,2-1-219 0 0,-9 0 345 0 0,-1-2-198 0 0,1-1-22 0 0,7-3-102 0 0,-5 3 148 0 0,0 1 1 0 0,0 0-1 0 0,0 0 1 0 0,1 0-1 0 0,-1-1 0 0 0,0 1 1 0 0,0 0-1 0 0,0 0 0 0 0,0 0 1 0 0,0-1-1 0 0,0 1 0 0 0,0 0 1 0 0,0 0-1 0 0,0-1 1 0 0,0 1-1 0 0,0 0 0 0 0,0 0 1 0 0,0-1-1 0 0,0 1 0 0 0,0 0 1 0 0,0 0-1 0 0,0 0 0 0 0,0-1 1 0 0,0 1-1 0 0,0 0 0 0 0,0 0 1 0 0,0 0-1 0 0,-1-1 1 0 0,1 1-1 0 0,0 0 0 0 0,0 0 1 0 0,0 0-1 0 0,0-1 0 0 0,0 1 1 0 0,-1 0-1 0 0,1 0 0 0 0,0 0 1 0 0,0 0-1 0 0,0 0 1 0 0,-1-1-1 0 0,1 1 0 0 0,0 0 1 0 0,0 0-1 0 0,0 0 0 0 0,-1 0 1 0 0,1 0-1 0 0,0 0 0 0 0,0 0 1 0 0,-1 0-1 0 0,1 0 1 0 0,0 0-1 0 0,0 0 0 0 0,0 0 1 0 0,-1 0-1 0 0,1 0 0 0 0,0 0 1 0 0,0 0-1 0 0,-1 0 0 0 0,1 0 1 0 0,0 0-1 0 0,0 0 1 0 0,0 0-1 0 0,-1 0 0 0 0,1 1 1 0 0,0-1-1 0 0,0 0 0 0 0,0 0 1 0 0,-1 0-1 0 0,1 0 3 0 0,0 1-1 0 0,0-1 1 0 0,0 0-1 0 0,0 0 1 0 0,0 0-1 0 0,0 0 1 0 0,0 0-1 0 0,0 0 1 0 0,0 0 0 0 0,0 0-1 0 0,0 0 1 0 0,0 0-1 0 0,0 0 1 0 0,0 0-1 0 0,0 1 1 0 0,0-1-1 0 0,0 0 1 0 0,0 0-1 0 0,-1 0 1 0 0,1 0 0 0 0,0 0-1 0 0,0 0 1 0 0,0 0-1 0 0,0 0 1 0 0,0 0-1 0 0,0 0 1 0 0,0 0-1 0 0,0 0 1 0 0,0 0-1 0 0,0 0 1 0 0,0 0 0 0 0,-1 0-1 0 0,1 0 1 0 0,0 0-1 0 0,0 0 1 0 0,0 0-1 0 0,0 0 1 0 0,0 0-1 0 0,0 0 1 0 0,0 0-1 0 0,0 0 1 0 0,0 0 0 0 0,0 0-1 0 0,0 0 1 0 0,-1 0-1 0 0,1 0 1 0 0,0 0-1 0 0,0 0 1 0 0,0 0-1 0 0,0 0 1 0 0,0 0-1 0 0,0 0 1 0 0,0 0 0 0 0,0 0-1 0 0,0 0 1 0 0,0-1-1 0 0,0 1 1 0 0,0 0-1 0 0,0 0 1 0 0,0 0-1 0 0,0 0 1 0 0,0 0-1 0 0,-1 0 1 0 0,1 0-1 0 0,36-4-4121 0 0,-29 4 2683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3.128"/>
    </inkml:context>
    <inkml:brush xml:id="br0">
      <inkml:brushProperty name="width" value="0.1" units="cm"/>
      <inkml:brushProperty name="height" value="0.1" units="cm"/>
      <inkml:brushProperty name="color" value="#FF0066"/>
    </inkml:brush>
  </inkml:definitions>
  <inkml:trace contextRef="#ctx0" brushRef="#br0">1759 1633 2664 0 0,'0'0'4073'0'0,"-3"12"-3584"0"0,-9 36-16 0 0,12-47-450 0 0,-1 0 0 0 0,0 0 0 0 0,1 0 0 0 0,-1 0 0 0 0,0 0 0 0 0,0-1 0 0 0,0 1 0 0 0,1 0 0 0 0,-1 0 0 0 0,0-1 0 0 0,0 1 0 0 0,0 0 0 0 0,0-1 0 0 0,-1 1 0 0 0,1-1 0 0 0,0 1 0 0 0,0-1 0 0 0,0 0 0 0 0,0 0-1 0 0,0 1 1 0 0,-1-1 0 0 0,1 0 0 0 0,0 0 0 0 0,0 0 0 0 0,0 0 0 0 0,-1 0 0 0 0,1 0 0 0 0,0 0 0 0 0,-2-1 0 0 0,-6 0 119 0 0,-48 3 795 0 0,31-2-592 0 0,-47 6-1 0 0,28 2-218 0 0,-83 11 213 0 0,-278 15 752 0 0,169-30-638 0 0,128-6-286 0 0,92 1-132 0 0,0 0 1 0 0,0-2 0 0 0,0 0-1 0 0,0 0 1 0 0,1-2 0 0 0,-1 0-1 0 0,-20-10 1 0 0,16 7-7 0 0,-65-21 128 0 0,63 22-89 0 0,0-1-1 0 0,-24-12 0 0 0,40 16-53 0 0,0 0 0 0 0,1 0 0 0 0,-1-1 1 0 0,1 0-1 0 0,-7-6 0 0 0,-5-4 20 0 0,6 5 0 0 0,0 1 0 0 0,0-1 0 0 0,1-1 0 0 0,0 0 0 0 0,1-1 0 0 0,0 0 0 0 0,1 0 0 0 0,0-1 0 0 0,-9-18 0 0 0,-2-11 51 0 0,-21-63 1 0 0,34 81-58 0 0,1 0 1 0 0,1-1 0 0 0,1 0 0 0 0,1 0 0 0 0,1 0 0 0 0,2-27 0 0 0,0 36-22 0 0,2 0 0 0 0,0 0 1 0 0,1 1-1 0 0,0-1 1 0 0,1 1-1 0 0,9-23 0 0 0,-3 9 4 0 0,3-14-19 0 0,1 0 1 0 0,3 1-1 0 0,1 1 1 0 0,37-62-1 0 0,-35 72 10 0 0,4-8 12 0 0,2 2 0 0 0,50-57 0 0 0,-35 52-22 0 0,2 1-1 0 0,2 3 1 0 0,1 1-1 0 0,2 3 1 0 0,63-35 0 0 0,121-48-32 0 0,-178 94 24 0 0,2 2-1 0 0,78-19 1 0 0,-37 22 34 0 0,0 5 1 0 0,0 4-1 0 0,123 4 0 0 0,-195 6-22 0 0,0 1 0 0 0,0 1 0 0 0,-1 1 0 0 0,1 1-1 0 0,42 15 1 0 0,-27-7 2 0 0,96 20-4 0 0,-7 0-5 0 0,39 21 28 0 0,118 42-31 0 0,-216-68-17 0 0,128 70 1 0 0,-190-94 38 0 0,-2 0-1 0 0,1 1 1 0 0,0 0 0 0 0,-1 0 0 0 0,0 0 0 0 0,-1 1 0 0 0,1 0 0 0 0,-1 0 0 0 0,0 1 0 0 0,0-1 0 0 0,-1 1 0 0 0,0 0-1 0 0,0 0 1 0 0,0 1 0 0 0,-1-1 0 0 0,3 11 0 0 0,-2 5 7 0 0,0 0 0 0 0,-1 0 0 0 0,-1 1 1 0 0,-2 31-1 0 0,-1-43-8 0 0,0-1 0 0 0,0 0 0 0 0,-1 0 0 0 0,-1-1 1 0 0,0 1-1 0 0,0 0 0 0 0,-1-1 0 0 0,-1 0 0 0 0,-5 10 1 0 0,1-1 0 0 0,-14 32 40 0 0,-56 87 0 0 0,41-77 240 0 0,-3-3 1 0 0,-56 62-1 0 0,83-104-90 0 0,-1-1 1 0 0,0-1-1 0 0,-29 21 0 0 0,43-35-319 0 0,0 1 0 0 0,0 0 0 0 0,0 0 0 0 0,0 0 0 0 0,1-1 0 0 0,-1 1-1 0 0,0 0 1 0 0,1 0 0 0 0,-1 0 0 0 0,0 0 0 0 0,1 0 0 0 0,-1 0 0 0 0,1 0 0 0 0,0 0-1 0 0,-1 1 1 0 0,1-1 0 0 0,0 0 0 0 0,0 0 0 0 0,0 0 0 0 0,0 0 0 0 0,0 0-1 0 0,0 0 1 0 0,0 1 0 0 0,0-1 0 0 0,0 1 0 0 0,1 2 345 0 0,-1 1-1736 0 0,-9 4-128 0 0,-26 29 93 0 0,33-36 1385 0 0,-1 0 0 0 0,1-1 1 0 0,-1 0-1 0 0,1 1 0 0 0,-1-1 0 0 0,1 0 1 0 0,-1 0-1 0 0,0-1 0 0 0,1 1 0 0 0,-1 0 1 0 0,0-1-1 0 0,0 0 0 0 0,1 0 0 0 0,-1 1 1 0 0,0-2-1 0 0,0 1 0 0 0,0 0 0 0 0,1-1 1 0 0,-1 1-1 0 0,-3-2 0 0 0,-7 0-329 0 0,-38-5-606 0 0,12 6 29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5.371"/>
    </inkml:context>
    <inkml:brush xml:id="br0">
      <inkml:brushProperty name="width" value="0.1" units="cm"/>
      <inkml:brushProperty name="height" value="0.1" units="cm"/>
      <inkml:brushProperty name="color" value="#FF0066"/>
    </inkml:brush>
  </inkml:definitions>
  <inkml:trace contextRef="#ctx0" brushRef="#br0">0 1857 1860 0 0,'0'0'714'0'0,"9"9"-92"0"0,23 27-46 0 0,-24-27 770 0 0,8 1-1003 0 0,8 8-200 0 0,38 25 485 0 0,-48-36-198 0 0,-1-1 0 0 0,1 0 0 0 0,0-1 0 0 0,1-1-1 0 0,27 5 1 0 0,-19-4-136 0 0,0 1-1 0 0,33 12 0 0 0,-18-3-112 0 0,2-2-1 0 0,48 9 1 0 0,-4-4 39 0 0,-39-7-33 0 0,1-2 0 0 0,0-2 0 0 0,68 2 0 0 0,299-9 399 0 0,-378 1-559 0 0,1 2-1 0 0,-1 1 1 0 0,36 8-1 0 0,-37-4 11 0 0,1-3-1 0 0,0-1 1 0 0,38 0-1 0 0,1100-4 766 0 0,-1144 1-792 0 0,-1 2-1 0 0,40 8 0 0 0,-39-5-13 0 0,0-2 0 0 0,40 2 0 0 0,905-6 130 0 0,-953 2-122 0 0,0 1 0 0 0,0 1 0 0 0,0 0 0 0 0,-1 2 0 0 0,0 1 0 0 0,34 16 0 0 0,-18-9-12 0 0,-11-8-18 0 0,327-6 165 0 0,-338 1-139 0 0,-1-1-1 0 0,0 2 1 0 0,1 0-1 0 0,-1 0 1 0 0,25 9 0 0 0,-26-7-5 0 0,0 0-1 0 0,0-1 1 0 0,0-1 0 0 0,0 0 0 0 0,24 0 0 0 0,224-2 39 0 0,-242 0-33 0 0,1-2 0 0 0,-1 0 1 0 0,0-1-1 0 0,0-1 1 0 0,-1-1-1 0 0,1 0 1 0 0,26-13-1 0 0,-23 9 4 0 0,162-57 104 0 0,-100 42-117 0 0,-54 16-7 0 0,31-11 0 0 0,-38 11 17 0 0,0 1 0 0 0,1 1 0 0 0,25-3 0 0 0,33-9 0 0 0,-51 9 121 0 0,-1-1-1 0 0,49-24 1 0 0,-74 31-94 0 0,1 0 1 0 0,0-1-1 0 0,-1 1 0 0 0,0-1 0 0 0,0 0 1 0 0,0 0-1 0 0,-1-1 0 0 0,1 1 1 0 0,-1-1-1 0 0,0 0 0 0 0,0 1 1 0 0,-1-2-1 0 0,5-8 0 0 0,-1-5 58 0 0,0 1-1 0 0,5-31 0 0 0,8-47-20 0 0,-4 0 0 0 0,3-137 0 0 0,-18 99-12 0 0,0 125-56 0 0,-1-1 1 0 0,0 1-1 0 0,-1-1 1 0 0,0 1-1 0 0,0 0 1 0 0,-1 0-1 0 0,0 0 1 0 0,0 0-1 0 0,-10-16 1 0 0,0-3 3 0 0,-46-128 104 0 0,-26-25-83 0 0,35 81-29 0 0,32 61 60 0 0,-2 1-1 0 0,-40-59 1 0 0,32 59 4 0 0,7 7-11 0 0,-40-44 0 0 0,-63-57 189 0 0,103 112-218 0 0,-1 1-1 0 0,-43-28 1 0 0,-23-20 116 0 0,72 56-116 0 0,0 0 1 0 0,-1 1 0 0 0,0 1-1 0 0,-22-9 1 0 0,3 1-38 0 0,11 6 22 0 0,-1 0 1 0 0,0 2-1 0 0,-48-10 0 0 0,-89-6 63 0 0,123 19-92 0 0,-114-6 109 0 0,-182 9 0 0 0,185 4-83 0 0,-628-1-69 0 0,736 1 61 0 0,0 1-1 0 0,-80 16 1 0 0,71-9 19 0 0,-75 4 1 0 0,-420-8-183 0 0,311-7 200 0 0,157 0-27 0 0,34 0-23 0 0,-1 3 0 0 0,-72 9 0 0 0,43 3 21 0 0,-106 14-19 0 0,-354 28 63 0 0,428-43-117 0 0,-52 10 19 0 0,6-1 103 0 0,89-4-42 0 0,-109 42 0 0 0,135-43-10 0 0,1 2 0 0 0,1 2 1 0 0,-66 48-1 0 0,84-52 9 0 0,0 1 1 0 0,0 0-1 0 0,2 2 1 0 0,0 0-1 0 0,1 0 0 0 0,1 1 1 0 0,-12 25-1 0 0,-68 157 232 0 0,93-200-234 0 0,-3 9-9 0 0,1 1 1 0 0,1-1-1 0 0,0 0 1 0 0,0 1 0 0 0,1 19-1 0 0,-4 14-14 0 0,3-35 15 0 0,1 1 0 0 0,0-1 0 0 0,0 1-1 0 0,1-1 1 0 0,2 17 0 0 0,0 23-107 0 0,-1-35 121 0 0,0 0 0 0 0,0-1 0 0 0,2 1 0 0 0,0-1 0 0 0,0 1 0 0 0,11 25-1 0 0,13 47 9 0 0,-12-23-60 0 0,32 81 1 0 0,-35-117 39 0 0,2-1 1 0 0,1-1-1 0 0,20 28 1 0 0,-11-17 6 0 0,-13-21 8 0 0,0 1 1 0 0,19 20-1 0 0,-21-25-40 0 0,-8-11 29 0 0,-1 1 1 0 0,1-1-1 0 0,0 0 1 0 0,0 0-1 0 0,0 0 0 0 0,0 0 1 0 0,0 0-1 0 0,0 0 1 0 0,0 0-1 0 0,0 0 0 0 0,1 0 1 0 0,-1-1-1 0 0,2 2 1 0 0,2 1-6 0 0,-1 0 1 0 0,0 0-1 0 0,0 0 0 0 0,0 0 1 0 0,0 1-1 0 0,-1-1 0 0 0,1 1 1 0 0,2 5-1 0 0,20 17 141 0 0,-26-25-132 0 0,1-1-150 0 0,0 0 141 0 0,0 0 0 0 0,-1 1 0 0 0,1-1 0 0 0,0 1 0 0 0,0-1 0 0 0,-1 1 0 0 0,1-1 0 0 0,0 1 0 0 0,-1-1 0 0 0,1 1 1 0 0,-1 0-1 0 0,1-1 0 0 0,-1 1 0 0 0,1 0 0 0 0,-1-1 0 0 0,1 1 0 0 0,0 1 0 0 0,3 8-3 0 0,3-11-266 0 0,0 0-1 0 0,0 1 1 0 0,0 0 0 0 0,0 0-1 0 0,9 2 1 0 0,-14-2 25 0 0,1 1-1 0 0,-1 0 1 0 0,1-1 0 0 0,0 0 0 0 0,0 0-1 0 0,-1 0 1 0 0,1 0 0 0 0,0 0 0 0 0,-1 0-1 0 0,1 0 1 0 0,0-1 0 0 0,-1 0 0 0 0,1 1-1 0 0,-1-1 1 0 0,1 0 0 0 0,-1 0 0 0 0,1-1-1 0 0,-1 1 1 0 0,0 0 0 0 0,1-1 0 0 0,-1 1-1 0 0,3-4 1 0 0,3-3-534 0 0,-1 0-1 0 0,-1 0 1 0 0,0 0-1 0 0,9-15 1 0 0,1-3 569 0 0,22-15-890 0 0,1 3 28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7.042"/>
    </inkml:context>
    <inkml:brush xml:id="br0">
      <inkml:brushProperty name="width" value="0.1" units="cm"/>
      <inkml:brushProperty name="height" value="0.1" units="cm"/>
      <inkml:brushProperty name="color" value="#FF0066"/>
    </inkml:brush>
  </inkml:definitions>
  <inkml:trace contextRef="#ctx0" brushRef="#br0">188 146 1088 0 0,'0'0'4773'0'0,"-8"0"-3958"0"0,-16 0-355 0 0,7 0 2542 0 0,3-10-2588 0 0,-43-28-24 0 0,57 38-373 0 0,0 0 0 0 0,-1 0 0 0 0,1 0 1 0 0,0-1-1 0 0,0 1 0 0 0,0 0 0 0 0,0 0 1 0 0,-1 0-1 0 0,1 0 0 0 0,0 0 0 0 0,0 0 0 0 0,0 0 1 0 0,0-1-1 0 0,-1 1 0 0 0,1 0 0 0 0,0 0 1 0 0,0 0-1 0 0,0 0 0 0 0,0-1 0 0 0,0 1 1 0 0,0 0-1 0 0,0 0 0 0 0,0 0 0 0 0,0 0 0 0 0,-1-1 1 0 0,1 1-1 0 0,0 0 0 0 0,0 0 0 0 0,0 0 1 0 0,0-1-1 0 0,0 1 0 0 0,0 0 0 0 0,0 0 1 0 0,0 0-1 0 0,0-1 0 0 0,1 1 0 0 0,-1 0 1 0 0,0 0-1 0 0,0 0 0 0 0,0-1 0 0 0,0 1 0 0 0,0 0 1 0 0,0 0-1 0 0,0 0 0 0 0,0 0 0 0 0,0-1 1 0 0,1 1-1 0 0,-1 0 0 0 0,0 0 0 0 0,0 0 1 0 0,0 0-1 0 0,0 0 0 0 0,0-1 0 0 0,1 1 0 0 0,-1 0 1 0 0,18-6 393 0 0,22 0-1 0 0,-6 2-182 0 0,51-14 0 0 0,14-2-104 0 0,-15 4-82 0 0,-61 10-275 0 0,-1 2 1 0 0,1 0 0 0 0,31 0-1 0 0,-54 4 213 0 0,1 0-1 0 0,-1 0 0 0 0,1 0 0 0 0,-1 0 0 0 0,0 0 0 0 0,1 0 0 0 0,-1 0 0 0 0,1 1 0 0 0,-1-1 0 0 0,1 0 1 0 0,-1 0-1 0 0,0 1 0 0 0,1-1 0 0 0,-1 0 0 0 0,1 0 0 0 0,-1 1 0 0 0,0-1 0 0 0,0 0 0 0 0,1 1 0 0 0,-1-1 1 0 0,0 1-1 0 0,1-1 0 0 0,-1 0 0 0 0,0 1 0 0 0,0-1 0 0 0,0 1 0 0 0,1-1 0 0 0,-1 1 0 0 0,0-1 0 0 0,0 1 1 0 0,0-1-1 0 0,0 0 0 0 0,0 1 0 0 0,0-1 0 0 0,0 1 0 0 0,0-1 0 0 0,0 1 0 0 0,0-1 0 0 0,0 1 0 0 0,0-1 1 0 0,0 1-1 0 0,-1-1 0 0 0,1 1 0 0 0,0-1 0 0 0,0 0 0 0 0,0 1 0 0 0,-1-1 0 0 0,1 1 0 0 0,0-1 0 0 0,-1 0 1 0 0,1 1-1 0 0,-1 1-23 0 0,0 1 0 0 0,0-1 0 0 0,-1 0 0 0 0,1 0 0 0 0,0 0 0 0 0,-1 0 0 0 0,1-1 1 0 0,-1 1-1 0 0,0 0 0 0 0,-3 2 0 0 0,-20 8-164 0 0,0-2-1 0 0,0 0 1 0 0,-51 10 0 0 0,40-11 414 0 0,33-8-191 0 0,0 0 0 0 0,0 0-1 0 0,0 0 1 0 0,0 0 0 0 0,0 1 0 0 0,0-1 0 0 0,0 1 0 0 0,0 0 0 0 0,0 0 0 0 0,1 0 0 0 0,-1 0 0 0 0,0 0 0 0 0,1 1 0 0 0,0-1 0 0 0,0 1 0 0 0,0-1 0 0 0,0 1 0 0 0,0 0 0 0 0,0 0 0 0 0,1 0 0 0 0,-1 0 0 0 0,-1 6-1 0 0,1 2 23 0 0,0 1 0 0 0,0-1-1 0 0,1 1 1 0 0,1 0 0 0 0,1 14-1 0 0,-1 1-40 0 0,0-18 7 0 0,1 0 0 0 0,-1-1-1 0 0,1 1 1 0 0,1-1 0 0 0,-1 1 0 0 0,1-1 0 0 0,1 0 0 0 0,0 0-1 0 0,0 0 1 0 0,8 14 0 0 0,-4-7-5 0 0,0 0 0 0 0,10 31 0 0 0,-7-12 7 0 0,-2 0 0 0 0,-1 0 1 0 0,-1 0-1 0 0,1 44 0 0 0,-7 25 44 0 0,0-99-48 0 0,0-1 0 0 0,0 1 0 0 0,-1 0-1 0 0,1 0 1 0 0,-1 0 0 0 0,0 0 0 0 0,0-1 0 0 0,-1 1 0 0 0,-2 7 0 0 0,-62 100 45 0 0,55-93-29 0 0,0-2 27 0 0,0 0-1 0 0,-2-1 1 0 0,0 0 0 0 0,0-1-1 0 0,-1 0 1 0 0,-1-1 0 0 0,-27 18-1 0 0,22-17 38 0 0,15-10-52 0 0,-1 0 1 0 0,1-1-1 0 0,-1 0 0 0 0,0 0 0 0 0,-10 4 0 0 0,-2-1 16 0 0,14-4 2 0 0,-15-2-134 0 0,-5 0-313 0 0,20 0 124 0 0,-2-9-138 0 0,3 5 368 0 0,0 2-111 0 0,1-1 0 0 0,0 0 0 0 0,0 0 1 0 0,1 0-1 0 0,-1 0 0 0 0,0-1 0 0 0,1 1 0 0 0,0 0 0 0 0,0-1 0 0 0,0 1 0 0 0,0-1 1 0 0,1 1-1 0 0,-1-1 0 0 0,1 1 0 0 0,0-1 0 0 0,0 1 0 0 0,0-1 0 0 0,0 1 0 0 0,1-1 0 0 0,-1 1 1 0 0,1-1-1 0 0,0 1 0 0 0,2-6 0 0 0,57-166-3457 0 0,-55 164 3246 0 0,0 0-1 0 0,14-19 0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7.428"/>
    </inkml:context>
    <inkml:brush xml:id="br0">
      <inkml:brushProperty name="width" value="0.1" units="cm"/>
      <inkml:brushProperty name="height" value="0.1" units="cm"/>
      <inkml:brushProperty name="color" value="#FF0066"/>
    </inkml:brush>
  </inkml:definitions>
  <inkml:trace contextRef="#ctx0" brushRef="#br0">0 0 2736 0 0,'1'1'182'0'0,"0"-1"-1"0"0,0 0 1 0 0,-1 1-1 0 0,1-1 0 0 0,0 1 1 0 0,0-1-1 0 0,-1 1 1 0 0,1-1-1 0 0,0 1 1 0 0,-1-1-1 0 0,1 1 0 0 0,-1 0 1 0 0,1-1-1 0 0,-1 1 1 0 0,1 0-1 0 0,-1 0 1 0 0,1-1-1 0 0,-1 1 1 0 0,0 0-1 0 0,1 0 0 0 0,-1 0 1 0 0,0-1-1 0 0,0 1 1 0 0,1 0-1 0 0,-1 0 1 0 0,0 0-1 0 0,0 0 0 0 0,0 0 1 0 0,0-1-1 0 0,0 2 1 0 0,1 9 960 0 0,-4 2-1877 0 0,1 1-1095 0 0,2-14 1728 0 0,0 0-1 0 0,0 1 1 0 0,0-1 0 0 0,0 0-1 0 0,0 1 1 0 0,0-1-1 0 0,0 0 1 0 0,1 1-1 0 0,-1-1 1 0 0,0 0 0 0 0,0 0-1 0 0,0 1 1 0 0,1-1-1 0 0,-1 0 1 0 0,0 0 0 0 0,0 1-1 0 0,1-1 1 0 0,-1 0-1 0 0,0 0 1 0 0,0 0 0 0 0,1 1-1 0 0,-1-1 1 0 0,0 0-1 0 0,1 0 1 0 0,-1 0-1 0 0,0 0 1 0 0,1 0 0 0 0,-1 0-1 0 0,0 0 1 0 0,1 0-1 0 0,-1 0 1 0 0,0 0 0 0 0,1 0-1 0 0,-1 0 1 0 0,0 0-1 0 0,1 0 1 0 0,3-2-1063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11.366"/>
    </inkml:context>
    <inkml:brush xml:id="br0">
      <inkml:brushProperty name="width" value="0.1" units="cm"/>
      <inkml:brushProperty name="height" value="0.1" units="cm"/>
      <inkml:brushProperty name="color" value="#FF0066"/>
    </inkml:brush>
  </inkml:definitions>
  <inkml:trace contextRef="#ctx0" brushRef="#br0">204 314 1248 0 0,'4'0'487'0'0,"0"0"0"0"0,0 0 0 0 0,1 0 0 0 0,-1-1 0 0 0,0 0 0 0 0,0 0 0 0 0,0 0 0 0 0,0 0 0 0 0,0 0 0 0 0,0-1 0 0 0,0 0 0 0 0,-1 0 0 0 0,1 0 0 0 0,-1 0 0 0 0,5-4 0 0 0,-3 3-488 0 0,-4 3 23 0 0,-1-1-1 0 0,1 1 1 0 0,-1 0 0 0 0,1-1 0 0 0,0 1-1 0 0,0 0 1 0 0,-1 0 0 0 0,1 0 0 0 0,0-1-1 0 0,-1 1 1 0 0,1 0 0 0 0,0 0 0 0 0,0 0-1 0 0,-1 0 1 0 0,1 0 0 0 0,0 1 0 0 0,-1-1 0 0 0,1 0-1 0 0,1 0 1 0 0,-2 1-11 0 0,1-1-1 0 0,-1 0 1 0 0,1 0-1 0 0,0 0 1 0 0,-1 0 0 0 0,1 0-1 0 0,-1 1 1 0 0,1-1 0 0 0,-1 0-1 0 0,1-1 1 0 0,0 1-1 0 0,-1 0 1 0 0,1 0 0 0 0,-1 0-1 0 0,1 0 1 0 0,-1 0-1 0 0,1 0 1 0 0,-1-1 0 0 0,1 1-1 0 0,-1 0 1 0 0,1 0 0 0 0,-1-1-1 0 0,1 1 1 0 0,-1 0-1 0 0,1-1 1 0 0,-1 1 0 0 0,1-1-1 0 0,-1 1 1 0 0,0-1-1 0 0,1 1 1 0 0,-1 0 0 0 0,0-1-1 0 0,1 0 1 0 0,8-12 113 0 0,-6 9-65 0 0,0 0 0 0 0,0 0 0 0 0,-1 0 0 0 0,1-1 0 0 0,-1 1 0 0 0,3-10 0 0 0,0-1 3 0 0,-4 11-51 0 0,1 0 0 0 0,-1 0 0 0 0,0 0 0 0 0,0 0 0 0 0,-1 0 0 0 0,1 0 1 0 0,-1 0-1 0 0,0-1 0 0 0,0 1 0 0 0,0 0 0 0 0,-1-5 0 0 0,-2-13-49 0 0,3 18 29 0 0,0-1-1 0 0,-1 0 0 0 0,1 1 1 0 0,-1-1-1 0 0,-1 1 0 0 0,-1-6 1 0 0,2 8-8 0 0,-4-4-29 0 0,-3-3 2 0 0,-1 0 0 0 0,0 1-1 0 0,0 0 1 0 0,-1 0 0 0 0,0 1 0 0 0,-1 1 0 0 0,-19-11 0 0 0,16 12 12 0 0,0 1 1 0 0,0 1 0 0 0,0 0 0 0 0,-1 1 0 0 0,1 0 0 0 0,-22 0 0 0 0,33 2 96 0 0,-1 0-26 0 0,1 0-41 0 0,-1 0 0 0 0,1 0 0 0 0,-1 0 0 0 0,1 1 0 0 0,0-1 0 0 0,-1 1 0 0 0,1 0 0 0 0,0 0 0 0 0,0 0 1 0 0,0 0-1 0 0,-1 0 0 0 0,1 1 0 0 0,0-1 0 0 0,1 1 0 0 0,-6 4 0 0 0,3 0 17 0 0,-1 0 0 0 0,2 0 0 0 0,-1 1 1 0 0,1 0-1 0 0,0 0 0 0 0,-5 13 0 0 0,7-13-1 0 0,0 0 0 0 0,0 0 0 0 0,1-1 0 0 0,0 1 0 0 0,0 0 0 0 0,1 0 0 0 0,0 0 0 0 0,0 0-1 0 0,0 0 1 0 0,1 0 0 0 0,0 0 0 0 0,1 0 0 0 0,4 12 0 0 0,-5-16 38 0 0,-1 1 0 0 0,0 2-45 0 0,1-1-1 0 0,0 0 1 0 0,0 0-1 0 0,0 0 1 0 0,1 0-1 0 0,-1 0 1 0 0,1 0-1 0 0,1 0 1 0 0,-1 0-1 0 0,4 4 1 0 0,37 51 44 0 0,-4-5-86 0 0,-8-5 58 0 0,-9-15 220 0 0,23 50 1 0 0,-43-84-158 0 0,-1 3-159 0 0,-8 11 966 0 0,-19 27-747 0 0,22-37-107 0 0,0 0-1 0 0,0-1 0 0 0,0 1 0 0 0,0-1 1 0 0,-1 0-1 0 0,0 0 0 0 0,0-1 0 0 0,0 1 1 0 0,0-1-1 0 0,-1 0 0 0 0,1 0 0 0 0,-1-1 0 0 0,1 0 1 0 0,-1 0-1 0 0,-9 2 0 0 0,15-4-38 0 0,-4 0 13 0 0,-1 1 0 0 0,1-1-1 0 0,-1 0 1 0 0,1-1-1 0 0,-1 1 1 0 0,1-1 0 0 0,-1 0-1 0 0,1 0 1 0 0,0 0-1 0 0,-1-1 1 0 0,-7-3-1 0 0,11 5-10 0 0,-1-1-19 0 0,-3-4-33 0 0,2 1 7 0 0,0 1 0 0 0,0 0-1 0 0,1-1 1 0 0,-1 0 0 0 0,1 0 0 0 0,0 1 0 0 0,0-1 0 0 0,0-1 0 0 0,0 1 0 0 0,1 0-1 0 0,-1 0 1 0 0,1-1 0 0 0,0 1 0 0 0,1 0 0 0 0,-1-1 0 0 0,1 1 0 0 0,0-1 0 0 0,0 1-1 0 0,0-1 1 0 0,0 1 0 0 0,2-5 0 0 0,3-11-89 0 0,-1 0-716 0 0,1 1 0 0 0,0 0 1 0 0,2 0-1 0 0,0 0 0 0 0,11-17 0 0 0,28-40-3014 0 0,-27 44 2666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8.536"/>
    </inkml:context>
    <inkml:brush xml:id="br0">
      <inkml:brushProperty name="width" value="0.1" units="cm"/>
      <inkml:brushProperty name="height" value="0.1" units="cm"/>
      <inkml:brushProperty name="color" value="#FF0066"/>
    </inkml:brush>
  </inkml:definitions>
  <inkml:trace contextRef="#ctx0" brushRef="#br0">1491 1792 2560 0 0,'-7'6'331'0'0,"-1"-1"0"0"0,1 0 0 0 0,-1 0 0 0 0,0 0 0 0 0,0-1 0 0 0,-1 0 0 0 0,1-1 0 0 0,-1 0 0 0 0,0 0-1 0 0,-18 2 1 0 0,1 2-110 0 0,-49 12 486 0 0,-1-4-1 0 0,-117 9 1 0 0,-159-13 842 0 0,330-12-1471 0 0,-1-1 1 0 0,1-1-1 0 0,0-1 0 0 0,1-1 0 0 0,-40-13 0 0 0,41 11-33 0 0,-10-3 61 0 0,1 0-1 0 0,0-2 0 0 0,1-1 1 0 0,0-2-1 0 0,1 0 0 0 0,1-2 1 0 0,-38-32-1 0 0,48 34-54 0 0,0-1 0 0 0,2 0-1 0 0,0-1 1 0 0,0 0-1 0 0,2-1 1 0 0,0-1 0 0 0,1 0-1 0 0,1-1 1 0 0,1 0 0 0 0,1 0-1 0 0,-6-22 1 0 0,-1-17 61 0 0,2 0-1 0 0,-7-84 1 0 0,10-122 66 0 0,11 236-168 0 0,1 0 0 0 0,1 1 0 0 0,2-1 1 0 0,1 1-1 0 0,14-43 0 0 0,-12 46 2 0 0,13-47 46 0 0,41-91-1 0 0,-50 137-49 0 0,2 0 0 0 0,1 1 0 0 0,1 0 0 0 0,1 1 0 0 0,36-37 1 0 0,-9 15 26 0 0,79-64 0 0 0,-102 95-26 0 0,0 0 0 0 0,1 1 0 0 0,1 1 0 0 0,0 2 0 0 0,0 0 0 0 0,49-15 1 0 0,-18 13-12 0 0,0 2 0 0 0,65-4 0 0 0,119 7 40 0 0,-218 8-37 0 0,0 2 1 0 0,0 0 0 0 0,0 1 0 0 0,-1 1 0 0 0,1 1-1 0 0,34 13 1 0 0,-33-10 0 0 0,21 6 6 0 0,-1 2 0 0 0,-1 1 0 0 0,0 3 0 0 0,-2 1 0 0 0,0 1 0 0 0,-1 3 0 0 0,-2 1 0 0 0,37 34 0 0 0,106 116-46 0 0,-140-137 21 0 0,35 47 1 0 0,-47-53 36 0 0,-9-8-18 0 0,0 1-1 0 0,-2 1 1 0 0,-1 0 0 0 0,-1 1 0 0 0,-1 0 0 0 0,14 52 0 0 0,-23-68 0 0 0,-1-1 0 0 0,0 1 0 0 0,0-1 0 0 0,-1 1 1 0 0,-1 0-1 0 0,-1 13 0 0 0,0 9 111 0 0,1-30-103 0 0,0-1-1 0 0,0 1 0 0 0,0-1 1 0 0,-1 1-1 0 0,0 0 0 0 0,1-1 1 0 0,-2 0-1 0 0,-1 7 0 0 0,-13 24 51 0 0,-19 45 10 0 0,-12 27 87 0 0,18-45 86 0 0,13-19-13 0 0,11-32-136 0 0,-1 0 0 0 0,0-1 0 0 0,0 0 0 0 0,-15 17 0 0 0,2-3 123 0 0,18-25 0 0 0,8 5 86 0 0,-7-3-291 0 0,0 0 0 0 0,0 1 0 0 0,0-1-1 0 0,0 0 1 0 0,0 0 0 0 0,0 0 0 0 0,0 0 0 0 0,0 1 0 0 0,0-1 0 0 0,-1 0-1 0 0,1 0 1 0 0,0 0 0 0 0,0 0 0 0 0,0 1 0 0 0,0-1 0 0 0,0 0 0 0 0,0 0-1 0 0,-1 0 1 0 0,1 0 0 0 0,0 0 0 0 0,0 0 0 0 0,0 0 0 0 0,0 1-1 0 0,0-1 1 0 0,-1 0 0 0 0,1 0 0 0 0,0 0 0 0 0,0 0 0 0 0,0 0 0 0 0,-1 0-1 0 0,1 0 1 0 0,0 0 0 0 0,0 0 0 0 0,0 0 0 0 0,0 0 0 0 0,-1 0 0 0 0,1 0-1 0 0,0 0 1 0 0,0 0 0 0 0,0 0 0 0 0,-1 0 0 0 0,1 0 0 0 0,0 0-1 0 0,0 0 1 0 0,0-1 0 0 0,0 1 0 0 0,-1 0 0 0 0,1 0 0 0 0,0 0 0 0 0,0 0-1 0 0,0 0 1 0 0,0 0 0 0 0,0-1 0 0 0,-1 1 0 0 0,1 0 0 0 0,0 0 0 0 0,0 0-1 0 0,0 0 1 0 0,0 0 0 0 0,0-1 0 0 0,0 1 0 0 0,1-2-70 0 0,-1-1 168 0 0,2 6-133 0 0,-2-3 25 0 0,0 0 0 0 0,0 0 0 0 0,0 0-1 0 0,0 0 1 0 0,0 0 0 0 0,0 0-1 0 0,-1 0 1 0 0,1 0 0 0 0,0 0-1 0 0,0 0 1 0 0,0 0 0 0 0,0 0-1 0 0,0 0 1 0 0,0 0 0 0 0,0 0-1 0 0,0 0 1 0 0,-1 0 0 0 0,1 0-1 0 0,0 0 1 0 0,0 0 0 0 0,0 0-1 0 0,0 0 1 0 0,0 0 0 0 0,0 0 0 0 0,0 0-1 0 0,0 0 1 0 0,0 0 0 0 0,-1 0-1 0 0,1 0 1 0 0,0 0 0 0 0,0 1-1 0 0,0-1 1 0 0,0 0 0 0 0,0 0-1 0 0,0 0 1 0 0,0 0 0 0 0,0 0-1 0 0,0 0 1 0 0,0 0 0 0 0,0 0-1 0 0,0 0 1 0 0,0 1 0 0 0,0-1-1 0 0,0 0 1 0 0,0 0 0 0 0,0 0 0 0 0,0 0-1 0 0,0 0 1 0 0,0 0 0 0 0,0 0-1 0 0,0 0 1 0 0,0 1 0 0 0,0-1-1 0 0,0 0 1 0 0,0 0 0 0 0,0 0-1 0 0,0 0 1 0 0,0 0 0 0 0,0 0-1 0 0,0 0 1 0 0,0 0 0 0 0,0 0-1 0 0,0 1 1 0 0,0-1 0 0 0,0 0-1 0 0,2-2 29 0 0,-7 1 50 0 0,8 1-74 0 0,-3 1-5 0 0,0-1 1 0 0,1 0-1 0 0,-1 0 0 0 0,0 0 1 0 0,1 0-1 0 0,-1 0 1 0 0,0 0-1 0 0,1 0 0 0 0,-1 0 1 0 0,0 0-1 0 0,0 0 1 0 0,1 0-1 0 0,-1 0 0 0 0,0 0 1 0 0,1 0-1 0 0,-1-1 1 0 0,0 1-1 0 0,0 0 0 0 0,1 0 1 0 0,-1 0-1 0 0,0 0 1 0 0,0 0-1 0 0,1-1 0 0 0,-1 1 1 0 0,0 0-1 0 0,0 0 1 0 0,1 0-1 0 0,-1-1 0 0 0,0 1 1 0 0,0 0-1 0 0,0 0 1 0 0,0-1-1 0 0,1 1 0 0 0,-1 0 1 0 0,0 0-1 0 0,0-1 1 0 0,0 1-1 0 0,0 0 0 0 0,0-1 1 0 0,0 1-1 0 0,0-1 0 0 0,-4 3 239 0 0,4-2-240 0 0,0 0 0 0 0,0 0 0 0 0,0 0 0 0 0,0 0 0 0 0,0 0 0 0 0,0 0 0 0 0,0 0 0 0 0,1 0 0 0 0,-1 0 0 0 0,0 0-1 0 0,0 0 1 0 0,0 0 0 0 0,0 0 0 0 0,0 0 0 0 0,0 0 0 0 0,0 0 0 0 0,0 0 0 0 0,0 0 0 0 0,0 0 0 0 0,0 0 0 0 0,1 0 0 0 0,-1 0 0 0 0,0 1-1 0 0,0-1 1 0 0,0 0 0 0 0,0 0 0 0 0,0 0 0 0 0,0 0 0 0 0,0 0 0 0 0,0 0 0 0 0,0 0 0 0 0,0 0 0 0 0,0 0 0 0 0,0 0 0 0 0,0 0 0 0 0,0 0-1 0 0,0 1 1 0 0,0-1 0 0 0,0 0 0 0 0,0 0 0 0 0,0 0 0 0 0,0 0 0 0 0,0 0 0 0 0,0 0 0 0 0,0 0 0 0 0,0 0 0 0 0,0 0 0 0 0,0 1 0 0 0,-1-2 10 0 0,0 0 1 0 0,-1 0 0 0 0,1 0-1 0 0,0 0 1 0 0,0 0 0 0 0,0 0-1 0 0,0-1 1 0 0,0 1 0 0 0,0 0-1 0 0,0 0 1 0 0,1-1 0 0 0,-1 1 0 0 0,-1-3-1 0 0,-9-13 3 0 0,3 14-118 0 0,7-3-159 0 0,1 5 214 0 0,0 1 23 0 0,0 0-1 0 0,0 0 1 0 0,0 0-1 0 0,1 0 0 0 0,-1 0 1 0 0,0 0-1 0 0,0 0 1 0 0,0 0-1 0 0,0 0 0 0 0,0 1 1 0 0,0-1-1 0 0,0 0 1 0 0,0 0-1 0 0,1 0 0 0 0,-1 0 1 0 0,0-1-1 0 0,0 1 1 0 0,0 0-1 0 0,0 0 0 0 0,0 0 1 0 0,0 0-1 0 0,0 0 1 0 0,0 0-1 0 0,0 0 0 0 0,1 0 1 0 0,-1 0-1 0 0,0 0 1 0 0,0 0-1 0 0,0 0 0 0 0,0 0 1 0 0,0 0-1 0 0,0 0 1 0 0,0 0-1 0 0,0 0 0 0 0,0-1 1 0 0,0 1-1 0 0,0 0 1 0 0,0 0-1 0 0,0 0 0 0 0,0 0 1 0 0,1 0-1 0 0,-1 0 1 0 0,0 0-1 0 0,0 0 0 0 0,0 0 1 0 0,0-1-1 0 0,0 1 1 0 0,0 0-1 0 0,0 0 0 0 0,0 0 1 0 0,0 0-1 0 0,0 0 1 0 0,0 0-1 0 0,0 0 0 0 0,0 0 1 0 0,0 0-1 0 0,-1-1 1 0 0,1 1-1 0 0,0 0 1 0 0,0 0-1 0 0,0 0 0 0 0,0 0 1 0 0,0 0-1 0 0,0 0 1 0 0,7 0-2767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19.374"/>
    </inkml:context>
    <inkml:brush xml:id="br0">
      <inkml:brushProperty name="width" value="0.1" units="cm"/>
      <inkml:brushProperty name="height" value="0.1" units="cm"/>
      <inkml:brushProperty name="color" value="#FF0066"/>
    </inkml:brush>
  </inkml:definitions>
  <inkml:trace contextRef="#ctx0" brushRef="#br0">0 74 2676 0 0,'0'0'764'0'0,"0"-8"-8"0"0,0-36 4067 0 0,3 39-4616 0 0,-3 4-196 0 0,1 0 1 0 0,-1 0-1 0 0,0 0 0 0 0,1 1 0 0 0,-1-1 0 0 0,1 0 1 0 0,0 0-1 0 0,-1 0 0 0 0,1 0 0 0 0,0 1 0 0 0,-1-1 1 0 0,1 0-1 0 0,0 1 0 0 0,0-1 0 0 0,0 0 0 0 0,0 1 1 0 0,-1-1-1 0 0,1 1 0 0 0,0-1 0 0 0,0 1 0 0 0,0 0 1 0 0,0-1-1 0 0,0 1 0 0 0,0 0 0 0 0,0 0 0 0 0,0 0 1 0 0,0 0-1 0 0,0 0 0 0 0,0 0 0 0 0,2 0 0 0 0,2 2 40 0 0,0 0 0 0 0,0 0 0 0 0,0 1 0 0 0,-1-1 0 0 0,1 1-1 0 0,4 4 1 0 0,-5-4-34 0 0,14 11 6 0 0,-1 1 0 0 0,-1 1 0 0 0,-1 1-1 0 0,0 0 1 0 0,-1 1 0 0 0,13 21 0 0 0,-15-21-77 0 0,-7-11-112 0 0,0 0 0 0 0,-1 1 0 0 0,1-1 0 0 0,-2 1 1 0 0,1 0-1 0 0,-1 0 0 0 0,-1 0 0 0 0,1 1 0 0 0,-1-1 0 0 0,-1 1 1 0 0,0-1-1 0 0,1 14 0 0 0,-2-18-1101 0 0,0 0-78 0 0,0 2 1194 0 0,-1-1 0 0 0,0 1-1 0 0,1-1 1 0 0,-2 0 0 0 0,1 1 0 0 0,-1-1-1 0 0,0 0 1 0 0,0 0 0 0 0,0 0-1 0 0,0 0 1 0 0,-1 0 0 0 0,-3 4-1 0 0,-5 9-284 0 0,-7 21-725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20.023"/>
    </inkml:context>
    <inkml:brush xml:id="br0">
      <inkml:brushProperty name="width" value="0.1" units="cm"/>
      <inkml:brushProperty name="height" value="0.1" units="cm"/>
      <inkml:brushProperty name="color" value="#FF0066"/>
    </inkml:brush>
  </inkml:definitions>
  <inkml:trace contextRef="#ctx0" brushRef="#br0">6 157 1236 0 0,'-5'2'1929'0'0,"8"-9"-881"0"0,10-12-261 0 0,11-5-255 0 0,-16 15-379 0 0,0 1 0 0 0,1 0 0 0 0,-1 0 0 0 0,1 1 0 0 0,1 0 0 0 0,-1 1 0 0 0,15-8 0 0 0,4 1 171 0 0,-20 8-196 0 0,0 1-1 0 0,0 1 1 0 0,1-1 0 0 0,-1 1-1 0 0,1 0 1 0 0,0 1-1 0 0,0 0 1 0 0,10-1 0 0 0,-17 3 196 0 0,3 9-206 0 0,-2 0-88 0 0,1 1-1 0 0,-1-1 0 0 0,-1 0 1 0 0,1 1-1 0 0,-2 0 0 0 0,1-1 1 0 0,-1 1-1 0 0,-1 0 0 0 0,0 0 1 0 0,0-1-1 0 0,-4 19 0 0 0,-7 17 29 0 0,10-42-50 0 0,-3 8-26 0 0,-1 7 32 0 0,-25 76 136 0 0,27-86-139 0 0,1 0 1 0 0,0-1-1 0 0,0 1 1 0 0,0 12-1 0 0,0-1-33 0 0,1-17-34 0 0,8 7 30 0 0,13 13 6 0 0,1 0 1 0 0,29 24 0 0 0,-23-23 26 0 0,27 31 1 0 0,-34-33-29 0 0,3 4-11 0 0,22 20 59 0 0,-6-11 132 0 0,-39-33-141 0 0,5-7 138 0 0,-2-2-147 0 0,-1 5-7 0 0,0-1-1 0 0,-1 1 0 0 0,0-1 1 0 0,0 1-1 0 0,0-1 1 0 0,0 1-1 0 0,0-1 1 0 0,-1 0-1 0 0,1 0 0 0 0,-1 1 1 0 0,-1-8-1 0 0,5-182-127 0 0,-4-104 114 0 0,5 273-9 0 0,0 17 18 0 0,-3 38 35 0 0,7 40-1 0 0,-8-67-28 0 0,4 29-41 0 0,2-1-1 0 0,12 36 0 0 0,15 38 645 0 0,-34-106-598 0 0,0 0 1 0 0,0 0 0 0 0,0 1 0 0 0,0-1 0 0 0,1 0-1 0 0,-1 0 1 0 0,0 1 0 0 0,0-1 0 0 0,0 0 0 0 0,0 0-1 0 0,0 0 1 0 0,1 1 0 0 0,-1-1 0 0 0,0 0-1 0 0,0 0 1 0 0,1 0 0 0 0,-1 0 0 0 0,0 1 0 0 0,0-1-1 0 0,0 0 1 0 0,1 0 0 0 0,-1 0 0 0 0,0 0 0 0 0,0 0-1 0 0,1 0 1 0 0,-1 0 0 0 0,0 0 0 0 0,1 0 0 0 0,-1 0-1 0 0,0 0 1 0 0,0 0 0 0 0,1 0 0 0 0,-1 0 0 0 0,0 0-1 0 0,0 0 1 0 0,1 0 0 0 0,-1 0 0 0 0,0 0 0 0 0,0 0-1 0 0,1 0 1 0 0,-1 0 0 0 0,0-1 0 0 0,0 1-1 0 0,1 0 1 0 0,-1 0 0 0 0,0 0 0 0 0,0 0 0 0 0,0-1-1 0 0,1 1 1 0 0,-1 0 0 0 0,0 0 0 0 0,0 0 0 0 0,0-1-1 0 0,0 1 1 0 0,0 0 0 0 0,1-1 0 0 0,17-19 14 0 0,-1 2-688 0 0,63-36-6408 0 0,-64 46 6015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22.379"/>
    </inkml:context>
    <inkml:brush xml:id="br0">
      <inkml:brushProperty name="width" value="0.1" units="cm"/>
      <inkml:brushProperty name="height" value="0.1" units="cm"/>
      <inkml:brushProperty name="color" value="#FF0066"/>
    </inkml:brush>
  </inkml:definitions>
  <inkml:trace contextRef="#ctx0" brushRef="#br0">213 511 1348 0 0,'0'0'729'0'0,"-9"0"26"0"0,-26 0-77 0 0,26-2-340 0 0,-4-13-10 0 0,-17-21-48 0 0,-39-49 1651 0 0,63 76-1497 0 0,1 0-1 0 0,1 0 0 0 0,-7-17 1 0 0,-4-9 666 0 0,14 33-1004 0 0,0 0 0 0 0,0-1 1 0 0,0 1-1 0 0,0-1 0 0 0,1 1 1 0 0,-1-1-1 0 0,1 1 0 0 0,-1-1 1 0 0,1 0-1 0 0,0 1 0 0 0,0-1 1 0 0,0 1-1 0 0,1-4 0 0 0,-1 4-94 0 0,0-1 563 0 0,8-4-394 0 0,-4 2-124 0 0,1 1 1 0 0,0 0-1 0 0,0 0 0 0 0,0 1 1 0 0,0-1-1 0 0,0 1 0 0 0,1 0 1 0 0,0 0-1 0 0,0 1 0 0 0,-1 0 1 0 0,12-3-1 0 0,85-12 233 0 0,1 5 1 0 0,170 1-1 0 0,-177 9-207 0 0,77-13 16 0 0,35 0 76 0 0,78 15-131 0 0,-231-2-8 0 0,0-2-1 0 0,76-16 1 0 0,-55 7-3 0 0,86-2 15 0 0,-62 7 4 0 0,460-20 91 0 0,-12 28-60 0 0,-496 0-64 0 0,0 3 0 0 0,99 18-1 0 0,-84-9-2 0 0,86 4 0 0 0,158 15-10 0 0,-189-21-8 0 0,155-7 1 0 0,-157-4 72 0 0,141 1 1028 0 0,-256 0-732 0 0,-1 0-243 0 0,63 0 1106 0 0,-62-4-1169 0 0,26-17 4 0 0,-32 30-80 0 0,1-9 28 0 0,0 0 1 0 0,0 0-1 0 0,0 0 0 0 0,0 0 0 0 0,0 0 0 0 0,0 0 1 0 0,0-1-1 0 0,0 1 0 0 0,1 0 0 0 0,-1 0 0 0 0,0 0 1 0 0,0 0-1 0 0,0 0 0 0 0,0 0 0 0 0,0 0 0 0 0,0 0 1 0 0,0 0-1 0 0,0 0 0 0 0,0 0 0 0 0,0 0 0 0 0,0 0 1 0 0,0 0-1 0 0,1 0 0 0 0,-1 0 0 0 0,0-1 0 0 0,0 1 1 0 0,0 0-1 0 0,0 0 0 0 0,0 0 0 0 0,0 0 0 0 0,0 0 0 0 0,0 0 1 0 0,1 0-1 0 0,1-4-51 0 0,-2 4 48 0 0,0 0 0 0 0,0 0-1 0 0,0 0 1 0 0,0 0 0 0 0,0 0-1 0 0,0 0 1 0 0,0 0 0 0 0,0 0 0 0 0,0 0-1 0 0,0 0 1 0 0,0 0 0 0 0,-1 0 0 0 0,1 0-1 0 0,0 0 1 0 0,0 0 0 0 0,0 0-1 0 0,0 0 1 0 0,0 0 0 0 0,0 0 0 0 0,0 0-1 0 0,0 0 1 0 0,0 0 0 0 0,0 0-1 0 0,0 0 1 0 0,0 0 0 0 0,0 0 0 0 0,-1 0-1 0 0,1 0 1 0 0,0 0 0 0 0,0-1 0 0 0,0 1-1 0 0,0 0 1 0 0,0 0 0 0 0,0 0-1 0 0,0 0 1 0 0,0 0 0 0 0,0 0 0 0 0,0 0-1 0 0,0 0 1 0 0,0 0 0 0 0,0 0-1 0 0,0 0 1 0 0,0 0 0 0 0,0-1 0 0 0,0 1-1 0 0,0 0 1 0 0,0 0 0 0 0,0 0-1 0 0,0 0 1 0 0,0 0 0 0 0,0 0 0 0 0,0 0-1 0 0,0 0 1 0 0,0 0 0 0 0,0 0 0 0 0,0 0-1 0 0,0 0 1 0 0,0-1 0 0 0,0 1-1 0 0,1 0 1 0 0,-2 0-10 0 0,1 7 233 0 0,0-7-212 0 0,0 0 1 0 0,0 0-1 0 0,0 0 0 0 0,0 0 1 0 0,0 0-1 0 0,0 0 1 0 0,0 0-1 0 0,0 0 0 0 0,-1 0 1 0 0,1 0-1 0 0,0 0 1 0 0,0 0-1 0 0,0 0 0 0 0,0 0 1 0 0,0 0-1 0 0,0 0 1 0 0,0 0-1 0 0,0-1 0 0 0,0 1 1 0 0,0 0-1 0 0,0 0 1 0 0,0 0-1 0 0,0 0 0 0 0,0 0 1 0 0,-1 0-1 0 0,1 0 1 0 0,0 0-1 0 0,0 0 0 0 0,0 0 1 0 0,0-1-1 0 0,0 1 0 0 0,0 0 1 0 0,0 0-1 0 0,0 0 1 0 0,0 0-1 0 0,0 0 0 0 0,0 0 1 0 0,0 0 2 0 0,0 0 1 0 0,1 0 0 0 0,-1 0 0 0 0,0 0-1 0 0,0 0 1 0 0,0 0 0 0 0,0 0-1 0 0,0 0 1 0 0,0 0 0 0 0,0 1-1 0 0,0-1 1 0 0,0 0 0 0 0,0 0-1 0 0,0 0 1 0 0,0 0 0 0 0,0 0-1 0 0,0 0 1 0 0,0 0 0 0 0,0 0-1 0 0,0 0 1 0 0,0 1 0 0 0,0-1-1 0 0,0 0 1 0 0,0 0 0 0 0,0 0 0 0 0,0 0-1 0 0,0 0 1 0 0,0 0 0 0 0,0 0-1 0 0,0 0 1 0 0,-1 0 0 0 0,1 1-11 0 0,1-1 0 0 0,-1 0 0 0 0,0 0 0 0 0,0 0 1 0 0,0 0-1 0 0,0 0 0 0 0,0 0 0 0 0,1 0 0 0 0,-1 0 1 0 0,0 0-1 0 0,0 0 0 0 0,0 0 0 0 0,0 0 0 0 0,1 0 1 0 0,-1 0-1 0 0,0 0 0 0 0,0 0 0 0 0,0 0 1 0 0,0 0-1 0 0,0 0 0 0 0,1 0 0 0 0,-1 0 0 0 0,0 0 1 0 0,0 0-1 0 0,0 0 0 0 0,0-1 0 0 0,0 1 0 0 0,1 0 1 0 0,-1 0-1 0 0,0 0 0 0 0,0 0 0 0 0,0 0 0 0 0,0 0 1 0 0,0 0-1 0 0,0 0 0 0 0,0-1 0 0 0,0 1 0 0 0,0 0 1 0 0,1 0-1 0 0,-1 0 0 0 0,0 0 0 0 0,0 0 0 0 0,0-1 1 0 0,0 1-1 0 0,0 0 0 0 0,0 0 0 0 0,0 0 0 0 0,0 0 1 0 0,0-1-1 0 0,0 1 0 0 0,0 0 0 0 0,0 0 0 0 0,0 0 1 0 0,0 0-1 0 0,0 0 0 0 0,0-1 0 0 0,0 1 0 0 0,3-15 31 0 0,-3 15-35 0 0,0 1-1 0 0,0-1 0 0 0,0 1 1 0 0,0-1-1 0 0,0 0 0 0 0,0 1 1 0 0,0-1-1 0 0,0 1 0 0 0,0-1 1 0 0,0 0-1 0 0,0 1 1 0 0,0-1-1 0 0,0 1 0 0 0,1-1 1 0 0,-1 0-1 0 0,0 1 0 0 0,0-1 1 0 0,0 0-1 0 0,1 1 0 0 0,-1-1 1 0 0,0 0-1 0 0,0 0 0 0 0,1 1 1 0 0,-1-1-1 0 0,0 0 0 0 0,1 0 1 0 0,-1 1-1 0 0,0-1 1 0 0,1 0-1 0 0,-1 0 0 0 0,0 0 1 0 0,1 0-1 0 0,-1 1 0 0 0,1-1 1 0 0,-1 0-1 0 0,0 0 0 0 0,1 0 1 0 0,-1 0-1 0 0,1 0 0 0 0,-1 0-1 0 0,0 0-1 0 0,0 0 0 0 0,0 0 0 0 0,0 0 1 0 0,0 0-1 0 0,0 0 0 0 0,0 0 0 0 0,0 0 1 0 0,0 0-1 0 0,0 0 0 0 0,0 0 0 0 0,0 0 1 0 0,0 1-1 0 0,0-1 0 0 0,0 0 0 0 0,0 0 0 0 0,0 0 1 0 0,0 0-1 0 0,0 0 0 0 0,0 0 0 0 0,0 0 1 0 0,-1-1 190 0 0,0-2-294 0 0,0 4 14 0 0,1-1 87 0 0,0 0 1 0 0,0 0-1 0 0,0 0 1 0 0,0 0-1 0 0,0-1 1 0 0,0 1-1 0 0,0 0 1 0 0,0 0-1 0 0,0 0 1 0 0,0 0-1 0 0,0 0 1 0 0,0 0-1 0 0,0 0 1 0 0,-1-1-1 0 0,1 1 1 0 0,0 0-1 0 0,0 0 1 0 0,0 0-1 0 0,0 0 1 0 0,0 0-1 0 0,0 0 1 0 0,-1 0-1 0 0,1 0 1 0 0,0 0-1 0 0,0 0 1 0 0,0 0-1 0 0,0 0 1 0 0,0 0-1 0 0,0 0 1 0 0,-1 0-1 0 0,1 0 1 0 0,0 0-1 0 0,0 0 1 0 0,0 0-1 0 0,0 0 0 0 0,0 0 1 0 0,-1 0-1 0 0,1 0 1 0 0,0 0-1 0 0,0 0 1 0 0,0 0-1 0 0,0 0 1 0 0,0 0-1 0 0,-1 0 1 0 0,1 0-1 0 0,0 0 1 0 0,0 0-1 0 0,0 0 1 0 0,0 1-1 0 0,0-1 1 0 0,0 0-1 0 0,0 0 1 0 0,0 0-1 0 0,0 0 1 0 0,-1 0-1 0 0,1 0 1 0 0,0 1-1 0 0,0-1 1 0 0,0 0-1 0 0,0 0 1 0 0,0 0-1 0 0,0 0 1 0 0,-2-2 113 0 0,3 7-170 0 0,0 0 177 0 0,-2-6-159 0 0,1 1 40 0 0,0 0 1 0 0,0 0 0 0 0,0 0 0 0 0,0 1-1 0 0,0-1 1 0 0,-1 0 0 0 0,1 0 0 0 0,0 0-1 0 0,0 0 1 0 0,0 0 0 0 0,0 0 0 0 0,0 1-1 0 0,0-1 1 0 0,0 0 0 0 0,0 0 0 0 0,0 0-1 0 0,-1 0 1 0 0,1 0 0 0 0,0 0 0 0 0,0 0-1 0 0,0 0 1 0 0,0 0 0 0 0,0 1 0 0 0,0-1-1 0 0,-1 0 1 0 0,1 0 0 0 0,0 0 0 0 0,0 0-1 0 0,0 0 1 0 0,0 0 0 0 0,0 0 0 0 0,-1 0-1 0 0,1 0 1 0 0,0 0 0 0 0,0 0 0 0 0,0 0-1 0 0,0 0 1 0 0,0 0 0 0 0,-1 0-1 0 0,1 0 1 0 0,0 0 0 0 0,0 0 0 0 0,0-1-1 0 0,0 1 1 0 0,0 0 0 0 0,-1 0 0 0 0,1 0-1 0 0,0 0 1 0 0,0 0 0 0 0,0 0 0 0 0,0 0-1 0 0,0 0 1 0 0,0-1 0 0 0,8 3 1341 0 0,39-83-16627 0 0,-30 54 14212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23.140"/>
    </inkml:context>
    <inkml:brush xml:id="br0">
      <inkml:brushProperty name="width" value="0.1" units="cm"/>
      <inkml:brushProperty name="height" value="0.1" units="cm"/>
      <inkml:brushProperty name="color" value="#FF0066"/>
    </inkml:brush>
  </inkml:definitions>
  <inkml:trace contextRef="#ctx0" brushRef="#br0">1400 56 1856 0 0,'-5'1'500'0'0,"0"0"1"0"0,0-1-1 0 0,0 1 0 0 0,0-1 1 0 0,-1 0-1 0 0,1-1 0 0 0,0 1 1 0 0,0-1-1 0 0,-5-1 0 0 0,-22-2 1008 0 0,18 4-1117 0 0,1 1-1 0 0,-1 1 0 0 0,1 0 0 0 0,-1 1 0 0 0,-13 4 0 0 0,25-6-197 0 0,-2-1 2 0 0,-2 0-164 0 0,0 1 1 0 0,0 0 0 0 0,0 0 0 0 0,0 1-1 0 0,0 0 1 0 0,1 0 0 0 0,-1 0 0 0 0,-8 6-1 0 0,-39 13 202 0 0,-325 104 770 0 0,201-84-605 0 0,122-31-210 0 0,16-2-40 0 0,6-1 111 0 0,-50 5 1 0 0,-8-3 0 0 0,58-7-203 0 0,24-1-281 0 0,1 0 0 0 0,-1-1 0 0 0,0 1 0 0 0,1-2 0 0 0,-14-1 0 0 0,18-5-267 0 0,-9-22-1336 0 0,-13-39-1 0 0,-17-37-2314 0 0,14 49 3021 0 0,1 1 11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25.205"/>
    </inkml:context>
    <inkml:brush xml:id="br0">
      <inkml:brushProperty name="width" value="0.1" units="cm"/>
      <inkml:brushProperty name="height" value="0.1" units="cm"/>
      <inkml:brushProperty name="color" value="#FF0066"/>
    </inkml:brush>
  </inkml:definitions>
  <inkml:trace contextRef="#ctx0" brushRef="#br0">33 159 2704 0 0,'-12'-11'2289'0'0,"11"10"-2011"0"0,0-1 0 0 0,0 1 1 0 0,0 0-1 0 0,-15-8 6551 0 0,25 17-6749 0 0,-3-3-60 0 0,0 0-4 0 0,0 1 1 0 0,0-1-1 0 0,1-1 0 0 0,0 1 1 0 0,0-1-1 0 0,0 0 0 0 0,0-1 1 0 0,0 0-1 0 0,1 0 0 0 0,13 3 1 0 0,71 10 160 0 0,1-5 0 0 0,130 1 1 0 0,243-12 112 0 0,-447 0-273 0 0,0-1 0 0 0,0-1 0 0 0,0 0 0 0 0,0-2 0 0 0,-1 0 0 0 0,21-7 0 0 0,-18 4 3 0 0,1 1-1 0 0,-1 2 1 0 0,1 0 0 0 0,33-2 0 0 0,324-21 315 0 0,-142 6-157 0 0,-61 12-178 0 0,83-2 33 0 0,1814 11 625 0 0,-2017-1-665 0 0,64-10 1 0 0,-66 5 33 0 0,209-38 89 0 0,-245 41-118 0 0,0 1 0 0 0,0 0 0 0 0,0 2 0 0 0,31 3 0 0 0,-29-2-23 0 0,0 0-1 0 0,0-1 0 0 0,1-1 1 0 0,31-5-1 0 0,-15-2 30 0 0,3-1 6 0 0,51-5 0 0 0,266 1 8 0 0,51 13 39 0 0,-394 6 7 0 0,-5-1-51 0 0,-2 0-14 0 0,0-1 0 0 0,-1 0-1 0 0,1-1 1 0 0,1 0 0 0 0,-1 0-1 0 0,0 0 1 0 0,1-1 0 0 0,-1 0-1 0 0,1-1 1 0 0,11 2 0 0 0,25-3-83 0 0,-40 0 144 0 0,0 0 20 0 0,41 0 294 0 0,-41 0-392 0 0,0 0 18 0 0,11 0 35 0 0,-11 0 117 0 0,0 0-101 0 0,-2-1-64 0 0,2 1 29 0 0,-1-1-1 0 0,0 0 1 0 0,1 1 0 0 0,-1 0-1 0 0,1 0 1 0 0,-1 0 0 0 0,1 0-1 0 0,-1 0 1 0 0,0 1 0 0 0,1 0-1 0 0,-1-1 1 0 0,0 1 0 0 0,6 3 0 0 0,17 10-39 0 0,-26-14 25 0 0,0 0 0 0 0,0 0 0 0 0,0-1 0 0 0,0 1 0 0 0,0 0 0 0 0,0 0 0 0 0,0-1 0 0 0,0 1 0 0 0,0 0 0 0 0,0 0 0 0 0,0-1 0 0 0,0 1 0 0 0,0 0 0 0 0,0 0 0 0 0,0-1 0 0 0,0 1 0 0 0,0 0 0 0 0,0 0 0 0 0,0-1 0 0 0,0 1 0 0 0,1 0 0 0 0,-1 0 1 0 0,0 0-1 0 0,0-1 0 0 0,0 1 0 0 0,0 0 0 0 0,0 0 0 0 0,1 0 0 0 0,-1 0 0 0 0,0-1 0 0 0,0 1 0 0 0,0 0 0 0 0,1 0 0 0 0,-1 0 0 0 0,0 0 0 0 0,0 0 0 0 0,0 0 0 0 0,1-1 0 0 0,-1 1 0 0 0,0 0 0 0 0,0 0 0 0 0,1 0 0 0 0,-1 0 0 0 0,1 0 0 0 0,-5 0-21 0 0,7 0 71 0 0,6 1 98 0 0,-9-5-174 0 0,0 4 23 0 0,0 0 1 0 0,0 0-1 0 0,1 0 0 0 0,-1 0 1 0 0,0 0-1 0 0,0 0 1 0 0,1 0-1 0 0,-1 0 1 0 0,0 0-1 0 0,0 0 1 0 0,1 0-1 0 0,-1 0 1 0 0,0 0-1 0 0,0 0 1 0 0,1 1-1 0 0,-1-1 1 0 0,0 0-1 0 0,0 0 1 0 0,1 0-1 0 0,-1 0 1 0 0,0 1-1 0 0,0-1 1 0 0,0 0-1 0 0,0 0 1 0 0,1 0-1 0 0,-1 1 1 0 0,0-1-1 0 0,0 0 1 0 0,0 0-1 0 0,0 0 1 0 0,0 1-1 0 0,0-1 1 0 0,0 0-1 0 0,1 0 1 0 0,-1 1-1 0 0,0-1 0 0 0,0 0 1 0 0,0 0-1 0 0,0 1 1 0 0,0-1-1 0 0,0 0 1 0 0,0 1-1 0 0,0-1 1 0 0,0 0-1 0 0,-1 1 1 0 0,2 0-90 0 0,-2-5 17 0 0,1 5 73 0 0,0-1 0 0 0,0 0 0 0 0,0 0 1 0 0,-1 0-1 0 0,1 0 0 0 0,0 0 0 0 0,0 0 0 0 0,0 0 0 0 0,0 0 0 0 0,0 0 1 0 0,0 0-1 0 0,0 0 0 0 0,0 1 0 0 0,0-1 0 0 0,0 0 0 0 0,0 0 0 0 0,0 0 1 0 0,0 0-1 0 0,0 0 0 0 0,-1 0 0 0 0,1 0 0 0 0,0 0 0 0 0,0 0 1 0 0,0 0-1 0 0,0 0 0 0 0,0 0 0 0 0,0 0 0 0 0,0 0 0 0 0,0 0 0 0 0,0 0 1 0 0,0 0-1 0 0,-1 0 0 0 0,1 0 0 0 0,0 0 0 0 0,0 0 0 0 0,0 0 1 0 0,2-1-16 0 0,-1 1 1 0 0,1-1 0 0 0,0 0 0 0 0,-1 1 0 0 0,1-1-1 0 0,0 1 1 0 0,-1 0 0 0 0,1 0 0 0 0,0 0 0 0 0,0 0-1 0 0,-1 0 1 0 0,1 0 0 0 0,0 0 0 0 0,2 1 0 0 0,48 2-7 0 0,-30-1 179 0 0,256 4-150 0 0,-275-6-10 0 0,9 0 9 0 0,1 1 0 0 0,-1 0 1 0 0,1 0-1 0 0,-1 1 0 0 0,0 1 0 0 0,16 5 0 0 0,46 11-33 0 0,-29-10 0 0 0,107 25-40 0 0,-66-12 193 0 0,103 49-30 0 0,-126-42-231 0 0,0 1 310 0 0,-57-27-168 0 0,-1 0-1 0 0,1 0 1 0 0,-1 0 0 0 0,0 1 0 0 0,7 5 0 0 0,21 14-115 0 0,-22-17 105 0 0,-1 0 0 0 0,1 1 0 0 0,-2 0-1 0 0,1 0 1 0 0,-1 1 0 0 0,0 1 0 0 0,-1 0 0 0 0,14 18 0 0 0,3 8 31 0 0,21 42 1 0 0,-38-63-55 0 0,4 9 41 0 0,-1 0 1 0 0,-2 0-1 0 0,0 1 0 0 0,10 46 1 0 0,-9-15 3 0 0,4 63 1 0 0,-13-106 2 0 0,1 1-46 0 0,-1 0 1 0 0,-1 1-1 0 0,0-1 0 0 0,-1 0 1 0 0,0 1-1 0 0,-1-1 1 0 0,-4 15-1 0 0,-7 11 18 0 0,-2 0 1 0 0,-1-2-1 0 0,-2 0 0 0 0,-1-1 0 0 0,-47 65 1 0 0,49-81 6 0 0,0 0 0 0 0,-1-1 1 0 0,-1 0-1 0 0,-1-2 1 0 0,-1 0-1 0 0,0-1 1 0 0,-1-2-1 0 0,0 0 0 0 0,-1-1 1 0 0,-1-1-1 0 0,0-1 1 0 0,-1-2-1 0 0,0 0 1 0 0,0-2-1 0 0,-1 0 0 0 0,-37 4 1 0 0,-281 10-20 0 0,317-22 17 0 0,0-1-1 0 0,1-1 1 0 0,0-1-1 0 0,-1-1 0 0 0,-33-12 1 0 0,18 5-15 0 0,26 7 27 0 0,-291-88-13 0 0,272 78-8 0 0,1 0-1 0 0,1-3 1 0 0,0 0 0 0 0,1-2 0 0 0,1-2 0 0 0,-31-28 0 0 0,17 10 32 0 0,3-1 0 0 0,2-3 0 0 0,1-1 1 0 0,-42-66-1 0 0,63 82-46 0 0,1 0 1 0 0,1-2 0 0 0,1 0-1 0 0,2-1 1 0 0,2-1 0 0 0,1 1-1 0 0,1-2 1 0 0,-7-56-1 0 0,15 81 29 0 0,0 3-4 0 0,0-1 1 0 0,0 1-1 0 0,1-1 1 0 0,-1 1 0 0 0,2-1-1 0 0,-1 1 1 0 0,1-1-1 0 0,0 1 1 0 0,0 0-1 0 0,1-1 1 0 0,0 1 0 0 0,4-12-1 0 0,4 4-7 0 0,0-1-1 0 0,16-18 1 0 0,-24 30-14 0 0,1-1 0 0 0,-1 1 0 0 0,1 1 0 0 0,0-1 0 0 0,0 0 0 0 0,0 1 0 0 0,0-1 0 0 0,0 1 0 0 0,1 0 0 0 0,-1 0 0 0 0,1 0 0 0 0,-1 0 0 0 0,1 1 0 0 0,0 0 0 0 0,-1-1 1 0 0,1 1-1 0 0,0 1 0 0 0,0-1 0 0 0,0 1 0 0 0,0-1 0 0 0,0 1 0 0 0,0 0 0 0 0,0 0 0 0 0,4 1 0 0 0,-8-1 10 0 0,3 0-22 0 0,-1 0 1 0 0,1 1 0 0 0,-1-1 0 0 0,0 1-1 0 0,1-1 1 0 0,-1 1 0 0 0,0 0 0 0 0,0-1-1 0 0,1 1 1 0 0,-1 1 0 0 0,0-1 0 0 0,2 1-1 0 0,13 9-133 0 0,-1 0 1 0 0,-1 1-1 0 0,0 1 0 0 0,0 1 0 0 0,-1-1 0 0 0,-1 2 0 0 0,-1 0 0 0 0,0 1 0 0 0,-1 0 0 0 0,11 21 0 0 0,-4 5-776 0 0,-1 1 1 0 0,-3 1-1 0 0,-1 1 1 0 0,-3 0-1 0 0,8 71 1 0 0,-4 239-3482 0 0,-14-264 3197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2.461"/>
    </inkml:context>
    <inkml:brush xml:id="br0">
      <inkml:brushProperty name="width" value="0.1" units="cm"/>
      <inkml:brushProperty name="height" value="0.1" units="cm"/>
      <inkml:brushProperty name="color" value="#FF0066"/>
    </inkml:brush>
  </inkml:definitions>
  <inkml:trace contextRef="#ctx0" brushRef="#br0">212 771 2440 0 0,'0'0'1320'0'0,"-8"0"-730"0"0,-2 0-345 0 0,-4 0-8 0 0,-16-1 2960 0 0,-27-1-2783 0 0,55 1-361 0 0,0 1 1 0 0,1 0 0 0 0,-1-1-1 0 0,1 1 1 0 0,-1-1-1 0 0,0 1 1 0 0,1-1 0 0 0,0 0-1 0 0,-1 0 1 0 0,1 0-1 0 0,-1 0 1 0 0,1 0 0 0 0,0 0-1 0 0,0 0 1 0 0,-1 0-1 0 0,1 0 1 0 0,0 0 0 0 0,0-1-1 0 0,0 1 1 0 0,0-1-1 0 0,1 1 1 0 0,-1 0 0 0 0,0-1-1 0 0,0 1 1 0 0,1-1-1 0 0,-1 0 1 0 0,1 1 0 0 0,0-1-1 0 0,-1 1 1 0 0,1-1 0 0 0,0-3-1 0 0,0 4 26 0 0,0 0 0 0 0,0 0 1 0 0,-1 0-1 0 0,1 0 0 0 0,0-1 0 0 0,-1 1 0 0 0,1 0 0 0 0,0 0 1 0 0,-1 0-1 0 0,0 0 0 0 0,1 0 0 0 0,-1 0 0 0 0,-1-2 0 0 0,-7-11 1153 0 0,9 13-1182 0 0,0 0 0 0 0,-1 0 0 0 0,1 1 0 0 0,0-1 0 0 0,-1 0 0 0 0,1 0 0 0 0,-1 0 1 0 0,1 0-1 0 0,-1 1 0 0 0,1-1 0 0 0,-1 0 0 0 0,0 1 0 0 0,1-1 0 0 0,-1 0 0 0 0,0 1 0 0 0,-1-2 0 0 0,-6 63 208 0 0,4 341 91 0 0,6-219-386 0 0,-2 109 77 0 0,0-287-42 0 0,0 0 26 0 0,0 16 14 0 0,0-16-42 0 0,0 0-4 0 0,0 71-1 0 0,0-72 40 0 0,0 1 19 0 0,0 16 17 0 0,-1-3-76 0 0,1-15 4 0 0,-1 0 0 0 0,1 0 0 0 0,0 0 0 0 0,0 0-1 0 0,0 0 1 0 0,0 0 0 0 0,1 0 0 0 0,-1 0 0 0 0,1 0 0 0 0,0 0-1 0 0,0 0 1 0 0,0 0 0 0 0,0 0 0 0 0,0 0 0 0 0,3 3 0 0 0,13 12-14 0 0,-12-14 25 0 0,-1 0 0 0 0,0 0 0 0 0,0 0 0 0 0,0 0 0 0 0,0 1 0 0 0,-1 0 0 0 0,5 8 0 0 0,-4-6 8 0 0,-1 0-1 0 0,1-1 1 0 0,1 0-1 0 0,-1 0 1 0 0,1 0 0 0 0,0 0-1 0 0,1-1 1 0 0,-1 1-1 0 0,8 4 1 0 0,-6-4-9 0 0,0 0 0 0 0,-1 0 0 0 0,0 1-1 0 0,0 0 1 0 0,6 10 0 0 0,7 8-28 0 0,-9-16 8 0 0,0 0 0 0 0,0-1 0 0 0,0 0 0 0 0,1-1 0 0 0,0 0 0 0 0,23 10 0 0 0,13 8 51 0 0,-28-16 22 0 0,0 0 1 0 0,1-2-1 0 0,0 0 0 0 0,0-1 1 0 0,36 6-1 0 0,-41-9-42 0 0,104 15 178 0 0,-53-10-162 0 0,285 41 218 0 0,-124-27-7 0 0,74-17 184 0 0,-289-5-419 0 0,-1-1 0 0 0,1 0 0 0 0,-1-1 0 0 0,0 0 1 0 0,1 0-1 0 0,-1-1 0 0 0,0-1 0 0 0,16-7 0 0 0,11-4-8 0 0,-3 5 18 0 0,1 2 0 0 0,36-4 0 0 0,-11 3 35 0 0,30-7 28 0 0,156-33 41 0 0,-216 44-70 0 0,1 1 1 0 0,0 1-1 0 0,0 2 0 0 0,42 3 1 0 0,-5 0-75 0 0,613-2 390 0 0,-679 0-363 0 0,0 0 1 0 0,0 0 0 0 0,1 0-1 0 0,-1 0 1 0 0,0-1 0 0 0,0 0-1 0 0,0 1 1 0 0,0-1 0 0 0,0 0 0 0 0,0-1-1 0 0,0 1 1 0 0,0 0 0 0 0,0-1-1 0 0,0 0 1 0 0,4-3 0 0 0,-4 3-9 0 0,1-1 0 0 0,-1 1 0 0 0,1 0 0 0 0,0 0 0 0 0,0 0 0 0 0,0 0 0 0 0,0 1 0 0 0,1 0 0 0 0,-1-1 0 0 0,0 2 0 0 0,0-1 0 0 0,1 0 0 0 0,4 1 1 0 0,46-4-30 0 0,116-12 32 0 0,-49 6-21 0 0,-51 7 35 0 0,-32-1-4 0 0,102-3 47 0 0,155 7-73 0 0,-284-1 28 0 0,0 1 0 0 0,1-1 1 0 0,-1-1-1 0 0,0 0 0 0 0,0-1 1 0 0,19-7-1 0 0,-12 4 8 0 0,1 0-1 0 0,27-4 0 0 0,15 1-36 0 0,45-6 36 0 0,127-37 1 0 0,-182 41-7 0 0,0 1 1 0 0,1 3 0 0 0,66 0 0 0 0,-8-1 1 0 0,143-26 135 0 0,-92 17-70 0 0,84 2 53 0 0,-189 13-64 0 0,36-6-65 0 0,14 0-178 0 0,1312 8 846 0 0,-1407 0-686 0 0,0-1-1 0 0,1 0 1 0 0,-1 0-1 0 0,0-1 1 0 0,0-1-1 0 0,-1 0 1 0 0,1-1-1 0 0,21-10 1 0 0,-18 8-3 0 0,1 0-1 0 0,-1 0 1 0 0,1 2 0 0 0,32-6 0 0 0,174-15 139 0 0,-111 16-177 0 0,133 7 0 0 0,-126 3 193 0 0,844-1 622 0 0,-956 1-757 0 0,-1-1 1 0 0,0 1-1 0 0,1 0 0 0 0,-1 0 0 0 0,0 0 0 0 0,0 1 0 0 0,0 0 0 0 0,5 2 0 0 0,-5-2-7 0 0,0 0 1 0 0,0 0-1 0 0,0 0 1 0 0,0-1-1 0 0,0 0 0 0 0,0 0 1 0 0,0 0-1 0 0,6 0 1 0 0,807-1 275 0 0,-803-1-261 0 0,1 0 0 0 0,0-1 0 0 0,-1-1-1 0 0,24-6 1 0 0,-23 4-13 0 0,1 1-1 0 0,0 1 1 0 0,27-2-1 0 0,543 0-88 0 0,-423 5 180 0 0,-159 0-99 0 0,-1 0 16 0 0,6 0-3 0 0,5 1 15 0 0,0-1 0 0 0,0 0 0 0 0,0-1-1 0 0,17-4 1 0 0,-23-14-6 0 0,14 8-32 0 0,0-4 39 0 0,-15 9-10 0 0,0 0 0 0 0,1 1 0 0 0,0 0 0 0 0,-1 0 1 0 0,19-6-1 0 0,35-12-61 0 0,-45 16 5 0 0,0 1 0 0 0,24-7-1 0 0,-35 11 56 0 0,0 0 0 0 0,0-1 0 0 0,0 0 0 0 0,-1 0 0 0 0,1-1 0 0 0,-1 1 0 0 0,1-1 0 0 0,-1-1 0 0 0,-1 1 0 0 0,1 0 0 0 0,0-1 0 0 0,-1 0 0 0 0,0 0 0 0 0,0-1 0 0 0,-1 1 0 0 0,0-1 0 0 0,4-8 1 0 0,7-15 6 0 0,-1-1 0 0 0,10-34 0 0 0,-21 58-25 0 0,18-65 104 0 0,15-96 1 0 0,-29 122-197 0 0,-3 1 0 0 0,-2-48-1 0 0,-1 70 56 0 0,0 19 70 0 0,0-2-45 0 0,0-137 20 0 0,0 138 10 0 0,0-1 0 0 0,-1 0 0 0 0,0 1 0 0 0,0-1 0 0 0,0 1 0 0 0,-1-1 0 0 0,0 1 0 0 0,0 0 0 0 0,0 0 0 0 0,0-1 0 0 0,-4-4 0 0 0,1 2-11 0 0,1 0-1 0 0,1-1 1 0 0,-1 1 0 0 0,1 0-1 0 0,-3-12 1 0 0,3 7-58 0 0,-1-8 101 0 0,-1 0 1 0 0,-1 0-1 0 0,-1 1 1 0 0,0 0 0 0 0,-14-24-1 0 0,16 34-17 0 0,-1-1-1 0 0,0 1 1 0 0,-1 1-1 0 0,1-1 1 0 0,-2 1-1 0 0,1 0 0 0 0,-1 1 1 0 0,0 0-1 0 0,-1 0 1 0 0,0 1-1 0 0,0 0 1 0 0,0 0-1 0 0,0 1 0 0 0,-1 0 1 0 0,0 1-1 0 0,-21-7 1 0 0,-15-3 113 0 0,34 9-116 0 0,0 1 0 0 0,-1 1 0 0 0,-24-4 0 0 0,-43-7-28 0 0,16 1 76 0 0,-85-10 45 0 0,91 11-73 0 0,-89-4-1 0 0,-16 9-36 0 0,-105-1 43 0 0,-1421 8 1012 0 0,1671-1-1033 0 0,-1 0-1 0 0,1 0 0 0 0,-34-9 0 0 0,27 5-23 0 0,-50-5 0 0 0,13 6 14 0 0,-259-11 38 0 0,-1757 15 64 0 0,2051 0-109 0 0,0-2 0 0 0,0-1 0 0 0,1 0 0 0 0,-1-2 1 0 0,-37-13-1 0 0,32 9-11 0 0,-1 1-1 0 0,1 1 1 0 0,-47-2 0 0 0,-1123-20-27 0 0,1083 29 47 0 0,101-1-11 0 0,-1 0 1 0 0,0-1-1 0 0,1 0 1 0 0,-1-2-1 0 0,-24-8 1 0 0,25 7-6 0 0,1 0 0 0 0,-1 2-1 0 0,0 0 1 0 0,0 0 0 0 0,-25 1 0 0 0,-1255-1 45 0 0,1286 3-46 0 0,-1-1 0 0 0,1 0 0 0 0,0-1 0 0 0,-1 0 0 0 0,1-1 0 0 0,0-1 0 0 0,-19-8 0 0 0,18 7-9 0 0,1 1 0 0 0,-1 0 0 0 0,0 0 0 0 0,0 2 1 0 0,0-1-1 0 0,-19 0 0 0 0,-203 1 43 0 0,127 3-36 0 0,84 0 2 0 0,-1 1 1 0 0,0 2-1 0 0,1 0 0 0 0,-42 13 1 0 0,34-8 1 0 0,23-7-1 0 0,0 0 1 0 0,0 0-1 0 0,0-1 0 0 0,-1 0 1 0 0,1 0-1 0 0,-18-2 0 0 0,1 0-5 0 0,-469 1-16 0 0,472 0 6 0 0,-1 1 0 0 0,1 1 0 0 0,0 1 0 0 0,-36 11 0 0 0,26-6-14 0 0,-64 7 0 0 0,-186 33 94 0 0,181-28-14 0 0,48-7-60 0 0,1 2 0 0 0,-56 24 0 0 0,49-17-7 0 0,-156 65 65 0 0,108-42-76 0 0,69-26 1 0 0,-64 40 1 0 0,53-29 31 0 0,15-9-31 0 0,-45 35-1 0 0,77-53 26 0 0,0 0 0 0 0,1 0 0 0 0,-1 1 0 0 0,1-1 0 0 0,0 1 0 0 0,0-1 0 0 0,0 1 0 0 0,1 0 0 0 0,-1 0 0 0 0,1-1 0 0 0,0 1 0 0 0,0 0 0 0 0,0 0-1 0 0,0 5 1 0 0,-2 61 17 0 0,3-66-18 0 0,-3 608-3281 0 0,4-596 3013 0 0,0 0 1 0 0,0 0-1 0 0,2 0 1 0 0,0 0-1 0 0,1 0 1 0 0,6 16-1 0 0,-3-12-489 0 0,-2-1-1 0 0,0 1 1 0 0,2 24-1 0 0,-6-28-1097 0 0,-9-51-3526 0 0,7 18 4749 0 0,2 1 0 0 0,3-32 0 0 0,0 16 113 0 0,-3-15-625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8.594"/>
    </inkml:context>
    <inkml:brush xml:id="br0">
      <inkml:brushProperty name="width" value="0.1" units="cm"/>
      <inkml:brushProperty name="height" value="0.1" units="cm"/>
      <inkml:brushProperty name="color" value="#FF0066"/>
    </inkml:brush>
  </inkml:definitions>
  <inkml:trace contextRef="#ctx0" brushRef="#br0">260 51 1480 0 0,'0'-8'787'0'0,"0"-17"-375"0"0,0 7 5578 0 0,-8 19-5910 0 0,2 0-64 0 0,4-1-10 0 0,1 0 1 0 0,-1 0-1 0 0,0 0 0 0 0,1 0 0 0 0,-1 1 1 0 0,1-1-1 0 0,-1 0 0 0 0,1 1 0 0 0,-1 0 0 0 0,1-1 1 0 0,-1 1-1 0 0,-2 1 0 0 0,3 0 2 0 0,0 0-1 0 0,-1-1 1 0 0,1 1-1 0 0,0 0 0 0 0,0 0 1 0 0,0 0-1 0 0,1 0 1 0 0,-1 0-1 0 0,0 0 1 0 0,1 0-1 0 0,-1 0 1 0 0,1 0-1 0 0,0 0 1 0 0,0 0-1 0 0,-1 4 0 0 0,-6 202 326 0 0,6-181-307 0 0,0 0 1 0 0,-2-1-1 0 0,-1 1 0 0 0,-8 32 0 0 0,3-20 46 0 0,-6 50-1 0 0,-31 248 212 0 0,33-179-74 0 0,7 190 0 0 0,7-224-233 0 0,-2-87 39 0 0,-1 0 0 0 0,-1 0 0 0 0,-11 44 0 0 0,6-38 18 0 0,-5 82-1 0 0,-14 214 59 0 0,1 16-42 0 0,26-286 43 0 0,0 17 56 0 0,6-69-126 0 0,2-3-22 0 0,27 57-9 0 0,-30-58 11 0 0,1-1 1 0 0,0 1-1 0 0,1-1 1 0 0,0 0-1 0 0,1-1 1 0 0,0 0-1 0 0,1 0 1 0 0,0 0-1 0 0,1-1 1 0 0,16 12-1 0 0,6-2 29 0 0,1-1 0 0 0,0-2 0 0 0,2-2 0 0 0,44 14 0 0 0,-12-4 42 0 0,95 29 23 0 0,-69-25-71 0 0,150 61-45 0 0,-162-71 89 0 0,-78-18-25 0 0,2-1-31 0 0,1 0-11 0 0,1 0-1 0 0,0 0 1 0 0,0-1 0 0 0,-1 0-1 0 0,1-1 1 0 0,-1 1 0 0 0,1-1-1 0 0,-1-1 1 0 0,0 1 0 0 0,1-1-1 0 0,-1 0 1 0 0,-1 0 0 0 0,1-1 0 0 0,6-4-1 0 0,20-11 11 0 0,-9 3 3 0 0,34-30-1 0 0,-15 11 3 0 0,-19 15 0 0 0,0-2-1 0 0,-2 0 0 0 0,-1-2 1 0 0,-1 0-1 0 0,0-1 0 0 0,-2-1 1 0 0,-1-1-1 0 0,-2 0 0 0 0,14-34 1 0 0,-19 42-11 0 0,20-33 1 0 0,-17 33-5 0 0,-1-1 0 0 0,8-21 1 0 0,-1-2 28 0 0,15-39 31 0 0,25-94 1 0 0,-48 137-87 0 0,-2 1 1 0 0,-2-1-1 0 0,3-70 1 0 0,-9 89 27 0 0,1 1 1 0 0,0 0-1 0 0,2 0 1 0 0,0 0-1 0 0,1 0 0 0 0,10-26 1 0 0,-3 12-3 0 0,8-50 1 0 0,-7-4 6 0 0,0-93 0 0 0,-10 135 0 0 0,12-858-83 0 0,-14 798 84 0 0,0 90-11 0 0,-1 1 0 0 0,-1-1 0 0 0,0 0-1 0 0,0 0 1 0 0,-2 1 0 0 0,0-1 0 0 0,0 1 0 0 0,-9-17-1 0 0,7 15-4 0 0,0 0 0 0 0,1 0 0 0 0,0 0 0 0 0,1-1-1 0 0,-1-16 1 0 0,3 8 48 0 0,2-43 0 0 0,1 33-52 0 0,-1 31 9 0 0,0-1 35 0 0,0-13-11 0 0,0 13-50 0 0,0 1 17 0 0,0-14 9 0 0,0 14-14 0 0,-3 3 8 0 0,0 1 9 0 0,0-1 0 0 0,0 0 0 0 0,0 0 0 0 0,0 0 0 0 0,0 0 0 0 0,0 0 0 0 0,0 0 0 0 0,1-1 0 0 0,-1 0 0 0 0,0 1 0 0 0,1-1 0 0 0,0 0 0 0 0,-1 0 0 0 0,1-1 0 0 0,0 1 0 0 0,-3-4 0 0 0,3 3-2 0 0,-1 0 0 0 0,1 0 0 0 0,-1 1 0 0 0,0-1 1 0 0,0 1-1 0 0,0-1 0 0 0,0 1 0 0 0,0 0 0 0 0,-1 0 0 0 0,1 1 0 0 0,-1-1 1 0 0,1 1-1 0 0,-1-1 0 0 0,1 1 0 0 0,-8-1 0 0 0,-36-6-7 0 0,-5 2 55 0 0,-61 4 2 0 0,67 2-53 0 0,31 0 4 0 0,0 0 0 0 0,0 1 0 0 0,0 1 0 0 0,0 1 0 0 0,0 0-1 0 0,-27 9 1 0 0,22-5-4 0 0,-1-1 1 0 0,0-1-1 0 0,-32 3 0 0 0,30-5 20 0 0,-213 31-41 0 0,-41 31 18 0 0,265-62-29 0 0,0 0-1 0 0,1 0 0 0 0,-1 1 1 0 0,1 0-1 0 0,0 1 1 0 0,-16 10-1 0 0,25-12-33 0 0,0 1-1 0 0,0 0 1 0 0,0 0-1 0 0,0-1 0 0 0,0 1 1 0 0,1 1-1 0 0,0-1 1 0 0,0 0-1 0 0,0 0 1 0 0,-1 6-1 0 0,2-9-236 0 0,2 10-3749 0 0,-1-9 3917 0 0,0 1-1 0 0,0 0 0 0 0,0 0 0 0 0,0 0 1 0 0,1 0-1 0 0,-1-1 0 0 0,1 1 0 0 0,0-1 1 0 0,0 1-1 0 0,0-1 0 0 0,0 0 0 0 0,0 0 0 0 0,0 0 1 0 0,1 0-1 0 0,3 3 0 0 0,-3-3 17 0 0,7 5-1046 0 0,-3-7 44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4.003"/>
    </inkml:context>
    <inkml:brush xml:id="br0">
      <inkml:brushProperty name="width" value="0.1" units="cm"/>
      <inkml:brushProperty name="height" value="0.1" units="cm"/>
      <inkml:brushProperty name="color" value="#FF0066"/>
    </inkml:brush>
  </inkml:definitions>
  <inkml:trace contextRef="#ctx0" brushRef="#br0">82 230 1068 0 0,'0'0'7903'0'0,"-10"-2"-7866"0"0,-31-4 48 0 0,40 6-80 0 0,0 0 0 0 0,0 1 0 0 0,0-1 0 0 0,1 0 0 0 0,-1 1 0 0 0,0-1 0 0 0,0 0 0 0 0,0 1 0 0 0,0-1 1 0 0,1 1-1 0 0,-1-1 0 0 0,0 1 0 0 0,1 0 0 0 0,-1-1 0 0 0,0 1 0 0 0,1 0 0 0 0,-1-1 0 0 0,1 1 0 0 0,-1 0 0 0 0,1 0 0 0 0,-1-1 0 0 0,1 1 1 0 0,-1 0-1 0 0,1 1 0 0 0,-7 23 42 0 0,6-21-45 0 0,-1 9 63 0 0,0 0 1 0 0,1-1 0 0 0,1 16-1 0 0,0-26-54 0 0,0 0 58 0 0,0 2-10 0 0,0 41 25 0 0,0-45-80 0 0,0 1 0 0 0,0 0 0 0 0,0-1 0 0 0,0 1 0 0 0,0 0 0 0 0,1-1 0 0 0,-1 1 0 0 0,0 0 0 0 0,0-1 0 0 0,1 1 0 0 0,-1-1-1 0 0,0 1 1 0 0,1 0 0 0 0,-1-1 0 0 0,0 1 0 0 0,1-1 0 0 0,-1 1 0 0 0,1-1 0 0 0,-1 1 0 0 0,1 0 0 0 0,28 32 61 0 0,-25-30-57 0 0,0 0 0 0 0,1-1 0 0 0,-1 1 0 0 0,1-1 0 0 0,-1 0 0 0 0,1 0 0 0 0,0 0 0 0 0,0-1 1 0 0,0 1-1 0 0,0-1 0 0 0,0-1 0 0 0,0 1 0 0 0,0-1 0 0 0,0 0 0 0 0,0 0 0 0 0,0 0 0 0 0,0 0 1 0 0,7-2-1 0 0,-7 1-15 0 0,7 0 11 0 0,0-1 0 0 0,0 0-1 0 0,0-1 1 0 0,0 0 0 0 0,0-1 0 0 0,0 0 0 0 0,-1-1 0 0 0,18-10-1 0 0,9-4-5 0 0,-22 12 11 0 0,-1 0-1 0 0,-1-1 1 0 0,1-1 0 0 0,20-17 0 0 0,-30 22-5 0 0,-1-1 1 0 0,0 1 0 0 0,0-1-1 0 0,0 0 1 0 0,-1 0 0 0 0,1 0-1 0 0,-1-1 1 0 0,0 1-1 0 0,-1-1 1 0 0,1 1 0 0 0,-1-1-1 0 0,0 0 1 0 0,-1 0 0 0 0,1 0-1 0 0,0-9 1 0 0,-1 2-24 0 0,-1 10 42 0 0,0-1 28 0 0,0-43 58 0 0,0 46-108 0 0,0 1-1 0 0,0-1 1 0 0,0 0-1 0 0,0 0 1 0 0,-1 0 0 0 0,1 0-1 0 0,0 0 1 0 0,0 1 0 0 0,-1-1-1 0 0,1 0 1 0 0,-1 0 0 0 0,1 0-1 0 0,-1 1 1 0 0,1-1-1 0 0,-1 0 1 0 0,1 1 0 0 0,-1-1-1 0 0,0 0 1 0 0,-8-11-11 0 0,-43-57 63 0 0,45 61-65 0 0,-1 0 0 0 0,0 0 0 0 0,0 0 0 0 0,0 1-1 0 0,-1 0 1 0 0,-12-6 0 0 0,10 6 278 0 0,9 6-417 0 0,0-1 0 0 0,0 1 0 0 0,0 0 0 0 0,1-1 0 0 0,-1 1 0 0 0,0 0 0 0 0,-1 0 0 0 0,1 1 0 0 0,0-1 0 0 0,0 0 0 0 0,0 1 0 0 0,0-1 0 0 0,-1 1 0 0 0,1 0 0 0 0,0 0 0 0 0,0 0 0 0 0,-1 0 0 0 0,1 0 0 0 0,0 0 0 0 0,0 0 0 0 0,0 1 0 0 0,-1-1 1 0 0,1 1-1 0 0,0 0 0 0 0,0 0 0 0 0,-2 1 0 0 0,-4 4-341 0 0,1 1 0 0 0,0 0 0 0 0,1 0 0 0 0,-11 15 1 0 0,5-7-852 0 0,1-2 286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4.408"/>
    </inkml:context>
    <inkml:brush xml:id="br0">
      <inkml:brushProperty name="width" value="0.1" units="cm"/>
      <inkml:brushProperty name="height" value="0.1" units="cm"/>
      <inkml:brushProperty name="color" value="#FF0066"/>
    </inkml:brush>
  </inkml:definitions>
  <inkml:trace contextRef="#ctx0" brushRef="#br0">0 9 1652 0 0,'18'1'6524'0'0,"64"8"-5942"0"0,17-1-291 0 0,136-7 1 0 0,-110-2-266 0 0,460 1-880 0 0,-577 4 510 0 0,10 6-887 0 0,-15-14-529 0 0,-9-13 188 0 0,-2-3 386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12.337"/>
    </inkml:context>
    <inkml:brush xml:id="br0">
      <inkml:brushProperty name="width" value="0.1" units="cm"/>
      <inkml:brushProperty name="height" value="0.1" units="cm"/>
      <inkml:brushProperty name="color" value="#FF0066"/>
    </inkml:brush>
  </inkml:definitions>
  <inkml:trace contextRef="#ctx0" brushRef="#br0">1028 1191 1048 0 0,'0'9'327'0'0,"-1"0"0"0"0,0 0 0 0 0,-1-1 0 0 0,0 1 0 0 0,0-1 0 0 0,-1 1-1 0 0,0-1 1 0 0,0 0 0 0 0,-1 0 0 0 0,0-1 0 0 0,-1 1 0 0 0,1-1 0 0 0,-2 1 0 0 0,1-2 0 0 0,-1 1 0 0 0,0 0-1 0 0,0-1 1 0 0,0 0 0 0 0,-11 7 0 0 0,-12 6 91 0 0,0 0-1 0 0,-1-2 1 0 0,-48 21 0 0 0,46-24-153 0 0,17-8-143 0 0,1-1-1 0 0,-1 0 1 0 0,0-1 0 0 0,0-1-1 0 0,-25 3 1 0 0,-3 1 74 0 0,33-6-117 0 0,0 0 0 0 0,-1 0 0 0 0,1-1 0 0 0,-17-1 0 0 0,0 0 31 0 0,24 1-104 0 0,0 0-1 0 0,0-1 1 0 0,0 1 0 0 0,0 0-1 0 0,0-1 1 0 0,0 0 0 0 0,0 0-1 0 0,1 0 1 0 0,-1 0 0 0 0,0 0-1 0 0,0 0 1 0 0,1-1 0 0 0,-1 1-1 0 0,1-1 1 0 0,-1 0 0 0 0,1 0-1 0 0,-1 0 1 0 0,-2-3 0 0 0,0 0 10 0 0,1 1 1 0 0,-1 0-1 0 0,0 0 1 0 0,-10-5-1 0 0,0-1 23 0 0,0-1-1 0 0,1 0 1 0 0,0-1 0 0 0,1-1-1 0 0,0 0 1 0 0,-15-21 0 0 0,15 18-17 0 0,-7-9 28 0 0,-19-32 0 0 0,-9-12-20 0 0,28 44-14 0 0,2-1 0 0 0,1-1 0 0 0,0 0-1 0 0,3-1 1 0 0,0-1 0 0 0,1 0 0 0 0,2-1 0 0 0,1 0 0 0 0,-11-61 0 0 0,20 82-18 0 0,-4-11-44 0 0,1 0 0 0 0,2-1 0 0 0,0 1 0 0 0,1-1 0 0 0,1 0 0 0 0,1 1 0 0 0,7-40 0 0 0,-3 39 23 0 0,1 0 1 0 0,0 0-1 0 0,2 1 0 0 0,19-37 1 0 0,-9 22 1 0 0,1 2 0 0 0,2 1 1 0 0,1 0-1 0 0,2 2 1 0 0,0 1-1 0 0,2 0 0 0 0,1 2 1 0 0,2 1-1 0 0,55-39 1 0 0,-43 40 5 0 0,0 2 0 0 0,2 1 1 0 0,1 2-1 0 0,64-19 0 0 0,-88 34 6 0 0,-1 2 0 0 0,1 0 0 0 0,0 1-1 0 0,36 2 1 0 0,-34 0-41 0 0,-19 0 52 0 0,0 0 0 0 0,0 0 0 0 0,0 1 0 0 0,-1-1 0 0 0,1 1 1 0 0,0-1-1 0 0,0 1 0 0 0,-1 0 0 0 0,1 0 0 0 0,0 0 1 0 0,3 2-1 0 0,38 25 53 0 0,0 1 0 0 0,-2 3 1 0 0,54 51-1 0 0,-77-61-19 0 0,0 0-1 0 0,-2 1 1 0 0,-1 1-1 0 0,25 49 1 0 0,35 108 172 0 0,-61-129-65 0 0,-2 1-1 0 0,10 90 1 0 0,-11-58 51 0 0,-10-70-149 0 0,-1-1 0 0 0,0 1 0 0 0,-3 25 0 0 0,1-5 16 0 0,1-22-48 0 0,-1 1 1 0 0,0-1 0 0 0,-1 0-1 0 0,-1 0 1 0 0,0 0 0 0 0,0 0-1 0 0,-2 0 1 0 0,1-1 0 0 0,-8 14-1 0 0,-14 39 80 0 0,5 2 58 0 0,-9 26-14 0 0,-40 61 23 0 0,55-123-2 0 0,-2-1 1 0 0,-39 50 0 0 0,42-62 134 0 0,0 1 0 0 0,1 0 0 0 0,-11 24 0 0 0,22-40-280 0 0,1 0-1 0 0,-1-1 1 0 0,1 1 0 0 0,-1 0 0 0 0,0-1 0 0 0,0 1 0 0 0,-1-1 0 0 0,1 1 0 0 0,0-1 0 0 0,-1 0-1 0 0,-5 4 1 0 0,3 7 148 0 0,3-5-184 0 0,-2-9 76 0 0,2-4-43 0 0,3 7 22 0 0,-1-2-32 0 0,0 0-1 0 0,0 0 1 0 0,0 0-1 0 0,0 0 1 0 0,0 0-1 0 0,0 0 1 0 0,0 0 0 0 0,0 0-1 0 0,-1 0 1 0 0,1 0-1 0 0,0 0 1 0 0,0 0-1 0 0,0 0 1 0 0,0 0-1 0 0,0 0 1 0 0,0 0-1 0 0,0 0 1 0 0,0 0-1 0 0,0 0 1 0 0,-1 0 0 0 0,1 0-1 0 0,0 0 1 0 0,0 0-1 0 0,0 0 1 0 0,0 0-1 0 0,0 0 1 0 0,0 0-1 0 0,0 0 1 0 0,0 1-1 0 0,0-1 1 0 0,0 0-1 0 0,0 8-828 0 0,0-5 400 0 0,7-7-479 0 0,-6 3 662 0 0,0 0 1 0 0,0 0-1 0 0,0 0 1 0 0,-1-1 0 0 0,1 1-1 0 0,0 0 1 0 0,-1-1-1 0 0,1 1 1 0 0,-1 0-1 0 0,0-1 1 0 0,1 1 0 0 0,-1-1-1 0 0,0 1 1 0 0,0-1-1 0 0,0 1 1 0 0,0-1 0 0 0,0 1-1 0 0,0-1 1 0 0,0 1-1 0 0,-1 0 1 0 0,1-1 0 0 0,0 1-1 0 0,-1-1 1 0 0,0-1-1 0 0,-16-43-3265 0 0,-5-1 2361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4.778"/>
    </inkml:context>
    <inkml:brush xml:id="br0">
      <inkml:brushProperty name="width" value="0.1" units="cm"/>
      <inkml:brushProperty name="height" value="0.1" units="cm"/>
      <inkml:brushProperty name="color" value="#FF0066"/>
    </inkml:brush>
  </inkml:definitions>
  <inkml:trace contextRef="#ctx0" brushRef="#br0">17 1 2000 0 0,'-13'14'2552'0'0,"10"-10"-1247"0"0,16-3-644 0 0,-9-1-608 0 0,140 4 1341 0 0,-139-4-1331 0 0,0 0 13 0 0,81 0-112 0 0,-83-1-59 0 0,0 1 0 0 0,0-1 0 0 0,0 1 0 0 0,0 0 0 0 0,1-1 0 0 0,-1 1 0 0 0,0 1 1 0 0,0-1-1 0 0,0 0 0 0 0,0 1 0 0 0,0 0 0 0 0,0 0 0 0 0,0 0 0 0 0,4 2 0 0 0,11 16-936 0 0,-18-19 981 0 0,0 1 0 0 0,0-1 0 0 0,0 1 1 0 0,0-1-1 0 0,0 0 0 0 0,0 1 0 0 0,0-1 1 0 0,0 1-1 0 0,0-1 0 0 0,0 0 0 0 0,-1 1 1 0 0,1-1-1 0 0,0 1 0 0 0,0-1 1 0 0,0 0-1 0 0,0 1 0 0 0,-1-1 0 0 0,1 0 1 0 0,0 1-1 0 0,0-1 0 0 0,-1 0 0 0 0,1 1 1 0 0,0-1-1 0 0,0 0 0 0 0,-1 1 0 0 0,1-1 1 0 0,0 0-1 0 0,-1 0 0 0 0,1 0 1 0 0,-1 1-1 0 0,1-1 0 0 0,0 0 0 0 0,-1 0 1 0 0,1 0-1 0 0,-1 0 0 0 0,1 0 0 0 0,0 0 1 0 0,-1 0-1 0 0,1 1 0 0 0,-1-1 0 0 0,1 0 1 0 0,0-1-1 0 0,-1 1 0 0 0,1 0 1 0 0,-1 0-1 0 0,0 0-126 0 0,-13 3-957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5.283"/>
    </inkml:context>
    <inkml:brush xml:id="br0">
      <inkml:brushProperty name="width" value="0.1" units="cm"/>
      <inkml:brushProperty name="height" value="0.1" units="cm"/>
      <inkml:brushProperty name="color" value="#FF0066"/>
    </inkml:brush>
  </inkml:definitions>
  <inkml:trace contextRef="#ctx0" brushRef="#br0">11 0 1780 0 0,'0'1'75'0'0,"0"-1"-1"0"0,0 0 1 0 0,0 0-1 0 0,0 1 1 0 0,0-1-1 0 0,1 0 1 0 0,-1 0 0 0 0,0 1-1 0 0,0-1 1 0 0,0 0-1 0 0,0 0 1 0 0,0 1-1 0 0,0-1 1 0 0,0 0-1 0 0,0 0 1 0 0,0 1 0 0 0,-1-1-1 0 0,1 0 1 0 0,0 0-1 0 0,0 1 1 0 0,0-1-1 0 0,0 0 1 0 0,0 0-1 0 0,0 1 1 0 0,0-1 0 0 0,-1 0-1 0 0,1 0 1 0 0,0 1-1 0 0,0-1 1 0 0,0 0-1 0 0,0 0 1 0 0,-1 0-1 0 0,1 0 1 0 0,0 1 0 0 0,0-1-1 0 0,-1 0 1 0 0,1 0-1 0 0,0 0 1 0 0,0 0-1 0 0,-1 0 1 0 0,1 0-1 0 0,0 0 1 0 0,0 0 0 0 0,-1 1-1 0 0,1-1 1 0 0,0 0-1 0 0,0 0 1 0 0,-1 0-1 0 0,1 0 1 0 0,0 0-1 0 0,0 0 1 0 0,-1-1 0 0 0,1 1-1 0 0,0 0 1 0 0,0 0-1 0 0,-1 0 1 0 0,1 0-1 0 0,0 0 1 0 0,0 0-1 0 0,-1 0 1 0 0,1 0 0 0 0,0-1-1 0 0,0 1 1 0 0,0 0-1 0 0,-1 0 1 0 0,1-1-1 0 0,34 69 698 0 0,-25-51-742 0 0,-1 0-1 0 0,-1 1 0 0 0,-1 0 0 0 0,5 20 0 0 0,-3 11 66 0 0,-3 0-1 0 0,-2 0 0 0 0,-5 71 1 0 0,0-35-29 0 0,2-18 26 0 0,0-65-100 0 0,0 1-1 0 0,0-1 1 0 0,1 1 0 0 0,-1-1 0 0 0,1 1 0 0 0,-1-1 0 0 0,1 1 0 0 0,0-1 0 0 0,1 4-1 0 0,12 11-2 0 0,-12-14 6 0 0,1 0 1 0 0,0 0 0 0 0,-1 0-1 0 0,0 1 1 0 0,0-1 0 0 0,0 1-1 0 0,0-1 1 0 0,0 1-1 0 0,1 4 1 0 0,2 7-91 0 0,6 19-1504 0 0,-11-34 1529 0 0,0 0 0 0 0,0 0 0 0 0,0 0 1 0 0,1 0-1 0 0,-1 0 0 0 0,0 0 0 0 0,0 0 0 0 0,1 0 1 0 0,-1 0-1 0 0,0 0 0 0 0,0 0 0 0 0,0 0 0 0 0,1 0 0 0 0,-1-1 1 0 0,0 1-1 0 0,0 0 0 0 0,0 0 0 0 0,1 0 0 0 0,-1 0 1 0 0,0 0-1 0 0,0 0 0 0 0,0-1 0 0 0,0 1 0 0 0,1 0 0 0 0,-1 0 1 0 0,0 0-1 0 0,0 0 0 0 0,0-1 0 0 0,0 1 0 0 0,0 0 1 0 0,0 0-1 0 0,0-1 0 0 0,1 1 0 0 0,-1 0 0 0 0,0 0 0 0 0,0 0 1 0 0,0-1-1 0 0,0 1 0 0 0,0 0 0 0 0,0 0 0 0 0,0-1 1 0 0,0 1-1 0 0,0 0 0 0 0,0 0 0 0 0,0 0 0 0 0,0-1 0 0 0,-1 1 1 0 0,1 0-1 0 0,0 0 0 0 0,0 0 0 0 0,0-1 0 0 0,0 1 1 0 0,0-10-1177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5.841"/>
    </inkml:context>
    <inkml:brush xml:id="br0">
      <inkml:brushProperty name="width" value="0.1" units="cm"/>
      <inkml:brushProperty name="height" value="0.1" units="cm"/>
      <inkml:brushProperty name="color" value="#FF0066"/>
    </inkml:brush>
  </inkml:definitions>
  <inkml:trace contextRef="#ctx0" brushRef="#br0">154 0 1152 0 0,'2'0'206'0'0,"0"0"0"0"0,0 0-1 0 0,0 0 1 0 0,0 1 0 0 0,0-1-1 0 0,0 1 1 0 0,0-1 0 0 0,0 1-1 0 0,0-1 1 0 0,-1 1 0 0 0,1 0 0 0 0,0 0-1 0 0,0 0 1 0 0,-1 0 0 0 0,1 0-1 0 0,-1 0 1 0 0,1 1 0 0 0,-1-1 0 0 0,1 0-1 0 0,-1 1 1 0 0,0-1 0 0 0,0 1-1 0 0,1-1 1 0 0,-1 1 0 0 0,0 0 0 0 0,-1-1-1 0 0,1 1 1 0 0,0 0 0 0 0,0 0-1 0 0,0 3 1 0 0,1 6-110 0 0,0-1 1 0 0,-1 1-1 0 0,0 0 1 0 0,-1 18-1 0 0,1 13 396 0 0,32 276 261 0 0,-22-194-546 0 0,-8-94-149 0 0,4 65 225 0 0,-13-82-253 0 0,4-11-16 0 0,-12 16 108 0 0,-23 35 0 0 0,37-51-112 0 0,-1 0 1 0 0,0-1-1 0 0,0 1 0 0 0,0-1 1 0 0,0 1-1 0 0,-1-1 1 0 0,1 1-1 0 0,0-1 1 0 0,-1 0-1 0 0,1 1 1 0 0,-1-1-1 0 0,1 0 1 0 0,-1 0-1 0 0,1 0 1 0 0,-1 0-1 0 0,0-1 1 0 0,0 1-1 0 0,1 0 1 0 0,-1-1-1 0 0,0 1 1 0 0,0-1-1 0 0,0 1 0 0 0,0-1 1 0 0,1 0-1 0 0,-1 0 1 0 0,0 0-1 0 0,0 0 1 0 0,0 0-1 0 0,0 0 1 0 0,-3-1-1 0 0,1-1-3 0 0,1 1 0 0 0,-1 0 0 0 0,1-1 0 0 0,-1 0 0 0 0,1 0 0 0 0,0 0 0 0 0,-1 0 0 0 0,1 0 0 0 0,0 0 0 0 0,0-1 0 0 0,1 0 0 0 0,-1 0 0 0 0,-4-5 0 0 0,-71-125 43 0 0,69 118-106 0 0,8 12-24 0 0,0 0 0 0 0,0 1 0 0 0,0-1 0 0 0,-1 1 0 0 0,1-1 0 0 0,-1 1 0 0 0,0 0 0 0 0,-2-3 0 0 0,3 4-116 0 0,21-5-5950 0 0,-12 6 5036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6.275"/>
    </inkml:context>
    <inkml:brush xml:id="br0">
      <inkml:brushProperty name="width" value="0.1" units="cm"/>
      <inkml:brushProperty name="height" value="0.1" units="cm"/>
      <inkml:brushProperty name="color" value="#FF0066"/>
    </inkml:brush>
  </inkml:definitions>
  <inkml:trace contextRef="#ctx0" brushRef="#br0">0 0 1748 0 0,'8'10'3040'0'0,"-6"-7"-2876"0"0,0 0 0 0 0,-1 0 0 0 0,1 0 1 0 0,-1 0-1 0 0,0 0 0 0 0,0 0 0 0 0,0 0 1 0 0,0 0-1 0 0,0 0 0 0 0,-1 0 0 0 0,0 1 1 0 0,1 3-1 0 0,2 51-6 0 0,4 30 42 0 0,-7-85-142 0 0,0 4-18 0 0,0 10-22 0 0,-1-7 5 0 0,0 1 1 0 0,1-1 0 0 0,1 1 0 0 0,0-1 0 0 0,3 15-1 0 0,3-5-18 0 0,-3-10-17 0 0,-1 0 0 0 0,0 0 0 0 0,-1 0 0 0 0,0 0 0 0 0,0 1 0 0 0,-1 11 0 0 0,-1 67-1483 0 0,0-89 1461 0 0,0 1 0 0 0,0-1 1 0 0,0 1-1 0 0,0-1 1 0 0,0 1-1 0 0,0-1 1 0 0,0 1-1 0 0,0-1 1 0 0,0 1-1 0 0,-1-1 0 0 0,1 1 1 0 0,0-1-1 0 0,0 1 1 0 0,-1-1-1 0 0,1 1 1 0 0,0-1-1 0 0,-1 1 0 0 0,1-1 1 0 0,0 0-1 0 0,-1 1 1 0 0,1-1-1 0 0,-1 0 1 0 0,0 1-1 0 0,-25 26-794 0 0,14-20-281 0 0,6-8-9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6.658"/>
    </inkml:context>
    <inkml:brush xml:id="br0">
      <inkml:brushProperty name="width" value="0.1" units="cm"/>
      <inkml:brushProperty name="height" value="0.1" units="cm"/>
      <inkml:brushProperty name="color" value="#FF0066"/>
    </inkml:brush>
  </inkml:definitions>
  <inkml:trace contextRef="#ctx0" brushRef="#br0">55 0 1892 0 0,'-4'8'389'0'0,"1"0"-1"0"0,0 0 1 0 0,0 0 0 0 0,1 0-1 0 0,0 0 1 0 0,0 1 0 0 0,-1 12-1 0 0,2 66 725 0 0,1-56-776 0 0,-2 30 38 0 0,-10 61 0 0 0,-1-4-33 0 0,8 91-400 0 0,5-170-1400 0 0,0-34 646 0 0,17 23-2619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7.156"/>
    </inkml:context>
    <inkml:brush xml:id="br0">
      <inkml:brushProperty name="width" value="0.1" units="cm"/>
      <inkml:brushProperty name="height" value="0.1" units="cm"/>
      <inkml:brushProperty name="color" value="#FF0066"/>
    </inkml:brush>
  </inkml:definitions>
  <inkml:trace contextRef="#ctx0" brushRef="#br0">1 35 868 0 0,'1'0'351'0'0,"2"0"187"0"0,16-8 3355 0 0,-18 8-3927 0 0,73-19-80 0 0,-33 13-2594 0 0,-30 4 1458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7.543"/>
    </inkml:context>
    <inkml:brush xml:id="br0">
      <inkml:brushProperty name="width" value="0.1" units="cm"/>
      <inkml:brushProperty name="height" value="0.1" units="cm"/>
      <inkml:brushProperty name="color" value="#FF0066"/>
    </inkml:brush>
  </inkml:definitions>
  <inkml:trace contextRef="#ctx0" brushRef="#br0">2 30 1544 0 0,'-1'-1'111'0'0,"1"0"-1"0"0,0 0 1 0 0,0 0-1 0 0,0 0 1 0 0,0 0-1 0 0,0 0 0 0 0,0 0 1 0 0,0 0-1 0 0,0 0 1 0 0,0 0-1 0 0,0 0 1 0 0,1 0-1 0 0,-1 0 1 0 0,0 0-1 0 0,1 0 1 0 0,-1 0-1 0 0,0 0 1 0 0,1 0-1 0 0,0 0 1 0 0,-1 0-1 0 0,1 0 1 0 0,-1 1-1 0 0,1-1 1 0 0,0 0-1 0 0,0 0 1 0 0,-1 1-1 0 0,1-1 1 0 0,0 0-1 0 0,0 1 0 0 0,0-1 1 0 0,0 1-1 0 0,0-1 1 0 0,0 1-1 0 0,2-1 1 0 0,-1 1-25 0 0,0 1 0 0 0,0-1-1 0 0,0 1 1 0 0,1 0 0 0 0,-1-1 0 0 0,0 1 0 0 0,0 0 0 0 0,0 0 0 0 0,0 0 0 0 0,0 0-1 0 0,-1 1 1 0 0,1-1 0 0 0,0 1 0 0 0,0-1 0 0 0,-1 1 0 0 0,3 2 0 0 0,31 38 271 0 0,-2 1 0 0 0,49 85 0 0 0,-68-106-388 0 0,23 55-2594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7.947"/>
    </inkml:context>
    <inkml:brush xml:id="br0">
      <inkml:brushProperty name="width" value="0.1" units="cm"/>
      <inkml:brushProperty name="height" value="0.1" units="cm"/>
      <inkml:brushProperty name="color" value="#FF0066"/>
    </inkml:brush>
  </inkml:definitions>
  <inkml:trace contextRef="#ctx0" brushRef="#br0">188 35 1096 0 0,'-3'-2'450'0'0,"1"1"-1"0"0,0-1 0 0 0,-1 0 1 0 0,1 1-1 0 0,-1-1 1 0 0,1 1-1 0 0,-1 0 1 0 0,1 0-1 0 0,-1 0 0 0 0,0 0 1 0 0,-5 0-1 0 0,-32-5 775 0 0,32 4-1404 0 0,1 1 0 0 0,-1 0 0 0 0,0 0 0 0 0,-10 1 0 0 0,-28-4-3251 0 0,30 0 2373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8.322"/>
    </inkml:context>
    <inkml:brush xml:id="br0">
      <inkml:brushProperty name="width" value="0.1" units="cm"/>
      <inkml:brushProperty name="height" value="0.1" units="cm"/>
      <inkml:brushProperty name="color" value="#FF0066"/>
    </inkml:brush>
  </inkml:definitions>
  <inkml:trace contextRef="#ctx0" brushRef="#br0">1 62 1664 0 0,'2'-1'299'0'0,"1"-1"0"0"0,-1 1 0 0 0,1-1 1 0 0,-1 0-1 0 0,0 0 0 0 0,1 0 0 0 0,-1 0 0 0 0,0-1 0 0 0,2-3 0 0 0,6-6 1191 0 0,-1 8-679 0 0,-9 4-798 0 0,1 0 0 0 0,-1 0 0 0 0,0 0 0 0 0,1 0 0 0 0,-1 0 0 0 0,0 0 0 0 0,0 0 0 0 0,1 0 0 0 0,-1 0 0 0 0,0 0 0 0 0,0 0 0 0 0,0-1 0 0 0,1 1 0 0 0,-1 0 0 0 0,0 0 0 0 0,0 0 0 0 0,1 0 0 0 0,-1 0 0 0 0,0-1 0 0 0,0 1 0 0 0,0 0 0 0 0,0 0 0 0 0,1 0 0 0 0,-1-1 0 0 0,0 1 0 0 0,0 0 0 0 0,0 0 0 0 0,0 0 0 0 0,0-1 0 0 0,0 1 0 0 0,0 0 0 0 0,1 0 0 0 0,-1-1 0 0 0,0 1 0 0 0,0 0 0 0 0,0 0 0 0 0,0-1 0 0 0,0 1 0 0 0,0 0 0 0 0,0-1 0 0 0,9-14 817 0 0,-8 15-840 0 0,-1 0 0 0 0,1 0-1 0 0,-1 0 1 0 0,1 0-1 0 0,-1 0 1 0 0,1 0-1 0 0,-1 0 1 0 0,1 0 0 0 0,-1 1-1 0 0,1-1 1 0 0,-1 0-1 0 0,0 0 1 0 0,1 1-1 0 0,-1-1 1 0 0,1 0-1 0 0,-1 1 1 0 0,0-1 0 0 0,1 0-1 0 0,-1 1 1 0 0,0-1-1 0 0,1 0 1 0 0,-1 1-1 0 0,0-1 1 0 0,0 1 0 0 0,1-1-1 0 0,-1 1 1 0 0,0-1-1 0 0,0 1 1 0 0,15 22-185 0 0,-8-11 17 0 0,19 30-201 0 0,-20-35 599 0 0,-6-6-198 0 0,1-1-1 0 0,-1 1 0 0 0,1-1 1 0 0,0 1-1 0 0,-1 0 0 0 0,1 0 1 0 0,-1-1-1 0 0,0 1 0 0 0,1 0 1 0 0,-1 0-1 0 0,1-1 0 0 0,-1 1 0 0 0,0 0 1 0 0,0 0-1 0 0,0 0 0 0 0,1 0 1 0 0,-1-1-1 0 0,0 1 0 0 0,0 0 1 0 0,0 0-1 0 0,0 0 0 0 0,0 0 1 0 0,0 0-1 0 0,-1 0 0 0 0,1-1 1 0 0,0 1-1 0 0,0 0 0 0 0,-1 0 1 0 0,1 0-1 0 0,0-1 0 0 0,-1 1 0 0 0,1 0 1 0 0,-1 1-1 0 0,-41 70 725 0 0,29-50-3022 0 0,19-54-1428 0 0,-4 16 2452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8.692"/>
    </inkml:context>
    <inkml:brush xml:id="br0">
      <inkml:brushProperty name="width" value="0.1" units="cm"/>
      <inkml:brushProperty name="height" value="0.1" units="cm"/>
      <inkml:brushProperty name="color" value="#FF0066"/>
    </inkml:brush>
  </inkml:definitions>
  <inkml:trace contextRef="#ctx0" brushRef="#br0">1 34 888 0 0,'30'-34'4007'0'0,"-30"34"-3957"0"0,1 0 0 0 0,0 1 0 0 0,0-1 0 0 0,-1 0 0 0 0,1 0 0 0 0,0 0 0 0 0,-1 1 0 0 0,1-1 1 0 0,0 0-1 0 0,-1 1 0 0 0,1-1 0 0 0,-1 1 0 0 0,1-1 0 0 0,-1 1 0 0 0,1-1 0 0 0,-1 1 0 0 0,1-1 0 0 0,-1 1 0 0 0,1-1 0 0 0,-1 1 0 0 0,1 0 0 0 0,-1-1 0 0 0,0 1 0 0 0,1-1 0 0 0,-1 1 0 0 0,0 0 0 0 0,0 1 0 0 0,10 22 365 0 0,-9-21-281 0 0,9 27 147 0 0,-1 1 0 0 0,4 33 0 0 0,-5-20-92 0 0,65 220 571 0 0,-62-222-693 0 0,-1 1 0 0 0,5 57 1 0 0,-4-21-2 0 0,-7-43-345 0 0,1 56 1 0 0,-5-88-25 0 0,0 19-3058 0 0,0-18 2141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51.967"/>
    </inkml:context>
    <inkml:brush xml:id="br0">
      <inkml:brushProperty name="width" value="0.1" units="cm"/>
      <inkml:brushProperty name="height" value="0.1" units="cm"/>
      <inkml:brushProperty name="color" value="#FF0066"/>
    </inkml:brush>
  </inkml:definitions>
  <inkml:trace contextRef="#ctx0" brushRef="#br0">1 1 1944 0 0,'0'0'8730'0'0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9.050"/>
    </inkml:context>
    <inkml:brush xml:id="br0">
      <inkml:brushProperty name="width" value="0.1" units="cm"/>
      <inkml:brushProperty name="height" value="0.1" units="cm"/>
      <inkml:brushProperty name="color" value="#FF0066"/>
    </inkml:brush>
  </inkml:definitions>
  <inkml:trace contextRef="#ctx0" brushRef="#br0">290 75 1844 0 0,'-73'-32'4531'0'0,"53"27"-3920"0"0,0 2-1 0 0,-1 1 0 0 0,1 0 1 0 0,-30 2-1 0 0,28 0-383 0 0,20 0-222 0 0,0 0 1 0 0,1 1 0 0 0,-1-1 0 0 0,0 0 0 0 0,1 0 0 0 0,-1 1 0 0 0,1-1-1 0 0,-1 1 1 0 0,1 0 0 0 0,-1-1 0 0 0,1 1 0 0 0,-1 0 0 0 0,1 0-1 0 0,-1 0 1 0 0,1 0 0 0 0,0 0 0 0 0,-2 2 0 0 0,-17 27 13 0 0,10-13-13 0 0,9-16-7 0 0,1 0 0 0 0,-1 0 0 0 0,1 0 1 0 0,-1 0-1 0 0,1 0 0 0 0,0 0 1 0 0,-1 0-1 0 0,1 0 0 0 0,0 0 0 0 0,0 0 1 0 0,0 0-1 0 0,0 1 0 0 0,0-1 1 0 0,0 0-1 0 0,0 0 0 0 0,0 0 0 0 0,0 0 1 0 0,1 0-1 0 0,-1 0 0 0 0,0 1 1 0 0,1-1-1 0 0,-1 0 0 0 0,1 0 0 0 0,-1 0 1 0 0,1 0-1 0 0,-1 0 0 0 0,1-1 1 0 0,0 1-1 0 0,-1 0 0 0 0,1 0 0 0 0,0 0 1 0 0,0 0-1 0 0,0-1 0 0 0,1 2 1 0 0,1 0 8 0 0,-1 0 0 0 0,1-1 1 0 0,0 1-1 0 0,-1-1 0 0 0,1 0 0 0 0,0 0 1 0 0,0 0-1 0 0,0 0 0 0 0,0 0 1 0 0,0 0-1 0 0,5 0 0 0 0,132 4-189 0 0,-126-5 167 0 0,-5 1 9 0 0,1-1-1 0 0,-1 0 0 0 0,0 0 0 0 0,1-1 0 0 0,-1-1 1 0 0,18-4-1 0 0,9-9 0 0 0,-27 11-1 0 0,0-1 0 0 0,1 1 1 0 0,0 1-1 0 0,0 0 0 0 0,0 1 0 0 0,0 0 1 0 0,1 0-1 0 0,12 0 0 0 0,-12 1-15 0 0,0 0 0 0 0,0-1 0 0 0,20-6 0 0 0,-21 5-122 0 0,0 0-1 0 0,0 1 1 0 0,0 0 0 0 0,14 0-1 0 0,-20-3 42 0 0,10-13 11 0 0,-15 17-60 0 0,0 0-1 0 0,0-1 0 0 0,0 1 0 0 0,0 0 0 0 0,0-1 0 0 0,-1 1 0 0 0,1 0 0 0 0,0 0 0 0 0,-1 0 1 0 0,1 0-1 0 0,-1 0 0 0 0,1 1 0 0 0,-1-1 0 0 0,0 0 0 0 0,1 1 0 0 0,-4-1 0 0 0,1-1-517 0 0,-16-17-1862 0 0,17 8 1326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49.435"/>
    </inkml:context>
    <inkml:brush xml:id="br0">
      <inkml:brushProperty name="width" value="0.1" units="cm"/>
      <inkml:brushProperty name="height" value="0.1" units="cm"/>
      <inkml:brushProperty name="color" value="#FF0066"/>
    </inkml:brush>
  </inkml:definitions>
  <inkml:trace contextRef="#ctx0" brushRef="#br0">106 90 1304 0 0,'1'0'191'0'0,"1"0"0"0"0,0 0 0 0 0,0 0 0 0 0,-1 0-1 0 0,1-1 1 0 0,0 1 0 0 0,-1-1 0 0 0,1 1 0 0 0,-1-1 0 0 0,1 1-1 0 0,0-1 1 0 0,-1 0 0 0 0,1 0 0 0 0,-1 0 0 0 0,0 0 0 0 0,1 0-1 0 0,-1 0 1 0 0,0 0 0 0 0,1 0 0 0 0,-1 0 0 0 0,0-1 0 0 0,0 1 0 0 0,0 0-1 0 0,0-1 1 0 0,0 1 0 0 0,-1-1 0 0 0,1 1 0 0 0,0-1 0 0 0,-1 1-1 0 0,1-1 1 0 0,-1 0 0 0 0,1-1 0 0 0,0 0 137 0 0,8-19 1313 0 0,-7 20-1630 0 0,0 1-1 0 0,0 0 1 0 0,0-1 0 0 0,1 1 0 0 0,-1 0-1 0 0,0 0 1 0 0,0 0 0 0 0,1 0-1 0 0,-1 1 1 0 0,0-1 0 0 0,1 1 0 0 0,-1-1-1 0 0,1 1 1 0 0,3 0 0 0 0,-2 0-2 0 0,-1 0 0 0 0,1-1 0 0 0,-1 0 0 0 0,1 1 0 0 0,-1-1 0 0 0,0 0 0 0 0,5-3 0 0 0,-7 4-8 0 0,0 0 1 0 0,-1 0 0 0 0,1-1 0 0 0,0 1-1 0 0,-1 0 1 0 0,1 0 0 0 0,0 0-1 0 0,0 0 1 0 0,-1 0 0 0 0,1 0 0 0 0,0 0-1 0 0,0 0 1 0 0,-1 0 0 0 0,1 1 0 0 0,0-1-1 0 0,-1 0 1 0 0,1 0 0 0 0,0 1 0 0 0,0-1-1 0 0,1 4 10 0 0,-10-2 9 0 0,0-2-25 0 0,1 2-1 0 0,0-1 1 0 0,0 1 0 0 0,0 0-1 0 0,-8 4 1 0 0,-7 1 31 0 0,-70 13-32 0 0,42-11-715 0 0,48-8 346 0 0,-15-45-4916 0 0,17 42 5178 0 0,0 1 0 0 0,-1-1-1 0 0,1 0 1 0 0,0 0 0 0 0,0 0 0 0 0,0 1-1 0 0,0-1 1 0 0,0 0 0 0 0,0 0-1 0 0,2-3 1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0.119"/>
    </inkml:context>
    <inkml:brush xml:id="br0">
      <inkml:brushProperty name="width" value="0.1" units="cm"/>
      <inkml:brushProperty name="height" value="0.1" units="cm"/>
      <inkml:brushProperty name="color" value="#FF0066"/>
    </inkml:brush>
  </inkml:definitions>
  <inkml:trace contextRef="#ctx0" brushRef="#br0">231 14 1624 0 0,'0'-8'1071'0'0,"1"4"119"0"0,10 3-479 0 0,-6 3-286 0 0,-4 0-321 0 0,-1-1-1 0 0,1 1 0 0 0,-1-1 0 0 0,0 0 0 0 0,1 1 0 0 0,-1-1 1 0 0,0 1-1 0 0,0-1 0 0 0,0 1 0 0 0,0-1 0 0 0,0 1 1 0 0,0-1-1 0 0,-1 3 0 0 0,-4 44-35 0 0,4-45-61 0 0,1 0 0 0 0,-1 0 0 0 0,0-1 0 0 0,1 1 0 0 0,-2 0 0 0 0,1-1 0 0 0,0 1 1 0 0,0 0-1 0 0,-1-1 0 0 0,1 0 0 0 0,-1 1 0 0 0,0-1 0 0 0,0 0 0 0 0,-4 4 0 0 0,-3 4 75 0 0,3-4-6 0 0,0 0 0 0 0,-1 0 0 0 0,0-1 0 0 0,0 0 0 0 0,0-1 0 0 0,-1 1 0 0 0,-14 5 0 0 0,2 0-89 0 0,-78 49-1576 0 0,80-54-793 0 0,12-3 1132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0.491"/>
    </inkml:context>
    <inkml:brush xml:id="br0">
      <inkml:brushProperty name="width" value="0.1" units="cm"/>
      <inkml:brushProperty name="height" value="0.1" units="cm"/>
      <inkml:brushProperty name="color" value="#FF0066"/>
    </inkml:brush>
  </inkml:definitions>
  <inkml:trace contextRef="#ctx0" brushRef="#br0">276 28 1996 0 0,'-2'0'311'0'0,"0"0"-1"0"0,1-1 0 0 0,-1 1 1 0 0,0-1-1 0 0,0 1 1 0 0,0-1-1 0 0,1 0 0 0 0,-1 0 1 0 0,1 0-1 0 0,-1 0 1 0 0,0 0-1 0 0,1 0 1 0 0,0 0-1 0 0,-3-3 0 0 0,3 3-248 0 0,0 0 0 0 0,0 0-1 0 0,0 0 1 0 0,-1 0 0 0 0,1 0-1 0 0,0 0 1 0 0,0 0 0 0 0,-1 0-1 0 0,1 0 1 0 0,0 1 0 0 0,-1-1-1 0 0,1 0 1 0 0,-1 1 0 0 0,1-1-1 0 0,-1 1 1 0 0,1 0 0 0 0,-1 0-1 0 0,0-1 1 0 0,1 1 0 0 0,-1 0-1 0 0,1 0 1 0 0,-1 0 0 0 0,1 0-1 0 0,-1 1 1 0 0,1-1 0 0 0,-1 0-1 0 0,1 1 1 0 0,-3 0 0 0 0,-7 5 18 0 0,0 0 0 0 0,1 0 0 0 0,0 1 0 0 0,1 1 0 0 0,-1-1 0 0 0,-14 17 1 0 0,-44 60 191 0 0,64-79-264 0 0,-2 4-238 0 0,-1 0 1 0 0,1 0 0 0 0,0 1-1 0 0,1 0 1 0 0,0 0 0 0 0,1 1 0 0 0,-5 18-1 0 0,13-46-4617 0 0,-4 6 3751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1.049"/>
    </inkml:context>
    <inkml:brush xml:id="br0">
      <inkml:brushProperty name="width" value="0.1" units="cm"/>
      <inkml:brushProperty name="height" value="0.1" units="cm"/>
      <inkml:brushProperty name="color" value="#FF0066"/>
    </inkml:brush>
  </inkml:definitions>
  <inkml:trace contextRef="#ctx0" brushRef="#br0">283 1 1004 0 0,'1'1'241'0'0,"-1"0"1"0"0,0 0-1 0 0,1 0 0 0 0,-1 0 0 0 0,0 1 1 0 0,0-1-1 0 0,0 0 0 0 0,0 0 0 0 0,0 0 1 0 0,0 0-1 0 0,-1 1 0 0 0,1-1 0 0 0,0 0 1 0 0,0 0-1 0 0,-1 0 0 0 0,1 0 0 0 0,-1 0 1 0 0,1 0-1 0 0,-1 0 0 0 0,0 1 1 0 0,-19 31 492 0 0,4-8-290 0 0,-50 88 118 0 0,36-65-322 0 0,-28 62 0 0 0,-13 31 329 0 0,53-108-504 0 0,18-32-85 0 0,0 0 0 0 0,-1 0 0 0 0,1 0 0 0 0,0-1 0 0 0,0 1-1 0 0,0 0 1 0 0,0 0 0 0 0,0 0 0 0 0,0 0 0 0 0,0 0 0 0 0,1 0 0 0 0,-1 0 0 0 0,0 0 0 0 0,0 0 0 0 0,1 0 0 0 0,-1-1 0 0 0,1 1 0 0 0,0 1 0 0 0,2 15-139 0 0,-2-35-5538 0 0,-1 10 4553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7.451"/>
    </inkml:context>
    <inkml:brush xml:id="br0">
      <inkml:brushProperty name="width" value="0.1" units="cm"/>
      <inkml:brushProperty name="height" value="0.1" units="cm"/>
      <inkml:brushProperty name="color" value="#FF0066"/>
    </inkml:brush>
  </inkml:definitions>
  <inkml:trace contextRef="#ctx0" brushRef="#br0">22 362 1744 0 0,'0'-8'734'0'0,"-1"6"-702"0"0,1 0 0 0 0,0 1 0 0 0,0-1 0 0 0,0 0 0 0 0,0 0 0 0 0,0 1-1 0 0,1-1 1 0 0,-1 1 0 0 0,0-1 0 0 0,1 0 0 0 0,-1 1 0 0 0,1-1 0 0 0,0 1 0 0 0,-1-1 0 0 0,1 1-1 0 0,0-1 1 0 0,0 1 0 0 0,0-1 0 0 0,0 1 0 0 0,0 0 0 0 0,0 0 0 0 0,0-1 0 0 0,1 1 0 0 0,-1 0 0 0 0,0 0-1 0 0,1 0 1 0 0,-1 0 0 0 0,1 1 0 0 0,-1-1 0 0 0,1 0 0 0 0,-1 1 0 0 0,1-1 0 0 0,-1 1 0 0 0,1-1-1 0 0,0 1 1 0 0,-1 0 0 0 0,1-1 0 0 0,0 1 0 0 0,-1 0 0 0 0,1 0 0 0 0,3 1 0 0 0,4-4 276 0 0,1-12-14 0 0,32-58 274 0 0,-38 66-312 0 0,0-1 0 0 0,0 0 0 0 0,-1 1-1 0 0,0-1 1 0 0,-1 0 0 0 0,0-1 0 0 0,0 1 0 0 0,0 0 0 0 0,0-15 0 0 0,0 0 314 0 0,0-21 699 0 0,-2 41-152 0 0,0-1-918 0 0,0-12-21 0 0,0 12-29 0 0,-4 0-23 0 0,2 1-109 0 0,1 3-9 0 0,1-1 0 0 0,-1 0-1 0 0,1 0 1 0 0,-1 0 0 0 0,1 1-1 0 0,-1-1 1 0 0,1 0 0 0 0,-1 1-1 0 0,0-1 1 0 0,1 1 0 0 0,-1-1-1 0 0,0 0 1 0 0,0 1 0 0 0,1-1-1 0 0,-1 1 1 0 0,0 0 0 0 0,0-1-1 0 0,0 1 1 0 0,1 0 0 0 0,-1-1 0 0 0,0 1-1 0 0,0 0 1 0 0,0 0 0 0 0,0 0-1 0 0,0 0 1 0 0,0 0 0 0 0,0 0-1 0 0,0 0 1 0 0,1 0 0 0 0,-1 0-1 0 0,0 0 1 0 0,0 1 0 0 0,0-1-1 0 0,0 0 1 0 0,0 0 0 0 0,1 1 0 0 0,-1-1-1 0 0,0 1 1 0 0,0-1 0 0 0,0 1-1 0 0,1-1 1 0 0,-1 1 0 0 0,0-1-1 0 0,1 1 1 0 0,-1 0 0 0 0,-14 19 62 0 0,0 0-1 0 0,2 1 1 0 0,1 1 0 0 0,1 0 0 0 0,0 0-1 0 0,2 1 1 0 0,1 0 0 0 0,-10 42 0 0 0,14-8-67 0 0,3-39 0 0 0,1-14 19 0 0,0-3-24 0 0,1 0 1 0 0,-1-1-1 0 0,0 1 1 0 0,1 0-1 0 0,-1 0 1 0 0,0 0-1 0 0,0 0 1 0 0,1 0-1 0 0,-1 0 1 0 0,0 0-1 0 0,0 0 1 0 0,0 0-1 0 0,0-1 1 0 0,0 1-1 0 0,-1 0 1 0 0,1 2-1 0 0,-2 16-54 0 0,3-14 45 0 0,-1-1-1 0 0,1 1 1 0 0,1-1 0 0 0,-1 0 0 0 0,1 0-1 0 0,0 1 1 0 0,-1-1 0 0 0,2 0 0 0 0,-1-1-1 0 0,0 1 1 0 0,1 0 0 0 0,0-1 0 0 0,0 1-1 0 0,0-1 1 0 0,0 0 0 0 0,0 0 0 0 0,1 0-1 0 0,0 0 1 0 0,-1-1 0 0 0,1 1 0 0 0,0-1-1 0 0,0 0 1 0 0,0 0 0 0 0,0-1 0 0 0,1 1-1 0 0,-1-1 1 0 0,0 0 0 0 0,1 0 0 0 0,-1 0-1 0 0,8 0 1 0 0,105-1-427 0 0,-113 0 430 0 0,1 0-1 0 0,0 0 1 0 0,-1-1-1 0 0,1 0 1 0 0,-1 0-1 0 0,1 0 1 0 0,0 0-1 0 0,-1-1 1 0 0,0 0 0 0 0,1 0-1 0 0,-1 0 1 0 0,0 0-1 0 0,0-1 1 0 0,0 1-1 0 0,-1-1 1 0 0,1 0-1 0 0,5-6 1 0 0,21-15-66 0 0,-25 21 72 0 0,0-1-1 0 0,-1 0 0 0 0,1 0 1 0 0,-1 0-1 0 0,0 0 1 0 0,0 0-1 0 0,-1-1 1 0 0,1 0-1 0 0,-1 0 1 0 0,0 0-1 0 0,0 0 1 0 0,-1-1-1 0 0,1 1 1 0 0,-1-1-1 0 0,0 1 1 0 0,-1-1-1 0 0,1 0 1 0 0,-1 1-1 0 0,-1-1 1 0 0,1 0-1 0 0,-1 0 1 0 0,0 0-1 0 0,0 0 1 0 0,-2-10-1 0 0,2 13 37 0 0,0-1-29 0 0,-1 0 1 0 0,1 1 0 0 0,-1-1-1 0 0,1 0 1 0 0,-1 1-1 0 0,-1-1 1 0 0,1 1 0 0 0,0-1-1 0 0,-1 1 1 0 0,1-1-1 0 0,-1 1 1 0 0,0 0 0 0 0,0 0-1 0 0,-4-4 1 0 0,-2-2-11 0 0,-1 0 0 0 0,-19-14 0 0 0,8 8 19 0 0,-9-11-40 0 0,4 3-71 0 0,-1 1-1 0 0,-1 1 1 0 0,-1 2-1 0 0,-32-17 1 0 0,58 35-356 0 0,1 1 0 0 0,-1-1 0 0 0,0 1 0 0 0,1-1 1 0 0,-1 1-1 0 0,0 0 0 0 0,1-1 0 0 0,-1 1 0 0 0,0 0 1 0 0,1 0-1 0 0,-1 0 0 0 0,0 1 0 0 0,1-1 0 0 0,-1 0 1 0 0,-2 1-1 0 0,-6 5 460 0 0,-18 28-1173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7.927"/>
    </inkml:context>
    <inkml:brush xml:id="br0">
      <inkml:brushProperty name="width" value="0.1" units="cm"/>
      <inkml:brushProperty name="height" value="0.1" units="cm"/>
      <inkml:brushProperty name="color" value="#FF0066"/>
    </inkml:brush>
  </inkml:definitions>
  <inkml:trace contextRef="#ctx0" brushRef="#br0">485 21 2312 0 0,'3'-6'1561'0'0,"-2"6"-1500"0"0,-1 0 0 0 0,0 0 0 0 0,1 0 0 0 0,-1-1 0 0 0,0 1 0 0 0,0 0 0 0 0,1 0 0 0 0,-1-1 0 0 0,0 1 0 0 0,0 0 0 0 0,1 0 0 0 0,-1-1 0 0 0,0 1 0 0 0,0 0 0 0 0,0-1 0 0 0,1 1 0 0 0,-1 0 0 0 0,0-1 0 0 0,0 1 0 0 0,0 0 0 0 0,0-1 0 0 0,0 1 0 0 0,0-1 0 0 0,0 1 0 0 0,0 0 0 0 0,0-1 0 0 0,0 1 0 0 0,0 0 0 0 0,0-1 0 0 0,0 1 0 0 0,0 0 0 0 0,0-1 0 0 0,0 1 0 0 0,-1-1 0 0 0,1 1-8 0 0,0 0 1 0 0,0-1-1 0 0,0 1 1 0 0,0 0-1 0 0,0 0 0 0 0,0 0 1 0 0,-1-1-1 0 0,1 1 1 0 0,0 0-1 0 0,0 0 1 0 0,0 0-1 0 0,0-1 0 0 0,-1 1 1 0 0,1 0-1 0 0,0 0 1 0 0,0 0-1 0 0,0 0 1 0 0,-1 0-1 0 0,1 0 0 0 0,0-1 1 0 0,0 1-1 0 0,-1 0 1 0 0,1 0-1 0 0,0 0 1 0 0,0 0-1 0 0,-1 0 0 0 0,1 0 1 0 0,0 0-1 0 0,0 0 1 0 0,-1 0-1 0 0,1 0 1 0 0,0 0-1 0 0,0 0 0 0 0,-1 0 1 0 0,1 0-1 0 0,0 1 1 0 0,0-1-1 0 0,0 0 0 0 0,-1 0 1 0 0,1 0-1 0 0,0 0 1 0 0,0 0-1 0 0,0 0 1 0 0,-1 0-1 0 0,1 1 0 0 0,0-1 1 0 0,0 0-1 0 0,0 0 1 0 0,-1 1-1 0 0,-16 15 755 0 0,-14 28-447 0 0,5 11-132 0 0,3 2 1 0 0,-17 61-1 0 0,-24 62-4 0 0,30-104-198 0 0,-4-2 0 0 0,-68 103 0 0 0,25-55-639 0 0,64-100-14 0 0,13-22-645 0 0,8-15-1382 0 0,16-29 233 0 0,5-8 1252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8.334"/>
    </inkml:context>
    <inkml:brush xml:id="br0">
      <inkml:brushProperty name="width" value="0.1" units="cm"/>
      <inkml:brushProperty name="height" value="0.1" units="cm"/>
      <inkml:brushProperty name="color" value="#FF0066"/>
    </inkml:brush>
  </inkml:definitions>
  <inkml:trace contextRef="#ctx0" brushRef="#br0">1126 4 2176 0 0,'0'-3'2132'0'0,"0"3"-2099"0"0,-7 3 1036 0 0,-23 13 437 0 0,12 0-1102 0 0,-119 103 755 0 0,79-68-973 0 0,45-38-136 0 0,-1-1-1 0 0,-22 16 0 0 0,-18 3 47 0 0,-1-1 0 0 0,-2-3-1 0 0,-73 23 1 0 0,23-8 39 0 0,80-31-82 0 0,-1-1 1 0 0,0-2-1 0 0,0-1 1 0 0,0 0-1 0 0,-1-3 1 0 0,0 0-1 0 0,-31-1 1 0 0,-38-3 103 0 0,94 0-299 0 0,2 0-13 0 0,-1-1 1 0 0,1 1-1 0 0,0-1 0 0 0,0 1 0 0 0,0 0 0 0 0,-1 0 1 0 0,1 0-1 0 0,0 0 0 0 0,0 1 0 0 0,0-1 0 0 0,-4 2 0 0 0,-13-1-2772 0 0,19-2 2871 0 0,0 0 0 0 0,0 1 0 0 0,-1-1 0 0 0,1 0 0 0 0,0 0 0 0 0,0 1 1 0 0,0-1-1 0 0,0 0 0 0 0,0 0 0 0 0,0 1 0 0 0,0-1 0 0 0,0 0 0 0 0,0 0 0 0 0,0 1 0 0 0,0-1 0 0 0,1 0 1 0 0,-1 1-1 0 0,0-1 0 0 0,0 0 0 0 0,1 1 0 0 0,-1-1 0 0 0,0 0 0 0 0,1 1 0 0 0,-1-1 0 0 0,1 0 0 0 0,-1 1 0 0 0,1-1 1 0 0,0 0-1 0 0,5-10-1088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8.705"/>
    </inkml:context>
    <inkml:brush xml:id="br0">
      <inkml:brushProperty name="width" value="0.1" units="cm"/>
      <inkml:brushProperty name="height" value="0.1" units="cm"/>
      <inkml:brushProperty name="color" value="#FF0066"/>
    </inkml:brush>
  </inkml:definitions>
  <inkml:trace contextRef="#ctx0" brushRef="#br0">0 1 2040 0 0,'6'1'356'0'0,"-1"0"-1"0"0,1 0 0 0 0,-1 1 1 0 0,1-1-1 0 0,-1 2 1 0 0,0-1-1 0 0,0 0 0 0 0,0 1 1 0 0,0 0-1 0 0,0 0 1 0 0,0 0-1 0 0,-1 1 0 0 0,0 0 1 0 0,7 7-1 0 0,-4-5-149 0 0,0 1-1 0 0,1-2 1 0 0,-1 1 0 0 0,1-1-1 0 0,9 4 1 0 0,79 37 912 0 0,-50-24-905 0 0,0-1 0 0 0,74 21 0 0 0,-102-36-111 0 0,-1 0 0 0 0,31 16 1 0 0,-22-9-26 0 0,-17-7-71 0 0,0 0-1 0 0,0 1 0 0 0,-1 0 1 0 0,1 0-1 0 0,-2 1 0 0 0,1 0 1 0 0,-1 0-1 0 0,-1 1 1 0 0,1 0-1 0 0,8 18 0 0 0,16 18-1246 0 0,-52-65-5415 0 0,14 10 5448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39.078"/>
    </inkml:context>
    <inkml:brush xml:id="br0">
      <inkml:brushProperty name="width" value="0.1" units="cm"/>
      <inkml:brushProperty name="height" value="0.1" units="cm"/>
      <inkml:brushProperty name="color" value="#FF0066"/>
    </inkml:brush>
  </inkml:definitions>
  <inkml:trace contextRef="#ctx0" brushRef="#br0">1 0 1192 0 0,'0'5'532'0'0,"0"-1"0"0"0,0 0 0 0 0,0 1 0 0 0,1-1 0 0 0,-1 1 0 0 0,1-1 0 0 0,0 0 0 0 0,1 0 1 0 0,2 7-1 0 0,75 170 1746 0 0,-6-55-1430 0 0,-22-49-331 0 0,-40-39-310 0 0,12 13 315 0 0,-26-40-539 0 0,-4-14-1225 0 0,-6-16-1817 0 0,-5-21-648 0 0,9 27 2591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52.556"/>
    </inkml:context>
    <inkml:brush xml:id="br0">
      <inkml:brushProperty name="width" value="0.1" units="cm"/>
      <inkml:brushProperty name="height" value="0.1" units="cm"/>
      <inkml:brushProperty name="color" value="#FF0066"/>
    </inkml:brush>
  </inkml:definitions>
  <inkml:trace contextRef="#ctx0" brushRef="#br0">38 451 1128 0 0,'-10'-7'2214'0'0,"8"6"-1993"0"0,0 0 0 0 0,0 0-1 0 0,0-1 1 0 0,0 1 0 0 0,0 0-1 0 0,1-1 1 0 0,-1 1 0 0 0,0-1-1 0 0,1 0 1 0 0,0 1 0 0 0,-1-1 0 0 0,1 0-1 0 0,0 0 1 0 0,0 0 0 0 0,0 0-1 0 0,0 0 1 0 0,-1-3 0 0 0,22 8 173 0 0,40-2 0 0 0,-49-1-399 0 0,0-1-1 0 0,-1-1 1 0 0,1 0-1 0 0,-1 0 1 0 0,1-1-1 0 0,-1-1 0 0 0,15-6 1 0 0,23-8-21 0 0,118-38 61 0 0,162-81 1 0 0,-181 80-74 0 0,-45 20 1 0 0,-3 5-28 0 0,-73 25-161 0 0,0 0 0 0 0,0-3 0 0 0,27-12-1 0 0,-27 13-3731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5.490"/>
    </inkml:context>
    <inkml:brush xml:id="br0">
      <inkml:brushProperty name="width" value="0.1" units="cm"/>
      <inkml:brushProperty name="height" value="0.1" units="cm"/>
      <inkml:brushProperty name="color" value="#FF0066"/>
    </inkml:brush>
  </inkml:definitions>
  <inkml:trace contextRef="#ctx0" brushRef="#br0">3858 2759 1652 0 0,'0'0'5137'0'0,"0"-8"-4716"0"0,-1-10-222 0 0,0-1 0 0 0,0 1 0 0 0,-7-24-1 0 0,8 41-165 0 0,-1-1-1 0 0,0 1 0 0 0,0 0 0 0 0,0-1 0 0 0,0 1 0 0 0,0 0 0 0 0,0 0 0 0 0,0 0 0 0 0,0-1 0 0 0,0 1 0 0 0,0 1 1 0 0,-1-1-1 0 0,1 0 0 0 0,0 0 0 0 0,-1 0 0 0 0,1 1 0 0 0,-1-1 0 0 0,1 0 0 0 0,-2 0 0 0 0,-31-4 464 0 0,21 3-329 0 0,-11-1 158 0 0,-1 1 1 0 0,-42 2-1 0 0,33 0-177 0 0,22 1-130 0 0,1 0 0 0 0,-1 0 0 0 0,1 1 0 0 0,0 1 0 0 0,-1-1 0 0 0,1 2 0 0 0,1 0 0 0 0,-1 0 0 0 0,-12 8 0 0 0,-9 2 20 0 0,2-2 61 0 0,-46 10-1 0 0,-8 3 73 0 0,13-3-43 0 0,39-12-36 0 0,-40 17 1 0 0,-193 80 289 0 0,82-34-60 0 0,139-57-260 0 0,-1-2-1 0 0,-64 13 1 0 0,68-18-8 0 0,-153 23 118 0 0,88-12-52 0 0,-120 8 0 0 0,137-16-100 0 0,54-6 43 0 0,-68 2 1 0 0,-92-8-29 0 0,187 0-31 0 0,0 0 0 0 0,-1-1 0 0 0,1 0 0 0 0,0 0-1 0 0,1-1 1 0 0,-1 0 0 0 0,0 0 0 0 0,0-1 0 0 0,1 0 0 0 0,-10-5 0 0 0,3 2 10 0 0,1 0 0 0 0,-25-7 0 0 0,-2 0 60 0 0,-56-26 0 0 0,2 0 94 0 0,72 29-169 0 0,0-1 1 0 0,2-1 0 0 0,-1-1 0 0 0,1 0 0 0 0,-22-21-1 0 0,-9-5 2 0 0,-79-63 78 0 0,31 17-37 0 0,39 31-37 0 0,6 9 14 0 0,20 18 19 0 0,-60-62 1 0 0,84 77-28 0 0,-134-160 37 0 0,103 106-59 0 0,21 45-7 0 0,13 14 9 0 0,0 0 0 0 0,1-1 0 0 0,-10-13 1 0 0,2-2 11 0 0,1-1 1 0 0,1 0-1 0 0,1-1 1 0 0,1 0-1 0 0,-7-29 1 0 0,-36-202 74 0 0,44 198-81 0 0,2 1 1 0 0,1-66-1 0 0,3 89-52 0 0,2 29 59 0 0,0 0 0 0 0,0-1 0 0 0,1 1 0 0 0,0-1 0 0 0,0 1-1 0 0,0-1 1 0 0,1 1 0 0 0,-1-1 0 0 0,1 1 0 0 0,1-1 0 0 0,-1 1 0 0 0,3-6 0 0 0,79-166-21 0 0,-54 128-6 0 0,3 1 0 0 0,2 1-1 0 0,1 2 1 0 0,3 2 0 0 0,78-70-1 0 0,56-31 76 0 0,-86 75-26 0 0,68-47 12 0 0,-109 84-28 0 0,36-22 34 0 0,98-47-1 0 0,-40 24-160 0 0,-117 64 117 0 0,0 2 0 0 0,41-16 0 0 0,-18 7-60 0 0,-38 16 51 0 0,0 0 1 0 0,1 1 0 0 0,0-1 0 0 0,16-3 0 0 0,76-23-57 0 0,145-1 1 0 0,-40 12 63 0 0,-153 16 8 0 0,44-3 13 0 0,140-27 0 0 0,-54 4 41 0 0,264 16-14 0 0,-435 13-46 0 0,-1 1 0 0 0,0 0-1 0 0,1 1 1 0 0,-1 0 0 0 0,0 0 0 0 0,0 1-1 0 0,0 1 1 0 0,12 6 0 0 0,-11-5 2 0 0,0-1 0 0 0,1 0 0 0 0,0 0 1 0 0,-1-1-1 0 0,15 2 0 0 0,10-2-14 0 0,1 3 0 0 0,66 18 1 0 0,4 6 1 0 0,25 10 2 0 0,-49-8-59 0 0,102 43 160 0 0,-162-62-98 0 0,0 1 0 0 0,-1 1 0 0 0,23 22-1 0 0,-32-27 22 0 0,32 28 35 0 0,-1 3 1 0 0,-3 0-1 0 0,-1 3 1 0 0,-2 2-1 0 0,47 74 1 0 0,-53-73-40 0 0,-12-21-17 0 0,-2 2-1 0 0,-1 1 1 0 0,-1 0 0 0 0,13 35-1 0 0,-2 2 22 0 0,-19-49 27 0 0,0 0 0 0 0,-2 0 0 0 0,0 1 0 0 0,5 26 0 0 0,3 117 162 0 0,-10-79-108 0 0,3-37-93 0 0,-7-41 8 0 0,0 2 41 0 0,0 263-6 0 0,-9-246-24 0 0,-61 121 33 0 0,54-111-40 0 0,-1-1 0 0 0,-2-1 1 0 0,-1 0-1 0 0,-36 42 0 0 0,42-56 21 0 0,-28 31 31 0 0,-3-1-1 0 0,-65 54 0 0 0,42-42 37 0 0,47-40-60 0 0,1-1 0 0 0,-2-1 0 0 0,0-1 0 0 0,-36 19 0 0 0,39-25 0 0 0,1 0 0 0 0,-23 18-1 0 0,-9 5-14 0 0,-17 11 50 0 0,40-25-80 0 0,-1-1-1 0 0,-36 16 1 0 0,36-19 5 0 0,16-8-7 0 0,0-1-1 0 0,0 0 0 0 0,-1-1 0 0 0,-17 4 1 0 0,22-6 4 0 0,0-1 0 0 0,0 1 0 0 0,1 0 1 0 0,-12 7-1 0 0,-34 13 49 0 0,-97 31 155 0 0,140-51-185 0 0,0 1 1 0 0,1 0-1 0 0,-1 1 0 0 0,-10 7 1 0 0,-26 12-1 0 0,17-13-1 0 0,-48 24 1 0 0,74-34 83 0 0,-72-1 632 0 0,57 0-754 0 0,13 0-22 0 0,2 0 38 0 0,-12 0 27 0 0,11 0 42 0 0,0 0-54 0 0,-16 0 6 0 0,20 4-45 0 0,0 13-29 0 0,0-12-10 0 0,-7 2 71 0 0,-19 22 18 0 0,24-28-28 0 0,1 1 0 0 0,0-1 0 0 0,-1 0 0 0 0,1 0 0 0 0,-1 0 0 0 0,1 0 0 0 0,-1 0 0 0 0,0 0 0 0 0,1 0 0 0 0,-1 0 0 0 0,-3 0 0 0 0,5-1 7 0 0,0 0 0 0 0,0 0 0 0 0,0 0 0 0 0,-1 0 0 0 0,1 0 0 0 0,0 0 0 0 0,0 0 0 0 0,0 0 0 0 0,-1 1 0 0 0,1-1 0 0 0,0 0 0 0 0,0 0 0 0 0,0 0 0 0 0,0 0 0 0 0,-1 0 0 0 0,1 0 0 0 0,0 0 0 0 0,0 0 0 0 0,0 1 0 0 0,0-1 0 0 0,-1 0 0 0 0,1 0 0 0 0,0 0 0 0 0,0 0 0 0 0,0 0 0 0 0,0 1 0 0 0,0-1 1 0 0,0 0-1 0 0,0 0 0 0 0,0 0 0 0 0,0 0 0 0 0,0 1 0 0 0,-1-1 0 0 0,1 0 0 0 0,0 0 0 0 0,0 0 0 0 0,0 1 0 0 0,0-1 0 0 0,0 0 0 0 0,0 0 0 0 0,0 0 0 0 0,0 1 0 0 0,1-1 0 0 0,-1 0 0 0 0,0 0 0 0 0,0 0 0 0 0,0 1 0 0 0,0 0-9 0 0,-2 2 99 0 0,6-9 32 0 0,-4 5-119 0 0,0-3 31 0 0,0 7-23 0 0,0-2-33 0 0,-4-3-163 0 0,9 0-942 0 0,-3 1 723 0 0,0 1 211 0 0,0-1 0 0 0,0 0 0 0 0,0 0 0 0 0,0 1 0 0 0,0-2 0 0 0,0 1 0 0 0,0 0 0 0 0,-1 0 0 0 0,4-3 0 0 0,16-26-1776 0 0,26-54-115 0 0,-4-2 0 0 0,-4-2 1 0 0,40-133-1 0 0,-50 119 980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6.495"/>
    </inkml:context>
    <inkml:brush xml:id="br0">
      <inkml:brushProperty name="width" value="0.1" units="cm"/>
      <inkml:brushProperty name="height" value="0.1" units="cm"/>
      <inkml:brushProperty name="color" value="#FF0066"/>
    </inkml:brush>
  </inkml:definitions>
  <inkml:trace contextRef="#ctx0" brushRef="#br0">895 1 2196 0 0,'0'0'6221'0'0,"3"7"-5673"0"0,-5 0-471 0 0,0 0-1 0 0,-1 0 1 0 0,0 0 0 0 0,-1 0-1 0 0,0-1 1 0 0,0 1 0 0 0,-7 8-1 0 0,-2 5 21 0 0,-141 256 818 0 0,105-183-691 0 0,26-55-103 0 0,-28 35 0 0 0,-7 11 31 0 0,-9 14 52 0 0,-88 100-1 0 0,29-40-5 0 0,21-22-23 0 0,89-112-148 0 0,-14 15 153 0 0,15-22-426 0 0,13-9-254 0 0,11-9-131 0 0,-7-1 452 0 0,1 0 0 0 0,-1 0 0 0 0,0-1 0 0 0,0 1 0 0 0,-1 0-1 0 0,1-1 1 0 0,0 1 0 0 0,-1-1 0 0 0,1 0 0 0 0,-1 0 0 0 0,0 1 0 0 0,1-5 0 0 0,12-37-2880 0 0,-5 1 608 0 0,-6 15 1275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7.880"/>
    </inkml:context>
    <inkml:brush xml:id="br0">
      <inkml:brushProperty name="width" value="0.1" units="cm"/>
      <inkml:brushProperty name="height" value="0.1" units="cm"/>
      <inkml:brushProperty name="color" value="#FF0066"/>
    </inkml:brush>
  </inkml:definitions>
  <inkml:trace contextRef="#ctx0" brushRef="#br0">33 10 1508 0 0,'-27'-9'5781'0'0,"27"9"-5747"0"0,0 0 1 0 0,0 0-1 0 0,0 0 0 0 0,0 0 0 0 0,0 1 0 0 0,0-1 0 0 0,0 0 0 0 0,0 0 1 0 0,0 0-1 0 0,0 0 0 0 0,0 0 0 0 0,0 1 0 0 0,0-1 0 0 0,0 0 0 0 0,0 0 1 0 0,0 0-1 0 0,0 0 0 0 0,0 0 0 0 0,0 1 0 0 0,0-1 0 0 0,0 0 0 0 0,0 0 1 0 0,-1 0-1 0 0,1 0 0 0 0,0 0 0 0 0,0 0 0 0 0,0 1 0 0 0,0-1 0 0 0,0 0 1 0 0,0 0-1 0 0,0 0 0 0 0,-1 0 0 0 0,1 0 0 0 0,0 0 0 0 0,0 0 0 0 0,0 0 1 0 0,0 0-1 0 0,0 0 0 0 0,-1 0 0 0 0,1 0 0 0 0,0 1 0 0 0,0-1 0 0 0,0 0 0 0 0,0 0 1 0 0,0 0-1 0 0,-1 0 0 0 0,1 0 0 0 0,0 0 0 0 0,0-1 0 0 0,0 1 0 0 0,0 0 1 0 0,0 0-1 0 0,-1 0 0 0 0,1 0 0 0 0,0 0 0 0 0,0 0 0 0 0,0 0 0 0 0,0 0 1 0 0,0 0-1 0 0,-1 0 0 0 0,1-1 0 0 0,11 24 777 0 0,22 25-79 0 0,27 27-232 0 0,55 94 1 0 0,53 66 146 0 0,-100-145-483 0 0,-47-60-72 0 0,1-2 0 0 0,1 0 1 0 0,46 42-1 0 0,156 91 294 0 0,-109-82-251 0 0,-56-40 7 0 0,-32-21-109 0 0,-22-15 6 0 0,0 0 0 0 0,-1 0-1 0 0,0 1 1 0 0,10 8-1 0 0,37 26 182 0 0,-30-14-276 0 0,-21-23 51 0 0,0 1 1 0 0,0-1 0 0 0,0 0 0 0 0,1 1 0 0 0,-1-1-1 0 0,1 0 1 0 0,-1 0 0 0 0,1 0 0 0 0,-1 0-1 0 0,1 0 1 0 0,-1-1 0 0 0,1 1 0 0 0,0 0-1 0 0,2 0 1 0 0,8 4 40 0 0,6 20 3 0 0,-16-22-34 0 0,-1-1 0 0 0,1 1-1 0 0,-1-1 1 0 0,1 1-1 0 0,0-1 1 0 0,0 0-1 0 0,0 0 1 0 0,0 1-1 0 0,4 1 1 0 0,-6-3-6 0 0,1-1 1 0 0,-1 0-1 0 0,1 1 1 0 0,-1-1-1 0 0,1 0 0 0 0,-1 1 1 0 0,1-1-1 0 0,-1 0 0 0 0,1 1 1 0 0,-1-1-1 0 0,0 1 1 0 0,1-1-1 0 0,-1 1 0 0 0,1-1 1 0 0,-1 1-1 0 0,0-1 1 0 0,0 1-1 0 0,1-1 0 0 0,-1 1 1 0 0,0 0-1 0 0,0-1 0 0 0,0 1 1 0 0,0-1-1 0 0,1 1 1 0 0,-1 0-1 0 0,0-1 0 0 0,0 1 1 0 0,0-1-1 0 0,0 1 1 0 0,-1 0-1 0 0,1-1 0 0 0,0 1 1 0 0,0-1-1 0 0,0 1 0 0 0,0 0 1 0 0,-1 0-1 0 0,0 6-17 0 0,4 10 56 0 0,3-18-90 0 0,-6 1 61 0 0,0 0 0 0 0,1 0 0 0 0,-1 0-1 0 0,0 0 1 0 0,0-1 0 0 0,0 1-1 0 0,0 0 1 0 0,1 0 0 0 0,-1 0-1 0 0,0 0 1 0 0,0 0 0 0 0,0 0 0 0 0,0 0-1 0 0,1 0 1 0 0,-1 0 0 0 0,0 0-1 0 0,0-1 1 0 0,1 1 0 0 0,-1 0-1 0 0,0 0 1 0 0,0 0 0 0 0,0 0 0 0 0,1 0-1 0 0,-1 1 1 0 0,0-1 0 0 0,0 0-1 0 0,0 0 1 0 0,1 0 0 0 0,-1 0-1 0 0,0 0 1 0 0,0 0 0 0 0,0 0 0 0 0,0 0-1 0 0,1 0 1 0 0,-1 0 0 0 0,0 1-1 0 0,0-1 1 0 0,0 0 0 0 0,0 0-1 0 0,1 0 1 0 0,-1 0 0 0 0,0 1 0 0 0,0-1-1 0 0,0 0 1 0 0,0 0 0 0 0,0 0-1 0 0,0 0 1 0 0,0 1 0 0 0,0-1-1 0 0,0 0 1 0 0,1 0 0 0 0,-1 0 0 0 0,0 1-1 0 0,0-1 1 0 0,0 0 0 0 0,0 1-1 0 0,-1-1 9 0 0,1 0-1 0 0,-1 0 0 0 0,1 0 1 0 0,-1 0-1 0 0,1 0 0 0 0,-1 0 1 0 0,1 0-1 0 0,-1 0 0 0 0,1 0 1 0 0,-1 0-1 0 0,1 0 0 0 0,-1 0 1 0 0,1 0-1 0 0,0-1 1 0 0,-1 1-1 0 0,1 0 0 0 0,-1 0 1 0 0,1 0-1 0 0,-1-1 0 0 0,1 1 1 0 0,0 0-1 0 0,-1 0 0 0 0,1-1 1 0 0,0 1-1 0 0,-1 0 0 0 0,1-1 1 0 0,0 1-1 0 0,-1-1 0 0 0,1 1 1 0 0,0 0-1 0 0,0-1 0 0 0,-1 0 1 0 0,-7-6 199 0 0,8 7-215 0 0,0 0-1 0 0,0 0 1 0 0,0 0 0 0 0,0 0 0 0 0,0 0-1 0 0,0 0 1 0 0,-1 0 0 0 0,1 0 0 0 0,0 0 0 0 0,0 0-1 0 0,0 0 1 0 0,0 0 0 0 0,0 0 0 0 0,0 0-1 0 0,0 0 1 0 0,0 0 0 0 0,-1 0 0 0 0,1 0 0 0 0,0 0-1 0 0,0 0 1 0 0,0 0 0 0 0,0 0 0 0 0,0 0-1 0 0,0 0 1 0 0,0 0 0 0 0,0 0 0 0 0,0 0-1 0 0,-1 0 1 0 0,1 0 0 0 0,0 0 0 0 0,0 0 0 0 0,0 1-1 0 0,0-1 1 0 0,0 0 0 0 0,0 0 0 0 0,0 0-1 0 0,0 0 1 0 0,0 0 0 0 0,0 0 0 0 0,0 0 0 0 0,0 0-1 0 0,0 0 1 0 0,0 0 0 0 0,-1 1 0 0 0,1-1-1 0 0,0 0 1 0 0,0 0 0 0 0,0 0 0 0 0,0 0-1 0 0,0 0 1 0 0,0 0 0 0 0,0 0 0 0 0,0 0 0 0 0,0 0-1 0 0,0 1 1 0 0,0-1 0 0 0,0 0 0 0 0,0 0-1 0 0,0 0 1 0 0,1 0 0 0 0,-1 0 0 0 0,-23-5 443 0 0,22-3-434 0 0,2 6 62 0 0,-2 9-84 0 0,-1-5-139 0 0,1-6 213 0 0,1 1 6 0 0,1 7-198 0 0,-1-4 133 0 0,0 0 1 0 0,0 0-1 0 0,0 0 1 0 0,0 0-1 0 0,0 0 0 0 0,0-1 1 0 0,0 1-1 0 0,0 0 0 0 0,0 0 1 0 0,1 0-1 0 0,-1 0 0 0 0,0 0 1 0 0,0 0-1 0 0,0 0 1 0 0,0 0-1 0 0,0 0 0 0 0,0 0 1 0 0,0 0-1 0 0,0 0 0 0 0,0 0 1 0 0,0 0-1 0 0,0 0 0 0 0,0 0 1 0 0,0 0-1 0 0,0 0 1 0 0,0 0-1 0 0,0 0 0 0 0,0 0 1 0 0,0 0-1 0 0,0 0 0 0 0,0 0 1 0 0,0 0-1 0 0,1 0 1 0 0,-1 0-1 0 0,0 0 0 0 0,0 0 1 0 0,0 0-1 0 0,0 0 0 0 0,0 1 1 0 0,0-2-7 0 0,0 1 1 0 0,0 0 0 0 0,0 0-1 0 0,0 0 1 0 0,0 0 0 0 0,0-1-1 0 0,0 1 1 0 0,0 0 0 0 0,0 0 0 0 0,0 0-1 0 0,0 0 1 0 0,0 0 0 0 0,0-1-1 0 0,0 1 1 0 0,0 0 0 0 0,0 0-1 0 0,0 0 1 0 0,0 0 0 0 0,1 0-1 0 0,-1-1 1 0 0,0 1 0 0 0,0 0-1 0 0,0 0 1 0 0,0 0 0 0 0,0 0 0 0 0,0 0-1 0 0,0 0 1 0 0,1 0 0 0 0,-1 0-1 0 0,0 0 1 0 0,0 0 0 0 0,0-1-1 0 0,0 1 1 0 0,0 0 0 0 0,1 0-1 0 0,-1 0 1 0 0,0 0 0 0 0,0 0-1 0 0,0 0 1 0 0,0 0 0 0 0,1 0 0 0 0,-1 0-1 0 0,0 0 1 0 0,0 0 0 0 0,0 0-1 0 0,0 0 1 0 0,0 0 0 0 0,1 0-1 0 0,-1 1 1 0 0,0-1 0 0 0,0 0-1 0 0,0 0 1 0 0,0 0 0 0 0,0 0-1 0 0,1 0 1 0 0,-1 0 0 0 0,1 2-36 0 0,-3-2-467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9.149"/>
    </inkml:context>
    <inkml:brush xml:id="br0">
      <inkml:brushProperty name="width" value="0.1" units="cm"/>
      <inkml:brushProperty name="height" value="0.1" units="cm"/>
      <inkml:brushProperty name="color" value="#FF0066"/>
    </inkml:brush>
  </inkml:definitions>
  <inkml:trace contextRef="#ctx0" brushRef="#br0">147 0 2440 0 0,'0'0'6263'0'0,"0"10"-6108"0"0,0 27-28 0 0,0-27 45 0 0,-12 8 16 0 0,-40 60-40 0 0,47-68-110 0 0,0 0 0 0 0,1 0 1 0 0,0 1-1 0 0,0-1 0 0 0,1 1 0 0 0,0 0 0 0 0,1 0 1 0 0,0 0-1 0 0,0 17 0 0 0,-3 13 17 0 0,-3 1 19 0 0,-2 6 72 0 0,1-1 1 0 0,-2 77-1 0 0,6-77-25 0 0,5-42-65 0 0,0 0 14 0 0,0 200 203 0 0,0-200-270 0 0,0 0 9 0 0,2 33-1677 0 0,1-23 335 0 0,3-30 339 0 0,0-36-2719 0 0,-1 28 2544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49:59.615"/>
    </inkml:context>
    <inkml:brush xml:id="br0">
      <inkml:brushProperty name="width" value="0.1" units="cm"/>
      <inkml:brushProperty name="height" value="0.1" units="cm"/>
      <inkml:brushProperty name="color" value="#FF0066"/>
    </inkml:brush>
  </inkml:definitions>
  <inkml:trace contextRef="#ctx0" brushRef="#br0">0 0 1944 0 0,'3'3'483'0'0,"-2"-2"-272"0"0,0 1 1 0 0,1-1-1 0 0,-1 0 1 0 0,0 1-1 0 0,0-1 1 0 0,0 1 0 0 0,-1 0-1 0 0,1-1 1 0 0,0 1-1 0 0,-1 0 1 0 0,1-1-1 0 0,-1 1 1 0 0,1 0-1 0 0,-1 2 1 0 0,7 22 457 0 0,1-1 0 0 0,1-1 0 0 0,19 38 1 0 0,16 40-61 0 0,48 146-152 0 0,-64-180-376 0 0,-14-38 17 0 0,18 60 0 0 0,-18-42 71 0 0,-8-31-101 0 0,-2-1 0 0 0,1 1 0 0 0,-2-1 0 0 0,3 31 1 0 0,-6-45 239 0 0,0 3-173 0 0,0 16-16 0 0,0-16 14 0 0,0 0-10 0 0,0 14 1 0 0,0-15 211 0 0,-1 4-481 0 0,-4 17-4 0 0,3-23-284 0 0,4-19-837 0 0,27-147-5247 0 0,-14 98 5278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0.720"/>
    </inkml:context>
    <inkml:brush xml:id="br0">
      <inkml:brushProperty name="width" value="0.1" units="cm"/>
      <inkml:brushProperty name="height" value="0.1" units="cm"/>
      <inkml:brushProperty name="color" value="#FF0066"/>
    </inkml:brush>
  </inkml:definitions>
  <inkml:trace contextRef="#ctx0" brushRef="#br0">2 2369 1552 0 0,'-2'4'3120'0'0,"4"-21"-1441"0"0,0 8-1447 0 0,1 0-1 0 0,-1 0 0 0 0,1 1 1 0 0,7-13-1 0 0,-10 19-211 0 0,16-29 276 0 0,21-58-1 0 0,-24 51-187 0 0,2 0 0 0 0,27-46 0 0 0,-4 9 61 0 0,-27 48-132 0 0,-7 16-18 0 0,1 0 0 0 0,0 1 0 0 0,10-18 0 0 0,77-130 285 0 0,-86 146-281 0 0,-1 0 0 0 0,0 0 0 0 0,-1 0 0 0 0,6-26 0 0 0,-8 26-9 0 0,1 1 0 0 0,0 0 0 0 0,0 0 0 0 0,2 1 0 0 0,8-18 0 0 0,-8 20 4 0 0,-1-1 0 0 0,1 0 1 0 0,-2 0-1 0 0,1 0 1 0 0,-1-1-1 0 0,0 1 1 0 0,-1-1-1 0 0,1-11 1 0 0,0 7-12 0 0,1 1 0 0 0,0 0 1 0 0,0 0-1 0 0,11-19 1 0 0,14-39 9 0 0,24-65-82 0 0,-14 40 61 0 0,9-44-51 0 0,-13 24 7 0 0,-20 57 123 0 0,-2 13-94 0 0,18-56 11 0 0,-13 55 51 0 0,-5 9-103 0 0,27-55 1 0 0,-30 75 49 0 0,-1 0 1 0 0,-1 0 0 0 0,0-1 0 0 0,-2-1 0 0 0,5-22 0 0 0,1-1 94 0 0,-8 31-55 0 0,0 0 1 0 0,3-23 0 0 0,-7 32-26 0 0,0-1 6 0 0,0-12 6 0 0,0 11 25 0 0,0 1-3 0 0,0-15-31 0 0,0-10 35 0 0,0 24-19 0 0,0 1-36 0 0,0-41 159 0 0,0 40-165 0 0,-3-1-310 0 0,1 3 286 0 0,-7-13 5 0 0,9 16 31 0 0,0-1 1 0 0,-1 1-1 0 0,1 0 0 0 0,0 0 1 0 0,0-1-1 0 0,0 1 0 0 0,0 0 0 0 0,0 0 1 0 0,0 0-1 0 0,0-1 0 0 0,-1 1 0 0 0,1 0 1 0 0,0 0-1 0 0,0 0 0 0 0,0-1 0 0 0,0 1 1 0 0,-1 0-1 0 0,1 0 0 0 0,0 0 0 0 0,0 0 1 0 0,-1 0-1 0 0,1 0 0 0 0,0-1 0 0 0,0 1 1 0 0,-1 0-1 0 0,1 0 0 0 0,0 0 1 0 0,0 0-1 0 0,0 0 0 0 0,-1 0 0 0 0,1 0 1 0 0,0 0-1 0 0,-1 0 0 0 0,1 0 0 0 0,0 0 1 0 0,0 0-1 0 0,0 0 0 0 0,-1 0 0 0 0,1 0 1 0 0,0 1-1 0 0,0-1 0 0 0,-1 0 0 0 0,1 0 1 0 0,0 0-1 0 0,0 0 0 0 0,-1 0 1 0 0,1 0-1 0 0,0 1 0 0 0,0-1 0 0 0,0 0 1 0 0,-1 0-1 0 0,-1 3-31 0 0,-1 0 1 0 0,-1 0-1 0 0,1 0 1 0 0,0-1-1 0 0,0 1 1 0 0,-1-1-1 0 0,0 0 1 0 0,1 0-1 0 0,-1 0 0 0 0,0-1 1 0 0,0 1-1 0 0,0-1 1 0 0,0 0-1 0 0,0 0 1 0 0,0 0-1 0 0,-7 0 1 0 0,4 0 84 0 0,1 0 0 0 0,-1 1 0 0 0,1 0 0 0 0,-1 0-1 0 0,-6 4 1 0 0,-19 13 256 0 0,-30 16 10 0 0,1 2-1 0 0,-103 86 1 0 0,144-106-356 0 0,11-9 10 0 0,-1 0-1 0 0,2 1 1 0 0,-10 10 0 0 0,16-15-101 0 0,0-1 0 0 0,0 1 0 0 0,0-1 0 0 0,0 1 0 0 0,0 0 0 0 0,1-1 0 0 0,-1 1 0 0 0,1 0 0 0 0,0 0 0 0 0,1 0 0 0 0,-1 0 0 0 0,0 0 0 0 0,1 5 0 0 0,3-9-306 0 0,0 1 0 0 0,0-2 0 0 0,0 1-1 0 0,0 0 1 0 0,0-1 0 0 0,0 1-1 0 0,4-2 1 0 0,8-3-734 0 0,2-5 75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1.078"/>
    </inkml:context>
    <inkml:brush xml:id="br0">
      <inkml:brushProperty name="width" value="0.1" units="cm"/>
      <inkml:brushProperty name="height" value="0.1" units="cm"/>
      <inkml:brushProperty name="color" value="#FF0066"/>
    </inkml:brush>
  </inkml:definitions>
  <inkml:trace contextRef="#ctx0" brushRef="#br0">0 0 1676 0 0,'25'19'2282'0'0,"-20"-16"-2068"0"0,0 0 0 0 0,-1 1-1 0 0,0-1 1 0 0,0 1 0 0 0,0 0 0 0 0,0 0 0 0 0,3 5 0 0 0,147 237 1230 0 0,-126-195-2882 0 0,-2 2 0 0 0,37 108 0 0 0,-51-109 323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1.620"/>
    </inkml:context>
    <inkml:brush xml:id="br0">
      <inkml:brushProperty name="width" value="0.1" units="cm"/>
      <inkml:brushProperty name="height" value="0.1" units="cm"/>
      <inkml:brushProperty name="color" value="#FF0066"/>
    </inkml:brush>
  </inkml:definitions>
  <inkml:trace contextRef="#ctx0" brushRef="#br0">0 147 1348 0 0,'8'-3'377'0'0,"0"-1"1"0"0,-1-1-1 0 0,1 0 0 0 0,-1 0 1 0 0,0 0-1 0 0,0-1 0 0 0,11-12 0 0 0,-4 7 4 0 0,0 0 0 0 0,1 1-1 0 0,0 1 1 0 0,0 1 0 0 0,1 0-1 0 0,0 1 1 0 0,30-9 0 0 0,-34 12-223 0 0,2 1 30 0 0,0 0-1 0 0,0 0 1 0 0,0 2 0 0 0,1 0 0 0 0,-1 0-1 0 0,27 4 1 0 0,12-2 85 0 0,88-1 274 0 0,-135 0-531 0 0,-1 0 0 0 0,1 1 1 0 0,0-1-1 0 0,-1 1 1 0 0,1 0-1 0 0,0 1 1 0 0,-1-1-1 0 0,0 1 1 0 0,1 0-1 0 0,-1 1 1 0 0,0-1-1 0 0,0 1 1 0 0,0 0-1 0 0,5 4 1 0 0,-3-2 8 0 0,1 0 0 0 0,0 0 0 0 0,0-1 0 0 0,1 0 0 0 0,-1-1 0 0 0,15 5 0 0 0,169 46 467 0 0,-74-27-242 0 0,-80-20-159 0 0,66 21 1 0 0,-84-21-77 0 0,39 8 0 0 0,-25-12 28 0 0,-29-3-28 0 0,-1 0-10 0 0,12 0-26 0 0,-12 0-25 0 0,1 0-135 0 0,34 0-249 0 0,23 1-1145 0 0,-21-2-3857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1.978"/>
    </inkml:context>
    <inkml:brush xml:id="br0">
      <inkml:brushProperty name="width" value="0.1" units="cm"/>
      <inkml:brushProperty name="height" value="0.1" units="cm"/>
      <inkml:brushProperty name="color" value="#FF0066"/>
    </inkml:brush>
  </inkml:definitions>
  <inkml:trace contextRef="#ctx0" brushRef="#br0">223 0 1660 0 0,'3'1'190'0'0,"1"-1"0"0"0,-1 1 0 0 0,1-1 0 0 0,-1 1 0 0 0,0 0 0 0 0,0 0 0 0 0,1 1 0 0 0,-1-1 0 0 0,0 1-1 0 0,0-1 1 0 0,0 1 0 0 0,0 0 0 0 0,-1 0 0 0 0,1 0 0 0 0,-1 1 0 0 0,1-1 0 0 0,-1 1 0 0 0,0-1 0 0 0,1 1 0 0 0,1 4 0 0 0,5 7 249 0 0,-1 1-1 0 0,13 31 1 0 0,-10-23-58 0 0,-5-9-190 0 0,-1 1 1 0 0,0 0-1 0 0,-1 0 1 0 0,-1 1-1 0 0,0-1 1 0 0,-1 1-1 0 0,-1 0 0 0 0,0 22 1 0 0,-2-34-185 0 0,1 1 0 0 0,-1-1 0 0 0,1 1-1 0 0,-1-1 1 0 0,-1 0 0 0 0,1 1 0 0 0,-1-1 0 0 0,1 0 0 0 0,-1 0 0 0 0,-1 0 0 0 0,1 0 0 0 0,0 0-1 0 0,-1 0 1 0 0,0-1 0 0 0,-3 4 0 0 0,-20 30 25 0 0,8-11-593 0 0,-1-1-1 0 0,-1-1 1 0 0,-2-1 0 0 0,0-1-1 0 0,-1 0 1 0 0,-1-2 0 0 0,-1-1-1 0 0,-1-1 1 0 0,-44 23 0 0 0,31-23-641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3.377"/>
    </inkml:context>
    <inkml:brush xml:id="br0">
      <inkml:brushProperty name="width" value="0.1" units="cm"/>
      <inkml:brushProperty name="height" value="0.1" units="cm"/>
      <inkml:brushProperty name="color" value="#FF0066"/>
    </inkml:brush>
  </inkml:definitions>
  <inkml:trace contextRef="#ctx0" brushRef="#br0">0 0 2008 0 0,'0'0'3138'0'0,"8"0"-2610"0"0,14 0-237 0 0,3 0 3226 0 0,8 0-3401 0 0,-14 4-14 0 0,-3 2-25 0 0,0 0 0 0 0,-1 1-1 0 0,27 17 1 0 0,101 63 530 0 0,-45-17-313 0 0,-70-54-225 0 0,-2 1-1 0 0,0 1 0 0 0,-1 2 0 0 0,-1 0 0 0 0,-1 2 1 0 0,25 29-1 0 0,64 76 197 0 0,-78-77-179 0 0,-17-23-9 0 0,28 32 0 0 0,-18-23-4 0 0,34 57-1 0 0,4 7-76 0 0,115 164 2 0 0,-152-221 8 0 0,-10-17 31 0 0,-1 1 1 0 0,16 34-1 0 0,-21-31-41 0 0,0 0-1 0 0,-2 0 0 0 0,-1 1 1 0 0,6 41-1 0 0,-4-31-44 0 0,-11-38-4 0 0,0 2-188 0 0,0 3 361 0 0,0 7-815 0 0,0 0 0 0 0,0 0-1 0 0,2 0 1 0 0,0-1-1 0 0,4 17 1 0 0,-6-31 626 0 0,0 0-1 0 0,1 0 1 0 0,-1 0 0 0 0,0 0-1 0 0,0 0 1 0 0,1 0 0 0 0,-1 0-1 0 0,0 0 1 0 0,0 0-1 0 0,1 0 1 0 0,-1 0 0 0 0,0 0-1 0 0,0 0 1 0 0,1 0 0 0 0,-1 0-1 0 0,0 0 1 0 0,0 0 0 0 0,0 0-1 0 0,1 0 1 0 0,-1-1 0 0 0,0 1-1 0 0,0 0 1 0 0,0 0-1 0 0,1 0 1 0 0,-1 0 0 0 0,0-1-1 0 0,0 1 1 0 0,0 0 0 0 0,0 0-1 0 0,1 0 1 0 0,-1 0 0 0 0,0-1-1 0 0,0 1 1 0 0,0 0 0 0 0,0 0-1 0 0,0-1 1 0 0,0 1-1 0 0,0 0 1 0 0,0 0 0 0 0,0-1-1 0 0,1 1 1 0 0,6-13-1113 0 0,-2-3-13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2.179"/>
    </inkml:context>
    <inkml:brush xml:id="br0">
      <inkml:brushProperty name="width" value="0.1" units="cm"/>
      <inkml:brushProperty name="height" value="0.1" units="cm"/>
      <inkml:brushProperty name="color" value="#FF0066"/>
    </inkml:brush>
  </inkml:definitions>
  <inkml:trace contextRef="#ctx0" brushRef="#br0">182 51 3216 0 0,'0'0'1897'0'0,"0"-8"-1030"0"0,0-17-419 0 0,0 7 6361 0 0,3 24-6624 0 0,0-1-151 0 0,-2-1 1 0 0,1 1-1 0 0,0 1 1 0 0,-1-1-1 0 0,0 0 1 0 0,0 0-1 0 0,-1 0 1 0 0,1 1-1 0 0,-1-1 0 0 0,0 0 1 0 0,-1 0-1 0 0,1 1 1 0 0,-1-1-1 0 0,-3 10 1 0 0,1 5 30 0 0,-7 111 348 0 0,9-35-128 0 0,1-94-281 0 0,0 1-1 0 0,0 0 1 0 0,1-1-1 0 0,0 1 1 0 0,-1 0-1 0 0,1-1 1 0 0,0 1-1 0 0,0-1 1 0 0,0 1-1 0 0,0-1 1 0 0,1 1-1 0 0,-1-1 1 0 0,1 0-1 0 0,-1 0 1 0 0,1 0-1 0 0,0 0 1 0 0,0 0-1 0 0,0 0 1 0 0,0 0-1 0 0,0-1 1 0 0,0 1-1 0 0,1-1 1 0 0,2 2-1 0 0,1 2 3 0 0,-2-3-15 0 0,0 1 0 0 0,0 0 0 0 0,0-1 0 0 0,0 0 0 0 0,1 0-1 0 0,-1 0 1 0 0,0 0 0 0 0,1-1 0 0 0,0 0 0 0 0,-1 0 0 0 0,1 0 0 0 0,0 0 0 0 0,-1-1 0 0 0,1 0 0 0 0,0 0 0 0 0,0 0 0 0 0,-1 0-1 0 0,1-1 1 0 0,0 0 0 0 0,-1 0 0 0 0,1 0 0 0 0,-1-1 0 0 0,1 1 0 0 0,-1-1 0 0 0,1 0 0 0 0,5-4 0 0 0,-5 3 1 0 0,0 0 0 0 0,0 0 1 0 0,0 0-1 0 0,-1 0 0 0 0,1-1 1 0 0,-1 0-1 0 0,5-6 0 0 0,4-3-7 0 0,-3 4-22 0 0,6-4-22 0 0,-1-1-1 0 0,-1-1 0 0 0,0 0 0 0 0,17-24 1 0 0,-26 29 27 0 0,0 1 1 0 0,0-1 0 0 0,-1 0-1 0 0,-1-1 1 0 0,0 1 0 0 0,0-1-1 0 0,-1 0 1 0 0,0 1 0 0 0,-1-1-1 0 0,0 0 1 0 0,-1-14 0 0 0,-6 10 43 0 0,3 11-10 0 0,1-1-4 0 0,-1 0 0 0 0,0 1 1 0 0,-1-1-1 0 0,1 0 0 0 0,-1 1 1 0 0,0 0-1 0 0,0 0 1 0 0,0 0-1 0 0,-1 0 0 0 0,1 1 1 0 0,-1-1-1 0 0,0 1 0 0 0,0 0 1 0 0,0 1-1 0 0,-10-4 1 0 0,10 5-45 0 0,1 0 1 0 0,-1 1 0 0 0,0 0 0 0 0,1 0 0 0 0,-1 0 0 0 0,1 0 0 0 0,-1 1-1 0 0,1 0 1 0 0,-1 0 0 0 0,1 0 0 0 0,-1 0 0 0 0,1 1 0 0 0,0 0 0 0 0,0 0-1 0 0,-1 0 1 0 0,1 0 0 0 0,1 0 0 0 0,-6 5 0 0 0,-5 5-211 0 0,0 1-1 0 0,0 0 1 0 0,-14 20 0 0 0,-11 10-342 0 0,4-9-1125 0 0,-38 45 0 0 0,43-42 276 0 0,12-17 175 0 0,-20 30 1 0 0,9-4 118 0 0,0 0 20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3.758"/>
    </inkml:context>
    <inkml:brush xml:id="br0">
      <inkml:brushProperty name="width" value="0.1" units="cm"/>
      <inkml:brushProperty name="height" value="0.1" units="cm"/>
      <inkml:brushProperty name="color" value="#FF0066"/>
    </inkml:brush>
  </inkml:definitions>
  <inkml:trace contextRef="#ctx0" brushRef="#br0">1114 1 2364 0 0,'-19'4'4570'0'0,"17"-2"-4465"0"0,1 0 0 0 0,-1 0 0 0 0,0 0 0 0 0,1 1 0 0 0,0-1 0 0 0,-1 1 0 0 0,1-1 1 0 0,0 1-1 0 0,1 0 0 0 0,-1-1 0 0 0,0 1 0 0 0,1 0 0 0 0,-1 0 0 0 0,1 3 0 0 0,-2 44 270 0 0,2-47-321 0 0,4 75 279 0 0,-3-74-232 0 0,1 10-42 0 0,-1 0 1 0 0,-1 1 0 0 0,0-1-1 0 0,-2 15 1 0 0,1 1 29 0 0,1 105 613 0 0,-1-131-686 0 0,1-1 1 0 0,-1 1 0 0 0,0 0-1 0 0,0-1 1 0 0,0 1-1 0 0,-1-1 1 0 0,1 1 0 0 0,-1-1-1 0 0,0 1 1 0 0,0-1 0 0 0,0 0-1 0 0,0 0 1 0 0,-1 0 0 0 0,-4 4-1 0 0,-49 43 193 0 0,32-31-74 0 0,13-11-98 0 0,1-1 0 0 0,-1-1 0 0 0,-1 0 0 0 0,1 0-1 0 0,-1-1 1 0 0,0-1 0 0 0,-1 0 0 0 0,1-1 0 0 0,-15 3 0 0 0,-11 3 71 0 0,-13 3-147 0 0,0-2 0 0 0,-1-3-1 0 0,0-2 1 0 0,-91-2 0 0 0,137-3-38 0 0,-1-1 1 0 0,1 1-1 0 0,-1-1 1 0 0,0 0-1 0 0,-11-4 1 0 0,-7-3-411 0 0,0-1 1 0 0,0-1-1 0 0,1-1 1 0 0,0-1-1 0 0,1-1 0 0 0,-40-30 1 0 0,22 2-1424 0 0,-65-82-1 0 0,57 58 777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4.933"/>
    </inkml:context>
    <inkml:brush xml:id="br0">
      <inkml:brushProperty name="width" value="0.1" units="cm"/>
      <inkml:brushProperty name="height" value="0.1" units="cm"/>
      <inkml:brushProperty name="color" value="#FF0066"/>
    </inkml:brush>
  </inkml:definitions>
  <inkml:trace contextRef="#ctx0" brushRef="#br0">3290 129 2120 0 0,'0'0'1084'0'0,"-15"13"-670"0"0,-52 40-88 0 0,65-52-298 0 0,1 0 1 0 0,-1 1-1 0 0,0-1 1 0 0,0 0-1 0 0,0 0 1 0 0,0 0-1 0 0,-1 0 1 0 0,1-1-1 0 0,0 1 1 0 0,0 0-1 0 0,0-1 1 0 0,-1 0-1 0 0,1 1 1 0 0,0-1-1 0 0,0 0 1 0 0,-1 0-1 0 0,1 0 1 0 0,0-1-1 0 0,0 1 1 0 0,-1-1-1 0 0,1 1 1 0 0,0-1-1 0 0,0 1 1 0 0,-4-3-1 0 0,-13-2 218 0 0,4 2-137 0 0,1 0 0 0 0,-1 0 0 0 0,1-2-1 0 0,-1 1 1 0 0,1-2 0 0 0,0 0-1 0 0,1-1 1 0 0,-14-8 0 0 0,15 8-56 0 0,-34-14 197 0 0,-1 2-1 0 0,-85-23 1 0 0,114 37-230 0 0,-35-10 121 0 0,-97-15 0 0 0,89 26 49 0 0,-68 5 0 0 0,43 1-111 0 0,-163-2 103 0 0,245 0-177 0 0,0 0 0 0 0,0 1 1 0 0,0-1-1 0 0,0 1 0 0 0,0 0 0 0 0,0 0 0 0 0,-4 2 0 0 0,-12 4 17 0 0,4-1-14 0 0,0-1-1 0 0,0 0 1 0 0,0-1-1 0 0,0 0 1 0 0,-18 0 0 0 0,-115 7 45 0 0,115-12-8 0 0,20 0-46 0 0,0 0 0 0 0,0 1-1 0 0,0 1 1 0 0,1 1 0 0 0,-28 5 0 0 0,-121 49 62 0 0,-90 30 100 0 0,108-29-97 0 0,30-10-82 0 0,57-25 8 0 0,-249 80 59 0 0,280-96-67 0 0,-114 25-9 0 0,-61-4-217 0 0,167-23 210 0 0,-6 1-95 0 0,12-4-2910 0 0,21-6 1735 0 0,-26-21-6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05.307"/>
    </inkml:context>
    <inkml:brush xml:id="br0">
      <inkml:brushProperty name="width" value="0.1" units="cm"/>
      <inkml:brushProperty name="height" value="0.1" units="cm"/>
      <inkml:brushProperty name="color" value="#FF0066"/>
    </inkml:brush>
  </inkml:definitions>
  <inkml:trace contextRef="#ctx0" brushRef="#br0">232 1 1260 0 0,'-7'6'598'0'0,"-1"1"0"0"0,1 0 0 0 0,1 1 0 0 0,-1-1 0 0 0,-8 14 0 0 0,12-17-419 0 0,-115 154 1793 0 0,76-91-1398 0 0,39-61-508 0 0,0 0-1 0 0,1-1 0 0 0,0 1 0 0 0,0 0 1 0 0,-2 12-1 0 0,2-12-1 0 0,2-5 183 0 0,6 7-214 0 0,21 23-1 0 0,-23-27-40 0 0,1 0 0 0 0,0 0 0 0 0,0-1-1 0 0,0 0 1 0 0,0 0 0 0 0,1 0 0 0 0,-1 0 0 0 0,1-1 0 0 0,0 0 0 0 0,0 0 0 0 0,0-1 0 0 0,-1 1 0 0 0,1-1 0 0 0,7 0 0 0 0,3 1-86 0 0,46 4-1786 0 0,-58-6 619 0 0,1 0-24 0 0,22 0 61 0 0,2 0 28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11.994"/>
    </inkml:context>
    <inkml:brush xml:id="br0">
      <inkml:brushProperty name="width" value="0.1" units="cm"/>
      <inkml:brushProperty name="height" value="0.1" units="cm"/>
      <inkml:brushProperty name="color" value="#FF0066"/>
    </inkml:brush>
  </inkml:definitions>
  <inkml:trace contextRef="#ctx0" brushRef="#br0">14 1912 1544 0 0,'0'0'5311'0'0,"0"-8"-4834"0"0,0-17-222 0 0,0 7 2250 0 0,6 21-2454 0 0,-3-2-44 0 0,-1 0 0 0 0,0 0-1 0 0,0 0 1 0 0,-1 1 0 0 0,1-1 0 0 0,0 0 0 0 0,0 1-1 0 0,-1-1 1 0 0,1 1 0 0 0,0 0 0 0 0,-1 0 0 0 0,0-1-1 0 0,1 1 1 0 0,0 3 0 0 0,0 0 11 0 0,0 0 0 0 0,0 1 0 0 0,-1-1 0 0 0,0 1 0 0 0,0-1 0 0 0,0 11 0 0 0,1 317 272 0 0,-4-172-208 0 0,2-154-82 0 0,0-1 1 0 0,-1 1-1 0 0,0 0 1 0 0,0-1-1 0 0,0 1 1 0 0,-1-1-1 0 0,0 1 1 0 0,0-1-1 0 0,-5 9 1 0 0,4-9 11 0 0,0 1-1 0 0,0 0 1 0 0,1 0 0 0 0,0 0 0 0 0,0 0 0 0 0,1 0 0 0 0,-1 11 0 0 0,-8 79 89 0 0,-1 41-97 0 0,11-133 10 0 0,0 0 31 0 0,0 15-36 0 0,0-15-43 0 0,0 0 21 0 0,0 14 30 0 0,0-18-17 0 0,0-1 0 0 0,0 1 0 0 0,0-1 0 0 0,0 1 0 0 0,0-1 0 0 0,0 1 0 0 0,0-1 0 0 0,0 1 1 0 0,1-1-1 0 0,-1 1 0 0 0,0-1 0 0 0,0 1 0 0 0,1-1 0 0 0,-1 0 0 0 0,0 1 0 0 0,0-1 0 0 0,1 1 1 0 0,-1-1-1 0 0,0 0 0 0 0,1 1 0 0 0,-1-1 0 0 0,1 0 0 0 0,-1 1 0 0 0,0-1 0 0 0,2 0 0 0 0,4 6 4 0 0,1-1 0 0 0,0 0 0 0 0,0-1-1 0 0,0 0 1 0 0,0 0 0 0 0,1 0 0 0 0,0-1 0 0 0,0 0-1 0 0,0-1 1 0 0,0 0 0 0 0,0 0 0 0 0,1 0-1 0 0,-1-1 1 0 0,11 0 0 0 0,399 6 46 0 0,-254-9 27 0 0,352 2-275 0 0,-489 1 193 0 0,0 2 0 0 0,0 0 0 0 0,39 10 0 0 0,-64-12 5 0 0,6 1-9 0 0,1 0 1 0 0,0 0 0 0 0,0-1-1 0 0,0-1 1 0 0,0 1 0 0 0,1-1-1 0 0,10-2 1 0 0,12 0-12 0 0,237 2-93 0 0,-265 0 155 0 0,6 0-44 0 0,-10 0 4 0 0,1 0 1 0 0,0 1-1 0 0,-1-1 0 0 0,1 0 0 0 0,0 0 1 0 0,-1 0-1 0 0,1 0 0 0 0,0 1 0 0 0,0-1 1 0 0,-1 0-1 0 0,1 0 0 0 0,0 0 0 0 0,-1-1 0 0 0,1 1 1 0 0,0 0-1 0 0,-1 0 0 0 0,1 0 0 0 0,0 0 1 0 0,-1-1-1 0 0,1 1 0 0 0,0 0 0 0 0,-1-1 1 0 0,1 1-1 0 0,-1 0 0 0 0,1-1 0 0 0,0 1 1 0 0,-1-1-1 0 0,1 0 0 0 0,42-23 15 0 0,-41 20-4 0 0,1-1 0 0 0,-1 1 0 0 0,0-1 0 0 0,0 1 0 0 0,-1-1 0 0 0,0 0 0 0 0,1 1 0 0 0,-2-1 0 0 0,1 0 0 0 0,0 0 0 0 0,-1-6 0 0 0,0 11-11 0 0,9-406 106 0 0,-9 324-167 0 0,-2 9 51 0 0,-15-97 1 0 0,9 108-3 0 0,-42-500-289 0 0,29 292 16 0 0,-37-290-1543 0 0,-41 1-3430 0 0,68 440 4162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16.963"/>
    </inkml:context>
    <inkml:brush xml:id="br0">
      <inkml:brushProperty name="width" value="0.1" units="cm"/>
      <inkml:brushProperty name="height" value="0.1" units="cm"/>
      <inkml:brushProperty name="color" value="#FF0066"/>
    </inkml:brush>
  </inkml:definitions>
  <inkml:trace contextRef="#ctx0" brushRef="#br0">231 555 2052 0 0,'-8'0'851'0'0,"-40"0"1404"0"0,44 0-2209 0 0,1 0 0 0 0,0-1-1 0 0,0 1 1 0 0,0-1 0 0 0,0 0 0 0 0,0 0 0 0 0,0 0 0 0 0,1 0 0 0 0,-1-1 0 0 0,0 1 0 0 0,0-1-1 0 0,1 1 1 0 0,-1-1 0 0 0,1 0 0 0 0,0 0 0 0 0,-3-3 0 0 0,-27-36 317 0 0,23 28-202 0 0,8 11-82 0 0,0-1 0 0 0,-1 1 0 0 0,1 0-1 0 0,-1 0 1 0 0,1 1 0 0 0,-1-1 0 0 0,0 0 0 0 0,1 1 0 0 0,-1-1 0 0 0,0 1-1 0 0,0-1 1 0 0,0 1 0 0 0,-1 0 0 0 0,-2-2 0 0 0,-7-3 491 0 0,0-4 29 0 0,10 9-526 0 0,0 0-1 0 0,0-1 1 0 0,0 1 0 0 0,0-1-1 0 0,0 1 1 0 0,1-1 0 0 0,-1 1-1 0 0,0-1 1 0 0,1 0-1 0 0,-1 0 1 0 0,1 0 0 0 0,0 0-1 0 0,0 0 1 0 0,-1 0 0 0 0,1 0-1 0 0,1 0 1 0 0,-1 0 0 0 0,0-1-1 0 0,0 1 1 0 0,1 0 0 0 0,0-1-1 0 0,-1 1 1 0 0,1 0 0 0 0,0-1-1 0 0,0-1 1 0 0,1-2 18 0 0,-1-2-15 0 0,1 0 1 0 0,0 1 0 0 0,0-1 0 0 0,1 0 0 0 0,0 1-1 0 0,1-1 1 0 0,-1 1 0 0 0,2 0 0 0 0,-1 0 0 0 0,1 0-1 0 0,4-7 1 0 0,6-7-14 0 0,1 1-1 0 0,0 1 1 0 0,2 0 0 0 0,0 2-1 0 0,1 0 1 0 0,22-17-1 0 0,-14 14-5 0 0,1 2-1 0 0,1 1 1 0 0,1 0-1 0 0,41-15 1 0 0,-50 24-32 0 0,1 1 0 0 0,30-5 1 0 0,-48 12-33 0 0,1 0-29 0 0,-3-1 34 0 0,0 1 2 0 0,0-1 0 0 0,0 1 0 0 0,-1 0 0 0 0,1 0 0 0 0,0-1 0 0 0,0 1 0 0 0,0 0 0 0 0,0 0 0 0 0,-1 0 0 0 0,1 0 0 0 0,0 0 0 0 0,0 0 0 0 0,0 0-1 0 0,0 1 1 0 0,-1-1 0 0 0,1 0 0 0 0,0 0 0 0 0,0 1 0 0 0,0-1 0 0 0,-1 0 0 0 0,1 1 0 0 0,0-1 0 0 0,0 1 0 0 0,-1-1 0 0 0,1 1 0 0 0,0-1 0 0 0,-1 1 0 0 0,1-1-1 0 0,-1 1 1 0 0,1 0 0 0 0,0-1 0 0 0,-1 1 0 0 0,1 1 0 0 0,3 1-5 0 0,1 2 6 0 0,1 1 1 0 0,-1-1 0 0 0,0 1-1 0 0,-1-1 1 0 0,1 2 0 0 0,-1-1-1 0 0,-1 0 1 0 0,1 1 0 0 0,-1-1-1 0 0,0 1 1 0 0,0 0-1 0 0,2 11 1 0 0,1 20 9 0 0,-2 1 0 0 0,-1-1 0 0 0,-3 47 0 0 0,0-60-5 0 0,1-10-8 0 0,-2-1-1 0 0,0 1 0 0 0,0 0 1 0 0,-2-1-1 0 0,0 1 1 0 0,0-1-1 0 0,-10 24 1 0 0,4-11-16 0 0,-8 36 1 0 0,-24 124-797 0 0,41-162 141 0 0,0-25 618 0 0,1 1-1 0 0,-1-1 1 0 0,0 0 0 0 0,0 1-1 0 0,0-1 1 0 0,0 0 0 0 0,0 1-1 0 0,1-1 1 0 0,-1 0 0 0 0,0 1-1 0 0,0-1 1 0 0,1 0 0 0 0,-1 1 0 0 0,0-1-1 0 0,0 0 1 0 0,1 0 0 0 0,-1 0-1 0 0,0 1 1 0 0,1-1 0 0 0,-1 0-1 0 0,0 0 1 0 0,1 0 0 0 0,-1 0-1 0 0,0 1 1 0 0,1-1 0 0 0,-1 0-1 0 0,1 0 1 0 0,-1 0 0 0 0,0 0-1 0 0,1 0 1 0 0,-1 0 0 0 0,1 0-1 0 0,1-1-128 0 0,0 0 0 0 0,0 0 0 0 0,1-1 0 0 0,-1 1 0 0 0,-1-1 0 0 0,1 1 0 0 0,0-1 0 0 0,0 0 0 0 0,0 1 0 0 0,-1-1 0 0 0,1 0 0 0 0,-1 0 0 0 0,0 0 0 0 0,1 0 0 0 0,-1 0 0 0 0,1-4 0 0 0,47-99-2304 0 0,-22 46 1441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17.352"/>
    </inkml:context>
    <inkml:brush xml:id="br0">
      <inkml:brushProperty name="width" value="0.1" units="cm"/>
      <inkml:brushProperty name="height" value="0.1" units="cm"/>
      <inkml:brushProperty name="color" value="#FF0066"/>
    </inkml:brush>
  </inkml:definitions>
  <inkml:trace contextRef="#ctx0" brushRef="#br0">1 162 2308 0 0,'3'-10'530'0'0,"0"-1"1"0"0,-1 0-1 0 0,0 0 0 0 0,-1 0 0 0 0,0-16 0 0 0,3-17 1166 0 0,-4 41-1582 0 0,0 0-1 0 0,1 1 1 0 0,-1-1-1 0 0,1 1 1 0 0,0-1-1 0 0,0 1 0 0 0,0-1 1 0 0,0 1-1 0 0,0-1 1 0 0,0 1-1 0 0,3-4 1 0 0,-4 6-93 0 0,1-1 0 0 0,-1 1 0 0 0,0 0 1 0 0,1 0-1 0 0,-1 0 0 0 0,1-1 0 0 0,-1 1 0 0 0,0 0 1 0 0,1 0-1 0 0,-1 0 0 0 0,0 0 0 0 0,1 0 0 0 0,-1 0 1 0 0,1 0-1 0 0,-1 0 0 0 0,0 0 0 0 0,1 0 1 0 0,-1 0-1 0 0,1 0 0 0 0,-1 0 0 0 0,0 0 0 0 0,1 0 1 0 0,-1 1-1 0 0,0-1 0 0 0,1 0 0 0 0,-1 0 0 0 0,0 0 1 0 0,1 1-1 0 0,-1-1 0 0 0,0 0 0 0 0,1 1 1 0 0,16 22 411 0 0,-1 10-192 0 0,-1 0 1 0 0,-2 1-1 0 0,14 59 1 0 0,15 119 258 0 0,-18-83-213 0 0,51 342 397 0 0,-46-270-427 0 0,-22-154-209 0 0,9 81 180 0 0,-14-104-187 0 0,2 1-1 0 0,0-1 1 0 0,12 38 0 0 0,-5-20 35 0 0,-9-34-181 0 0,-1-1-1 0 0,1 1 1 0 0,1-1-1 0 0,3 9 1 0 0,-6-16 94 0 0,0 0 0 0 0,0 1 0 0 0,1-1 0 0 0,-1 0 0 0 0,0 0 0 0 0,0 0 0 0 0,0 0 0 0 0,0 0 0 0 0,0 0 0 0 0,0 0 0 0 0,0 1 0 0 0,0-1 0 0 0,1 0 0 0 0,-1 0 0 0 0,0 0-1 0 0,0 0 1 0 0,0 0 0 0 0,0 0 0 0 0,0 0 0 0 0,1 0 0 0 0,-1 0 0 0 0,0 0 0 0 0,0 0 0 0 0,0 0 0 0 0,0 0 0 0 0,0 0 0 0 0,1 0 0 0 0,-1 0 0 0 0,0 0 0 0 0,0 0 0 0 0,0 0 0 0 0,0 0 0 0 0,0 0 0 0 0,1 0 0 0 0,-1 0 0 0 0,0 0 0 0 0,0 0 0 0 0,0 0 0 0 0,0-1 0 0 0,0 1-1 0 0,0 0 1 0 0,1 0 0 0 0,-1 0 0 0 0,0 0 0 0 0,0 0 0 0 0,0 0 0 0 0,0-1 0 0 0,7-9-364 0 0,3-20-239 0 0,12-50-1190 0 0,52-207-4081 0 0,-59 211 4764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18.096"/>
    </inkml:context>
    <inkml:brush xml:id="br0">
      <inkml:brushProperty name="width" value="0.1" units="cm"/>
      <inkml:brushProperty name="height" value="0.1" units="cm"/>
      <inkml:brushProperty name="color" value="#FF0066"/>
    </inkml:brush>
  </inkml:definitions>
  <inkml:trace contextRef="#ctx0" brushRef="#br0">8 385 2672 0 0,'-1'-4'238'0'0,"-1"0"-1"0"0,1 0 1 0 0,0 0 0 0 0,0 0-1 0 0,0 0 1 0 0,1 0-1 0 0,-1-1 1 0 0,1 1-1 0 0,0 0 1 0 0,1 0 0 0 0,-1-1-1 0 0,0 1 1 0 0,1 0-1 0 0,0 0 1 0 0,0 0-1 0 0,1 0 1 0 0,-1 0 0 0 0,4-6-1 0 0,5-15 43 0 0,21-36-1 0 0,-24 50-104 0 0,7-11-39 0 0,1 1 0 0 0,1 1 0 0 0,1 0 0 0 0,1 1 0 0 0,0 1 0 0 0,40-30 0 0 0,-57 47-133 0 0,6-3 68 0 0,1-1-1 0 0,0 1 1 0 0,0 0-1 0 0,0 1 1 0 0,0-1-1 0 0,0 2 0 0 0,1-1 1 0 0,-1 1-1 0 0,1 1 1 0 0,11-2-1 0 0,-20 3-65 0 0,1 0-1 0 0,0 1 0 0 0,-1-1 1 0 0,1 0-1 0 0,-1 0 0 0 0,1 0 1 0 0,-1 0-1 0 0,1 1 0 0 0,-1-1 1 0 0,1 0-1 0 0,-1 0 0 0 0,0 1 1 0 0,1-1-1 0 0,-1 0 1 0 0,1 1-1 0 0,-1-1 0 0 0,0 0 1 0 0,1 1-1 0 0,-1-1 0 0 0,1 1 1 0 0,-1-1-1 0 0,0 1 0 0 0,0-1 1 0 0,1 0-1 0 0,-1 1 0 0 0,0-1 1 0 0,0 1-1 0 0,0-1 1 0 0,1 2-1 0 0,2 3 8 0 0,2 1 22 0 0,0 2 0 0 0,-1-1 0 0 0,1 0 0 0 0,-2 1 0 0 0,1 0 0 0 0,-1 0 0 0 0,0 0 0 0 0,-1 0-1 0 0,0 0 1 0 0,2 17 0 0 0,-2-4 72 0 0,-1-7-62 0 0,-1 0 1 0 0,0 0-1 0 0,-1 0 1 0 0,0 0-1 0 0,-6 25 1 0 0,-38 125 96 0 0,35-123-59 0 0,-2 0-1 0 0,-21 45 0 0 0,26-70-135 0 0,1 1-1 0 0,1 0 0 0 0,0 0 0 0 0,-2 20 0 0 0,7-35-52 0 0,7 3-192 0 0,1 1 267 0 0,1-1 1 0 0,0 0 0 0 0,0 0 0 0 0,1-1 0 0 0,-1-1 0 0 0,20 6 0 0 0,-20-7 27 0 0,-1 0 0 0 0,0 1 1 0 0,0 0-1 0 0,0 0 1 0 0,-1 1-1 0 0,1 0 1 0 0,-1 0-1 0 0,0 1 1 0 0,0 0-1 0 0,0 0 1 0 0,-1 0-1 0 0,1 1 0 0 0,-2 0 1 0 0,1 0-1 0 0,0 1 1 0 0,6 11-1 0 0,1 5 61 0 0,0 1 0 0 0,-1 1-1 0 0,13 45 1 0 0,-2-9 15 0 0,-22-58 44 0 0,-1 52 644 0 0,1-53-752 0 0,-1-1 1 0 0,1 1 0 0 0,0-1 0 0 0,0 1 0 0 0,0-1-1 0 0,0 1 1 0 0,1-1 0 0 0,-1 0 0 0 0,0 1-1 0 0,0-1 1 0 0,1 0 0 0 0,2 2 0 0 0,6-48 140 0 0,30-68-147 0 0,-27 81-12 0 0,-1-1-1 0 0,8-38 1 0 0,-2 6-28 0 0,3 1-1 0 0,3 0 1 0 0,44-84-1 0 0,-29 66-20 0 0,-1 8 44 0 0,84-125-1 0 0,-112 184 30 0 0,28-37-91 0 0,-36 50 73 0 0,0-1 0 0 0,0 1 0 0 0,0 0 0 0 0,0 0 0 0 0,1 0 0 0 0,-1 0 0 0 0,0 0 0 0 0,1 1 0 0 0,-1-1 0 0 0,1 1 0 0 0,0 0 0 0 0,-1-1 0 0 0,1 1 0 0 0,0 0 0 0 0,0 1 0 0 0,4-2 0 0 0,-7 2-7 0 0,6 10 34 0 0,0-2-11 0 0,-4-5-9 0 0,1 0 1 0 0,-1 0-1 0 0,0 1 0 0 0,0-1 0 0 0,0 1 0 0 0,0-1 1 0 0,-1 1-1 0 0,1 0 0 0 0,-1 0 0 0 0,0 0 1 0 0,0 0-1 0 0,0 0 0 0 0,-1 0 0 0 0,1 0 0 0 0,-1 0 1 0 0,0 0-1 0 0,-1 5 0 0 0,-8 194 124 0 0,9-186-115 0 0,-1-1-1 0 0,0 1 1 0 0,-1-1 0 0 0,-1 0 0 0 0,0 1 0 0 0,-2-1-1 0 0,-6 17 1 0 0,3-7 1 0 0,0 1-1 0 0,-5 32 0 0 0,4-5 85 0 0,-2 104 1 0 0,11-114-182 0 0,0-40 96 0 0,28 14-29 0 0,-24-15 16 0 0,0 0 0 0 0,0-1 0 0 0,0 1 0 0 0,0-1 0 0 0,0 0 0 0 0,1 0 0 0 0,-1 0 0 0 0,1-1 0 0 0,8 3 0 0 0,-9-4 7 0 0,11 3-3 0 0,0 0 0 0 0,0 1 1 0 0,26 10-1 0 0,-36-12 4 0 0,-1 1-1 0 0,1-1 0 0 0,0 1 0 0 0,-1 1 1 0 0,0-1-1 0 0,0 1 0 0 0,0-1 0 0 0,0 1 1 0 0,0 0-1 0 0,-1 0 0 0 0,1 1 1 0 0,-1-1-1 0 0,0 1 0 0 0,3 8 0 0 0,-3-6 4 0 0,-1 0-1 0 0,-1 0 0 0 0,1 0 0 0 0,-1 0 0 0 0,0 1 1 0 0,-1-1-1 0 0,0 0 0 0 0,0 0 0 0 0,0 1 0 0 0,-1-1 0 0 0,0 0 1 0 0,0 0-1 0 0,-3 8 0 0 0,-13 39-153 0 0,-2-1-1 0 0,-3 0 1 0 0,-2-1-1 0 0,-45 72 1 0 0,41-82-756 0 0,-1-1 1 0 0,-2-2-1 0 0,-39 38 0 0 0,48-56 351 0 0,-1-1 0 0 0,-1-1 0 0 0,0-1 0 0 0,-1-2 1 0 0,-1 0-1 0 0,-40 17 0 0 0,4-7-485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25.056"/>
    </inkml:context>
    <inkml:brush xml:id="br0">
      <inkml:brushProperty name="width" value="0.1" units="cm"/>
      <inkml:brushProperty name="height" value="0.1" units="cm"/>
      <inkml:brushProperty name="color" value="#FF0066"/>
    </inkml:brush>
  </inkml:definitions>
  <inkml:trace contextRef="#ctx0" brushRef="#br0">76 1370 2128 0 0,'0'0'2933'0'0,"8"0"-2570"0"0,31 0 834 0 0,-39-8-929 0 0,0-27-37 0 0,0 26 2061 0 0,57 9-1958 0 0,-53 0-330 0 0,-1 0-1 0 0,0-1 0 0 0,0 1 1 0 0,1-1-1 0 0,-1 0 0 0 0,0 0 1 0 0,0 0-1 0 0,0 0 1 0 0,0-1-1 0 0,0 1 0 0 0,0-1 1 0 0,0 0-1 0 0,4-3 0 0 0,27-31 16 0 0,-22 22-8 0 0,-10 12-4 0 0,0 1 1 0 0,0-1-1 0 0,0 0 1 0 0,0 1-1 0 0,1-1 1 0 0,-1 1-1 0 0,0-1 1 0 0,1 1-1 0 0,-1 0 0 0 0,1 0 1 0 0,0 0-1 0 0,-1 1 1 0 0,1-1-1 0 0,0 1 1 0 0,-1-1-1 0 0,1 1 1 0 0,0 0-1 0 0,0 0 1 0 0,-1 0-1 0 0,1 0 1 0 0,4 1-1 0 0,8 0 56 0 0,350-3 453 0 0,-184 4-89 0 0,171-2-38 0 0,-347-1-386 0 0,-1 1 1 0 0,0 0-1 0 0,0-1 1 0 0,0 0 0 0 0,0 0-1 0 0,1 0 1 0 0,-1-1-1 0 0,-1 1 1 0 0,1-1 0 0 0,0 0-1 0 0,0 0 1 0 0,-1-1-1 0 0,1 1 1 0 0,4-4-1 0 0,20-12 8 0 0,-13 13 2 0 0,1 1 0 0 0,0 0 0 0 0,0 1 0 0 0,0 1 0 0 0,30 0 0 0 0,7-2 4 0 0,19-7 27 0 0,-42 5 0 0 0,2 1-1 0 0,43 0 1 0 0,87 5 113 0 0,-148 0-153 0 0,-1 0 0 0 0,0-1 0 0 0,1-1 0 0 0,-1 0 0 0 0,0 0 0 0 0,0-2 0 0 0,0 0 0 0 0,0 0 0 0 0,21-11 0 0 0,-12 5 7 0 0,0 1 1 0 0,40-11-1 0 0,-22 13 12 0 0,0 2 1 0 0,1 1-1 0 0,-1 2 0 0 0,52 5 0 0 0,-11-2-25 0 0,843-1 817 0 0,-911 0-812 0 0,0-1 0 0 0,0 0 1 0 0,0-1-1 0 0,0-1 0 0 0,-1 0 0 0 0,25-9 0 0 0,-5 1 25 0 0,26-6 39 0 0,-35 10-61 0 0,0 0 0 0 0,0 2 0 0 0,33-4 0 0 0,56-4 122 0 0,-43 4 1 0 0,79 0 0 0 0,224-23 55 0 0,-212 13-72 0 0,-70 6-86 0 0,17-2-63 0 0,215-6 222 0 0,-65 17-125 0 0,-141 6-6 0 0,208-2 168 0 0,-315 0-217 0 0,0-1 1 0 0,-1 0-1 0 0,1 0 1 0 0,0-1 0 0 0,-1 0-1 0 0,0-1 1 0 0,1 0-1 0 0,14-7 1 0 0,-3 2 6 0 0,2-2 0 0 0,1 2 0 0 0,-1 0 0 0 0,2 2 0 0 0,36-5 0 0 0,115-17 80 0 0,-31 7-103 0 0,-64 5 25 0 0,-59 11 0 0 0,0 0 0 0 0,37-2 0 0 0,283-19 432 0 0,-157 3-403 0 0,-48 4 205 0 0,-44 5-194 0 0,-35 9 65 0 0,89 6 0 0 0,-56 1 81 0 0,-79-2-190 0 0,-1-1-1 0 0,0 0 0 0 0,0 0 0 0 0,0-1 0 0 0,0-1 0 0 0,0 1 1 0 0,0-2-1 0 0,-1 1 0 0 0,14-8 0 0 0,-12 6 5 0 0,0 0 1 0 0,0 1-1 0 0,1 0 0 0 0,0 0 0 0 0,24-3 1 0 0,13 1-61 0 0,192-14 226 0 0,-60 20-103 0 0,-175 0-86 0 0,1 0 1 0 0,-1 0-1 0 0,0-1 0 0 0,1 0 1 0 0,11-4-1 0 0,19-8 9 0 0,-17 5 8 0 0,1 1 1 0 0,0 1-1 0 0,24-4 0 0 0,280-24 67 0 0,-62 8-141 0 0,49-6-63 0 0,-273 29 59 0 0,68-8 144 0 0,-100 9-80 0 0,0 1-1 0 0,0 1 1 0 0,1-1-1 0 0,-1 1 1 0 0,11 1-1 0 0,4 0 20 0 0,997-1 197 0 0,-1016 0-205 0 0,0 0-1 0 0,0 0 0 0 0,0-1 1 0 0,0 0-1 0 0,0 1 0 0 0,0-1 1 0 0,-1 0-1 0 0,1-1 0 0 0,0 1 1 0 0,0 0-1 0 0,4-4 0 0 0,-4 3-2 0 0,-1 1 0 0 0,1-1 1 0 0,-1 1-1 0 0,1 0 0 0 0,0-1 0 0 0,0 1 0 0 0,0 0 0 0 0,0 1 0 0 0,0-1 0 0 0,-1 1 0 0 0,7-1 0 0 0,479 1-118 0 0,-481 0 113 0 0,0 1-1 0 0,0-1 0 0 0,0 2 1 0 0,0-1-1 0 0,0 1 1 0 0,0 0-1 0 0,10 5 0 0 0,8 2-58 0 0,-9-2 97 0 0,-1 0 1 0 0,0 1-1 0 0,-1 0 0 0 0,0 1 1 0 0,20 18-1 0 0,-15-13-79 0 0,-4-4 46 0 0,-1 1 0 0 0,0 1 1 0 0,0 0-1 0 0,-1 1 0 0 0,-1 1 0 0 0,0 0 1 0 0,19 30-1 0 0,-15-18 13 0 0,16 24 91 0 0,44 99 1 0 0,-74-145-107 0 0,53 147-30 0 0,10 52 322 0 0,-63-193-236 0 0,0 0 0 0 0,-1 0 0 0 0,0 0 0 0 0,0 11 0 0 0,-1-19 105 0 0,0 4 3 0 0,0 14-16 0 0,0-19-146 0 0,0 0 0 0 0,-1 0-1 0 0,1-1 1 0 0,0 1 0 0 0,0 0-1 0 0,0 0 1 0 0,-1 0 0 0 0,1-1 0 0 0,0 1-1 0 0,-1 0 1 0 0,1 0 0 0 0,0-1-1 0 0,-1 1 1 0 0,1 0 0 0 0,-1-1-1 0 0,1 1 1 0 0,-1-1 0 0 0,0 1 0 0 0,0 0-1 0 0,-94 134 165 0 0,64-94 19 0 0,-11 17-480 0 0,-25 55 536 0 0,54-96-115 0 0,10-13-150 0 0,1 0 1 0 0,-1 0 0 0 0,0 0 0 0 0,1 0 0 0 0,0 0-1 0 0,-3 7 1 0 0,-4-2-42 0 0,8-9 75 0 0,1 0 0 0 0,-1 1 0 0 0,1-1 0 0 0,-1 1 0 0 0,0-1 0 0 0,1 0 0 0 0,-1 1 0 0 0,1-1 0 0 0,-1 1 0 0 0,1-1 1 0 0,-1 1-1 0 0,1 0 0 0 0,-1-1 0 0 0,1 1 0 0 0,-1-1 0 0 0,1 1 0 0 0,0 0 0 0 0,0-1 0 0 0,-1 1 0 0 0,1 0 0 0 0,0-1 0 0 0,0 1 0 0 0,-1 1 0 0 0,-3 35-124 0 0,4 9 148 0 0,0-46-31 0 0,0 0 0 0 0,0 1 0 0 0,0-1 0 0 0,0 1 0 0 0,0-1 0 0 0,0 1 0 0 0,0-1 0 0 0,0 0 0 0 0,0 1 0 0 0,-1-1 0 0 0,1 1 0 0 0,0-1 0 0 0,0 0 0 0 0,0 1 1 0 0,-1-1-1 0 0,1 0 0 0 0,0 1 0 0 0,0-1 0 0 0,-1 0 0 0 0,1 1 0 0 0,0-1 0 0 0,-1 0 0 0 0,1 1 0 0 0,0-1 0 0 0,-1 0 0 0 0,0 1 0 0 0,-21 19-42 0 0,21-19 28 0 0,-1 0 0 0 0,1-1 0 0 0,1 1 1 0 0,-1 0-1 0 0,0 0 0 0 0,0 0 0 0 0,0-1 0 0 0,0 1 0 0 0,0 0 0 0 0,1 0 1 0 0,-1 0-1 0 0,0 0 0 0 0,1 0 0 0 0,-1 0 0 0 0,1 1 0 0 0,-1-1 0 0 0,1 0 0 0 0,0 0 1 0 0,-1 0-1 0 0,1 0 0 0 0,0 1 0 0 0,0-1 0 0 0,0 0 0 0 0,0 0 0 0 0,0 0 1 0 0,0 1-1 0 0,0 0 0 0 0,1-1-1 0 0,-1-1 0 0 0,0 1 0 0 0,0-1 1 0 0,0 1-1 0 0,0-1 0 0 0,0 1 0 0 0,0-1 0 0 0,0 1 0 0 0,0-1 1 0 0,0 1-1 0 0,0-1 0 0 0,0 1 0 0 0,0-1 0 0 0,-1 1 0 0 0,1-1 1 0 0,0 1-1 0 0,0-1 0 0 0,0 1 0 0 0,-1-1 0 0 0,1 1 1 0 0,0-1-1 0 0,0 1 0 0 0,-1-1 0 0 0,1 0 0 0 0,0 1 0 0 0,-1 0 1 0 0,10-1-1728 0 0,24 20-1017 0 0,-27-18 2439 0 0,-1 0-1 0 0,1-1 1 0 0,0 0-1 0 0,-1 0 0 0 0,1 0 1 0 0,0-1-1 0 0,-1 0 1 0 0,1 0-1 0 0,0 0 1 0 0,11-3-1 0 0,7 1-301 0 0,4 0 202 0 0,27-12 4972 0 0,-54 14-4536 0 0,-1 1 0 0 0,1-1 0 0 0,0 0 0 0 0,-1 1 0 0 0,1 0 0 0 0,0-1 0 0 0,-1 1 0 0 0,1-1 0 0 0,-1 1 1 0 0,1 0-1 0 0,-1-1 0 0 0,1 1 0 0 0,-1 0 0 0 0,1-1 0 0 0,-1 1 0 0 0,0 0 0 0 0,1 0 0 0 0,-1 0 1 0 0,0-1-1 0 0,0 1 0 0 0,1 0 0 0 0,-1 0 0 0 0,0 0 0 0 0,0 0 0 0 0,0-1 0 0 0,0 1 0 0 0,0 0 0 0 0,-1 2 1 0 0,3 3 128 0 0,-2-1-79 0 0,1 0 1 0 0,-1-1-1 0 0,1 1 1 0 0,-1 0 0 0 0,0 0-1 0 0,-1-1 1 0 0,-1 10-1 0 0,0 29 279 0 0,3-38-294 0 0,0 0-18 0 0,0 0-1 0 0,-1 0 1 0 0,1 0-1 0 0,-1 0 1 0 0,0 0-1 0 0,0 0 1 0 0,-1 0 0 0 0,1 0-1 0 0,-3 8 1 0 0,2-10 135 0 0,1 2-48 0 0,0 91 435 0 0,0-92-563 0 0,1 1 33 0 0,-1 1 1 0 0,0-1-1 0 0,0 0 1 0 0,0 0-1 0 0,-1 1 1 0 0,0-1-1 0 0,0 0 1 0 0,0 0-1 0 0,-3 7 1 0 0,-39 60 289 0 0,33-57-253 0 0,0 0-1 0 0,-1-1 1 0 0,0 0 0 0 0,-1-1 0 0 0,0 0 0 0 0,-28 21 0 0 0,32-27-68 0 0,-2 0 25 0 0,1-1 0 0 0,-1-1-1 0 0,0 1 1 0 0,0-1 0 0 0,-1-1 0 0 0,1 0 0 0 0,-15 3-1 0 0,-6 3 37 0 0,-75 20 40 0 0,-27 8-47 0 0,117-33-30 0 0,-1 0 1 0 0,-24 3 0 0 0,-6 0 134 0 0,-167 41 152 0 0,103-23-331 0 0,-103 19 506 0 0,118-27-117 0 0,47-8-222 0 0,-1-2-1 0 0,-75 2 1 0 0,-1505-7 725 0 0,1598-2-855 0 0,1 1 0 0 0,-36 7 0 0 0,-19 2 13 0 0,-452 1-130 0 0,352-14 86 0 0,170 2 20 0 0,-1 1 0 0 0,1 1-1 0 0,0 0 1 0 0,0 2 0 0 0,0-1 0 0 0,1 2 0 0 0,-23 9-1 0 0,23-8 5 0 0,-1-1-1 0 0,0 0 1 0 0,0 0 0 0 0,-1-2-1 0 0,1 0 1 0 0,-1-1-1 0 0,-24 0 1 0 0,-211-2-14 0 0,238 0 15 0 0,0 2-1 0 0,1-1 1 0 0,-1 2-1 0 0,1 0 1 0 0,0 0 0 0 0,0 1-1 0 0,-16 8 1 0 0,19-9 2 0 0,-19 7 56 0 0,19-11-67 0 0,0-1 9 0 0,-1676 2-277 0 0,1641 0 249 0 0,-1-2 0 0 0,-75-12-1 0 0,85 8 32 0 0,-125-10 70 0 0,11 2-14 0 0,-339-50-9 0 0,367 54-111 0 0,-56-9-9 0 0,30 0 53 0 0,24 5 23 0 0,-179-11-47 0 0,50 7 134 0 0,30 5-102 0 0,151 12-50 0 0,-76-10 49 0 0,112 7-5 0 0,0 2-1 0 0,-54 4 0 0 0,15 0 42 0 0,-765-2-31 0 0,832 0-12 0 0,0 0 0 0 0,-1-1 1 0 0,1 0-1 0 0,0 0 1 0 0,-1-1-1 0 0,1 0 0 0 0,0-1 1 0 0,-10-4-1 0 0,8 3 1 0 0,1 0 1 0 0,-1 1 0 0 0,1 1-1 0 0,-1 0 1 0 0,0 0-1 0 0,-11-1 1 0 0,-127 0 65 0 0,105 4 14 0 0,39-1-63 0 0,0 0-1 0 0,0-1 0 0 0,0 1 0 0 0,0-1 0 0 0,0 0 0 0 0,0 0 1 0 0,-6-2-1 0 0,-21-10 2 0 0,12 4-1 0 0,0 1 1 0 0,-33-8-1 0 0,-11-1 3 0 0,-70-31-1 0 0,46 16-8 0 0,-2-6 69 0 0,50 20-63 0 0,4 1-19 0 0,1-1-1 0 0,1-1 0 0 0,0-2 1 0 0,2-2-1 0 0,0 0 1 0 0,2-2-1 0 0,1-2 0 0 0,-29-33 1 0 0,2-18-21 0 0,0-1 143 0 0,38 57-103 0 0,-19-33 1 0 0,26 38-11 0 0,-3-4-58 0 0,1-1 1 0 0,1 0-1 0 0,1-1 0 0 0,-9-28 1 0 0,18 48 16 0 0,2-3 33 0 0,0 0-1 0 0,-1 1 0 0 0,0-1 0 0 0,0 0 0 0 0,0 1 0 0 0,-2-8 0 0 0,1 7 14 0 0,0 0-1 0 0,0 1 0 0 0,1-1 0 0 0,0 0 1 0 0,0 1-1 0 0,0-1 0 0 0,1 1 0 0 0,0-1 1 0 0,0 0-1 0 0,0 1 0 0 0,4-10 0 0 0,8-6 5 0 0,-8 13 2 0 0,0 0-1 0 0,-1 0 0 0 0,1 0 1 0 0,5-17-1 0 0,-10 22-8 0 0,13-47-40 0 0,1 0 1 0 0,3 1 0 0 0,2 1 0 0 0,33-61-1 0 0,-50 107 39 0 0,6-15-10 0 0,2 1 0 0 0,0 0 0 0 0,1 1 0 0 0,1 0 0 0 0,0 1 0 0 0,1 0 0 0 0,26-21 0 0 0,-4 9 7 0 0,1 2 0 0 0,2 1 0 0 0,0 1 0 0 0,1 3 0 0 0,68-25 0 0 0,-27 19-51 0 0,1 3 0 0 0,91-13 0 0 0,-14 2 62 0 0,79-15 92 0 0,-14 1-22 0 0,74-4-124 0 0,-97 18 73 0 0,211-28-43 0 0,-44 6-95 0 0,193-3 111 0 0,-163 36-105 0 0,-156 12 220 0 0,202-14-87 0 0,-73 20-6 0 0,-202 6-121 0 0,60-2 185 0 0,-200 0-62 0 0,-1 2 0 0 0,1 0 1 0 0,0 2-1 0 0,39 10 0 0 0,41 9 54 0 0,172 41-148 0 0,-101-25 55 0 0,-84-21 20 0 0,24 5-18 0 0,0-5-1 0 0,236 3 1 0 0,-321-21 4 0 0,-14-1 15 0 0,-1 1 0 0 0,0 1-1 0 0,0 0 1 0 0,21 5 0 0 0,9 9 15 0 0,-32-10-19 0 0,0 0 0 0 0,0 0 1 0 0,0-2-1 0 0,0 0 0 0 0,26 0 0 0 0,133 5-91 0 0,76 2 126 0 0,1930-10 139 0 0,-2173 0-177 0 0,0 0-1 0 0,-1 1 0 0 0,1 0 1 0 0,-1 0-1 0 0,1 1 0 0 0,-1 0 1 0 0,0 1-1 0 0,15 6 0 0 0,-11-4-4 0 0,-1-1 0 0 0,1 0 1 0 0,0-1-1 0 0,0 0 0 0 0,13 1 0 0 0,27 3-6 0 0,47 7-56 0 0,101 0 0 0 0,-195-14-7 0 0,-1 0-41 0 0,7 1 57 0 0,-5 0-270 0 0,0 0 0 0 0,1-1 1 0 0,-1 0-1 0 0,0 0 0 0 0,0 0 1 0 0,1-1-1 0 0,-1 0 1 0 0,0 0-1 0 0,0 0 0 0 0,6-3 1 0 0,-2 0 36 0 0,0 0 1 0 0,0-1 0 0 0,-1 0-1 0 0,0-1 1 0 0,0 0 0 0 0,0 0-1 0 0,-1-1 1 0 0,0 0 0 0 0,0 0-1 0 0,0-1 1 0 0,8-12-1 0 0,-8 9-30 0 0,8-8-281 0 0,-1-1 0 0 0,-2-1 0 0 0,0 0 1 0 0,-1-1-1 0 0,-1 0 0 0 0,16-47 1 0 0,-5-23-741 0 0,20-77-867 0 0,-13 71 1148 0 0,-6 6 110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47.224"/>
    </inkml:context>
    <inkml:brush xml:id="br0">
      <inkml:brushProperty name="width" value="0.1" units="cm"/>
      <inkml:brushProperty name="height" value="0.1" units="cm"/>
      <inkml:brushProperty name="color" value="#FF0066"/>
    </inkml:brush>
  </inkml:definitions>
  <inkml:trace contextRef="#ctx0" brushRef="#br0">24 1425 976 0 0,'0'0'11324'0'0,"0"9"-11209"0"0,-2 5-60 0 0,0 1-1 0 0,-1-1 0 0 0,-6 18 1 0 0,1-4 12 0 0,8-25-55 0 0,0 0 0 0 0,1 0 0 0 0,-1 0 1 0 0,0 0-1 0 0,1-1 0 0 0,0 1 0 0 0,-1 0 0 0 0,1 0 0 0 0,0-1 1 0 0,1 1-1 0 0,-1 0 0 0 0,0-1 0 0 0,1 1 0 0 0,-1-1 1 0 0,1 0-1 0 0,0 1 0 0 0,2 1 0 0 0,1 3 49 0 0,44 68 327 0 0,-40-66-386 0 0,3 5 53 0 0,-10-9 29 0 0,1 0 1 0 0,-1 0-1 0 0,1-1 1 0 0,1 1-1 0 0,-1-1 1 0 0,1 0-1 0 0,6 7 1 0 0,-9-11 177 0 0,4-8-202 0 0,77-119-15 0 0,53-78-689 0 0,-85 137-251 0 0,-4-2 0 0 0,53-106 0 0 0,-51 68-460 0 0,-5-1 0 0 0,-5-3 1 0 0,-4-1-1 0 0,31-198 0 0 0,-45 148 289 0 0,-3-1-129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28.378"/>
    </inkml:context>
    <inkml:brush xml:id="br0">
      <inkml:brushProperty name="width" value="0.1" units="cm"/>
      <inkml:brushProperty name="height" value="0.1" units="cm"/>
      <inkml:brushProperty name="color" value="#FF0066"/>
    </inkml:brush>
  </inkml:definitions>
  <inkml:trace contextRef="#ctx0" brushRef="#br0">1 1 2076 0 0,'0'0'8950'0'0,"5"12"-8850"0"0,18 36-20 0 0,-22-47-76 0 0,0 1-1 0 0,1-1 1 0 0,-1 0-1 0 0,0 0 1 0 0,1 0-1 0 0,-1 0 1 0 0,1 0-1 0 0,-1 0 1 0 0,1 0-1 0 0,0 0 1 0 0,-1 0-1 0 0,1-1 0 0 0,0 1 1 0 0,0-1-1 0 0,-1 1 1 0 0,1-1-1 0 0,0 0 1 0 0,0 0-1 0 0,0 0 1 0 0,-1 0-1 0 0,1 0 1 0 0,0 0-1 0 0,0 0 1 0 0,0-1-1 0 0,2 0 1 0 0,9 0 24 0 0,142 4 186 0 0,-94-4-179 0 0,-41 2-16 0 0,0 0-1 0 0,0 2 1 0 0,0 0 0 0 0,0 1 0 0 0,-1 1 0 0 0,28 11-1 0 0,-14-5-2 0 0,64 20-5 0 0,0 4-1 0 0,138 71 0 0 0,-189-81 15 0 0,14 7 21 0 0,59 42 0 0 0,262 210 60 0 0,-183-133-11 0 0,-141-110-97 0 0,75 62-18 0 0,-119-89 1 0 0,-11-12 39 0 0,0 1-1 0 0,1-1 1 0 0,-1 1 0 0 0,0-1 0 0 0,1 0 0 0 0,0 0-1 0 0,-1 0 1 0 0,7 3 0 0 0,0 2-156 0 0,-1-1-758 0 0,-9-16-1435 0 0,-18-51-3013 0 0,15 37 4204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2.584"/>
    </inkml:context>
    <inkml:brush xml:id="br0">
      <inkml:brushProperty name="width" value="0.1" units="cm"/>
      <inkml:brushProperty name="height" value="0.1" units="cm"/>
      <inkml:brushProperty name="color" value="#FF0066"/>
    </inkml:brush>
  </inkml:definitions>
  <inkml:trace contextRef="#ctx0" brushRef="#br0">2 300 1676 0 0,'-1'15'955'0'0,"1"-12"-566"0"0,0 0 0 0 0,-1 1 0 0 0,1-1 0 0 0,1 0 0 0 0,-1 1 0 0 0,0-1 0 0 0,3 7 0 0 0,-3-9-309 0 0,1 0 0 0 0,0 0-1 0 0,-1 1 1 0 0,1-1 0 0 0,0 0 0 0 0,0 0-1 0 0,0 0 1 0 0,0 0 0 0 0,0 0 0 0 0,0 0 0 0 0,0-1-1 0 0,1 1 1 0 0,-1 0 0 0 0,0-1 0 0 0,0 1-1 0 0,0 0 1 0 0,1-1 0 0 0,-1 0 0 0 0,0 1 0 0 0,1-1-1 0 0,-1 0 1 0 0,1 1 0 0 0,-1-1 0 0 0,3 0-1 0 0,1-1 92 0 0,0 1-1 0 0,1-1 0 0 0,-1 0 1 0 0,0 0-1 0 0,0-1 0 0 0,0 0 1 0 0,0 1-1 0 0,0-2 0 0 0,6-3 1 0 0,18-6 294 0 0,4-3-110 0 0,47-28 0 0 0,5-3 11 0 0,-39 21-65 0 0,55-39-1 0 0,-90 56-257 0 0,5-1 27 0 0,0 1 0 0 0,0 0 1 0 0,23-7-1 0 0,33-16-111 0 0,18-9-1165 0 0,-82 36 885 0 0,-5 3 49 0 0,-1 0 0 0 0,1-1 0 0 0,0 1 0 0 0,0-1 0 0 0,-1 0 0 0 0,1 1 0 0 0,-1-1 0 0 0,0-1 0 0 0,3-1 0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28.751"/>
    </inkml:context>
    <inkml:brush xml:id="br0">
      <inkml:brushProperty name="width" value="0.1" units="cm"/>
      <inkml:brushProperty name="height" value="0.1" units="cm"/>
      <inkml:brushProperty name="color" value="#FF0066"/>
    </inkml:brush>
  </inkml:definitions>
  <inkml:trace contextRef="#ctx0" brushRef="#br0">59 14 2340 0 0,'-10'-13'2770'0'0,"7"21"-1244"0"0,9 24-609 0 0,31 96 57 0 0,-14-68-814 0 0,51 125 285 0 0,-8-22-185 0 0,-30-70-97 0 0,-25-66-75 0 0,-2 0 1 0 0,0 0-1 0 0,-2 1 1 0 0,-1 1-1 0 0,-1-1 1 0 0,2 46-1 0 0,-7-70-5 0 0,0 1-8 0 0,0 46 215 0 0,0-50-285 0 0,0 0 1 0 0,0-1 0 0 0,-1 1-1 0 0,1 0 1 0 0,0 0 0 0 0,0 0 0 0 0,0-1-1 0 0,-1 1 1 0 0,1 0 0 0 0,-1 0 0 0 0,1-1-1 0 0,0 1 1 0 0,-1 0 0 0 0,1 0-1 0 0,-1-1 1 0 0,1 1 0 0 0,-1-1 0 0 0,0 1-1 0 0,1 0 1 0 0,-2 0 0 0 0,-7 10 5 0 0,-7 9 108 0 0,0-1 0 0 0,-2 0-1 0 0,-26 22 1 0 0,12-18 2 0 0,-58 32-1 0 0,75-46-158 0 0,-1 0 0 0 0,2 1 0 0 0,-1 1 0 0 0,1 0-1 0 0,-13 14 1 0 0,26-24-191 0 0,1 0 0 0 0,-1 0 0 0 0,0 0-1 0 0,1-1 1 0 0,-1 1 0 0 0,1 0-1 0 0,-1 0 1 0 0,1 0 0 0 0,0 0 0 0 0,-1 0-1 0 0,1 0 1 0 0,0 0 0 0 0,0 0 0 0 0,-1 0-1 0 0,1 0 1 0 0,0 0 0 0 0,0 0-1 0 0,0 0 1 0 0,0 2 0 0 0,1-4 182 0 0,-1 1 0 0 0,0 0 0 0 0,0 0 0 0 0,0 0 0 0 0,0 0 1 0 0,0 0-1 0 0,0-1 0 0 0,0 1 0 0 0,0 0 0 0 0,1 0 0 0 0,-1 0 0 0 0,0 0 0 0 0,0 0 0 0 0,0 0 1 0 0,0 0-1 0 0,0-1 0 0 0,1 1 0 0 0,-1 0 0 0 0,0 0 0 0 0,0 0 0 0 0,0 0 0 0 0,0 0 1 0 0,0 0-1 0 0,1 0 0 0 0,-1 0 0 0 0,0 0 0 0 0,0 0 0 0 0,0 0 0 0 0,0 0 0 0 0,1 0 0 0 0,-1 0 1 0 0,0 0-1 0 0,0 0 0 0 0,0 0 0 0 0,0 0 0 0 0,1 0 0 0 0,-1 0 0 0 0,0 1 0 0 0,0-1 1 0 0,0 0-1 0 0,0 0 0 0 0,1 0 0 0 0,-1 0 0 0 0,0 0 0 0 0,0 0 0 0 0,0 0 0 0 0,0 0 0 0 0,0 1 1 0 0,0-1-1 0 0,0 0 0 0 0,0 0 0 0 0,1 0 0 0 0,-1 0 0 0 0,0 0 0 0 0,0 1 0 0 0,0-1 0 0 0,0 0 1 0 0,0 0-1 0 0,0 0 0 0 0,0 0 0 0 0,0 1 0 0 0,0-1 0 0 0,0 0 0 0 0,0 0 0 0 0,0 0 1 0 0,0 0-1 0 0,0 1 0 0 0,0-1 0 0 0,0 0 0 0 0,6-4-1066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30.086"/>
    </inkml:context>
    <inkml:brush xml:id="br0">
      <inkml:brushProperty name="width" value="0.1" units="cm"/>
      <inkml:brushProperty name="height" value="0.1" units="cm"/>
      <inkml:brushProperty name="color" value="#FF0066"/>
    </inkml:brush>
  </inkml:definitions>
  <inkml:trace contextRef="#ctx0" brushRef="#br0">0 503 1936 0 0,'1'-3'268'0'0,"-1"0"0"0"0,1 1 0 0 0,0-1 0 0 0,0 0 0 0 0,0 0-1 0 0,0 1 1 0 0,1-1 0 0 0,-1 1 0 0 0,1-1 0 0 0,-1 1 0 0 0,5-5 0 0 0,8-15 524 0 0,-9 13-539 0 0,1 0-1 0 0,0 0 0 0 0,1 1 1 0 0,-1 0-1 0 0,14-12 0 0 0,3-5 116 0 0,12-4 112 0 0,-6 6 501 0 0,-17 5 30 0 0,-12 16-961 0 0,1 1 0 0 0,-1-1 1 0 0,1 1-1 0 0,0-1 0 0 0,0 1 0 0 0,0 0 0 0 0,0-1 0 0 0,0 1 0 0 0,0 0 1 0 0,0 0-1 0 0,0-1 0 0 0,0 1 0 0 0,1 0 0 0 0,-1 0 0 0 0,0 1 0 0 0,1-1 1 0 0,-1 0-1 0 0,1 0 0 0 0,-1 1 0 0 0,1-1 0 0 0,1 0 0 0 0,123-37 328 0 0,-98 27-327 0 0,2 2-1 0 0,-1 1 1 0 0,1 1-1 0 0,44-5 0 0 0,123-5 292 0 0,252 13 83 0 0,-280 5-235 0 0,-154-1-187 0 0,-1-1 1 0 0,1 0-1 0 0,-1-1 1 0 0,1 0-1 0 0,-1-1 1 0 0,24-9-1 0 0,-21 6 17 0 0,1 1-1 0 0,-1 1 1 0 0,36-5-1 0 0,451-6 344 0 0,-426 15-362 0 0,-65 0 3 0 0,-1 0 0 0 0,1-1-1 0 0,0-1 1 0 0,-1 0 0 0 0,1 0-1 0 0,-1-2 1 0 0,16-5 0 0 0,-14 4 1 0 0,0 0-1 0 0,0 1 1 0 0,1 1 0 0 0,-1 1 0 0 0,1 0 0 0 0,15 0 0 0 0,44-1-4 0 0,172-10 164 0 0,-157 7-104 0 0,61-7 42 0 0,-77 4 132 0 0,147-1 0 0 0,753 10 99 0 0,-943 0-334 0 0,-1 2 1 0 0,39 6 0 0 0,-3 1 26 0 0,-19-3-25 0 0,-12-1 35 0 0,50 1 1 0 0,2099-6 1210 0 0,-2137 0-1238 0 0,-1 1 0 0 0,89 16 0 0 0,-69-6 100 0 0,76 17-20 0 0,-134-26-84 0 0,0-1 0 0 0,0 0 0 0 0,0 0 0 0 0,0 0 0 0 0,-1-1 0 0 0,1 0 0 0 0,12-2 0 0 0,14 0-37 0 0,35 2 213 0 0,-64 0-112 0 0,1 0-52 0 0,13 0 5 0 0,-14 0 146 0 0,0 0-122 0 0,13 0-26 0 0,-13 0-41 0 0,2 6-112 0 0,19 16 46 0 0,-10-14-294 0 0,0-1-1208 0 0,-14-6 1525 0 0,-1-1 0 0 0,0 0 0 0 0,0 0-1 0 0,0 0 1 0 0,0 1 0 0 0,0-1 0 0 0,1 0-1 0 0,-1 0 1 0 0,0 1 0 0 0,0-1 0 0 0,0 0 0 0 0,0 0-1 0 0,0 1 1 0 0,0-1 0 0 0,0 0 0 0 0,0 0 0 0 0,0 1-1 0 0,0-1 1 0 0,0 0 0 0 0,0 0 0 0 0,0 1 0 0 0,0-1-1 0 0,0 0 1 0 0,0 1 0 0 0,0-1 0 0 0,0 0 0 0 0,0 0-1 0 0,0 0 1 0 0,-1 1 0 0 0,1-1 0 0 0,0 0-1 0 0,0 0 1 0 0,0 1 0 0 0,0-1 0 0 0,0 0 0 0 0,-1 0-1 0 0,1 0 1 0 0,0 1 0 0 0,0-1 0 0 0,0 0 0 0 0,-1 0-1 0 0,1 0 1 0 0,0 0 0 0 0,0 0 0 0 0,-1 0 0 0 0,1 1-1 0 0,0-1 1 0 0,0 0 0 0 0,-1 0 0 0 0,-18-40-7177 0 0,15 20 6068 0 0,-1-4 80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31.992"/>
    </inkml:context>
    <inkml:brush xml:id="br0">
      <inkml:brushProperty name="width" value="0.1" units="cm"/>
      <inkml:brushProperty name="height" value="0.1" units="cm"/>
      <inkml:brushProperty name="color" value="#FF0066"/>
    </inkml:brush>
  </inkml:definitions>
  <inkml:trace contextRef="#ctx0" brushRef="#br0">172 514 1152 0 0,'-48'0'1734'0'0,"48"-9"-1350"0"0,0-26 78 0 0,0 27 446 0 0,-13-7-557 0 0,-40-46-12 0 0,49 58-192 0 0,1-1 0 0 0,0 0-1 0 0,0 0 1 0 0,0 0 0 0 0,0 0 0 0 0,1 0 0 0 0,-1-1 0 0 0,-1-4-1 0 0,-7-10 1006 0 0,8 8-186 0 0,3 10-934 0 0,0 1 1 0 0,0-1 0 0 0,0 1 0 0 0,0-1-1 0 0,0 0 1 0 0,0 1 0 0 0,0-1 0 0 0,0 1 0 0 0,-1-1-1 0 0,1 1 1 0 0,0-1 0 0 0,0 1 0 0 0,0-1-1 0 0,-1 1 1 0 0,1-1 0 0 0,0 1 0 0 0,-1-1 0 0 0,1 1-1 0 0,0-1 1 0 0,-1 1 0 0 0,1 0 0 0 0,0-1-1 0 0,-1 1 1 0 0,1 0 0 0 0,-1-1 0 0 0,0 1 0 0 0,1-1-4 0 0,-1 1 1 0 0,0-1 0 0 0,1 1-1 0 0,-1 0 1 0 0,1-1 0 0 0,-1 1-1 0 0,1-1 1 0 0,-1 0 0 0 0,1 1-1 0 0,-1-1 1 0 0,1 1 0 0 0,-1-1 0 0 0,1 0-1 0 0,0 1 1 0 0,-1-1 0 0 0,1 0-1 0 0,0 1 1 0 0,0-1 0 0 0,-1 0-1 0 0,1 0 1 0 0,0 1 0 0 0,0-1-1 0 0,0 0 1 0 0,0 0 0 0 0,0 1 0 0 0,0-1-1 0 0,0 0 1 0 0,0 0 0 0 0,0 1-1 0 0,1-1 1 0 0,-1-1 0 0 0,16-20 352 0 0,-11 20-324 0 0,0-1 1 0 0,1 1-1 0 0,-1 0 1 0 0,1 0-1 0 0,-1 1 1 0 0,1 0 0 0 0,-1 0-1 0 0,1 0 1 0 0,0 1-1 0 0,6-1 1 0 0,-4 2-5 0 0,1 0 1 0 0,-1 0-1 0 0,0 1 1 0 0,0 0 0 0 0,10 4-1 0 0,16 3 0 0 0,-32-9-60 0 0,7 4 16 0 0,30 9 87 0 0,2-1 0 0 0,46 8 0 0 0,226 2 484 0 0,288-22 351 0 0,-592 0-926 0 0,-1-1 0 0 0,0 1-1 0 0,0-1 1 0 0,1 0-1 0 0,-1-1 1 0 0,0 0 0 0 0,0 0-1 0 0,0-1 1 0 0,-1 0-1 0 0,1 0 1 0 0,9-7 0 0 0,-8 5 8 0 0,0 1 0 0 0,0 0 1 0 0,1 0-1 0 0,-1 1 0 0 0,1 0 1 0 0,0 0-1 0 0,20-2 0 0 0,36-1 97 0 0,-12 1 3 0 0,81-18 0 0 0,-76 10-68 0 0,103-9-1 0 0,67 11 96 0 0,-148 8-97 0 0,597-1 346 0 0,-371 6-196 0 0,-139-2-157 0 0,-155 0-27 0 0,0-1 0 0 0,-1 0 0 0 0,1 0 0 0 0,0-1 0 0 0,-1-1 0 0 0,0 0 0 0 0,1-1 0 0 0,15-7 0 0 0,-14 5-3 0 0,-1 1 0 0 0,0 1-1 0 0,1 0 1 0 0,0 1 0 0 0,0 1-1 0 0,0 0 1 0 0,18 0 0 0 0,138-6 188 0 0,266-6-231 0 0,320 14 457 0 0,-748 0-418 0 0,0 0-1 0 0,0-1 0 0 0,0 1 0 0 0,0-2 0 0 0,0 1 1 0 0,0-1-1 0 0,0-1 0 0 0,-1 1 0 0 0,1-1 0 0 0,-1 0 1 0 0,1-1-1 0 0,7-5 0 0 0,-9 5-5 0 0,1 0 1 0 0,0 1-1 0 0,1-1 1 0 0,-1 1-1 0 0,0 1 1 0 0,1-1-1 0 0,0 1 1 0 0,0 1-1 0 0,-1 0 1 0 0,1 0-1 0 0,0 0 1 0 0,9 1-1 0 0,1086 0 516 0 0,-1090 1-509 0 0,1 0 0 0 0,0 1 1 0 0,24 7-1 0 0,-25-5-1 0 0,1-1-1 0 0,-1 0 1 0 0,27 1 0 0 0,482-4 413 0 0,-517 0-412 0 0,-1 0 18 0 0,14 0 4 0 0,-14 0 0 0 0,1 0-3 0 0,12 0-40 0 0,-13 0 48 0 0,0 0 12 0 0,13 0-9 0 0,-13 0 190 0 0,2 0-216 0 0,-6-1-12 0 0,1 1 1 0 0,-1 0-1 0 0,1 0 0 0 0,0 0 0 0 0,-1 0 1 0 0,1-1-1 0 0,-1 1 0 0 0,1 0 0 0 0,0 0 0 0 0,-1 0 1 0 0,1 0-1 0 0,-1 0 0 0 0,1 1 0 0 0,-1-1 1 0 0,1 0-1 0 0,0 0 0 0 0,-1 0 0 0 0,1 0 0 0 0,-1 1 1 0 0,1-1-1 0 0,-1 0 0 0 0,1 0 0 0 0,-1 1 1 0 0,1-1-1 0 0,-1 0 0 0 0,1 1 0 0 0,-1-1 0 0 0,1 1 1 0 0,0 0-1 0 0,-1 16-318 0 0,0-12-131 0 0,6 3-643 0 0,20 25 371 0 0,-25-31 598 0 0,0-1-1 0 0,0 0 1 0 0,0 1-1 0 0,-1-1 0 0 0,1 0 1 0 0,-1 1-1 0 0,1-1 1 0 0,-1 1-1 0 0,1-1 0 0 0,-1 1 1 0 0,0-1-1 0 0,0 1 0 0 0,0-1 1 0 0,0 1-1 0 0,0 0 1 0 0,0-1-1 0 0,-1 2 0 0 0,1-2 52 0 0,0-1-1 0 0,0 0 0 0 0,0 1 0 0 0,0-1 0 0 0,0 0 0 0 0,0 0 0 0 0,0 1 0 0 0,0-1 0 0 0,0 0 0 0 0,-1 0 0 0 0,1 1 0 0 0,0-1 0 0 0,0 0 0 0 0,0 0 0 0 0,0 1 0 0 0,-1-1 1 0 0,1 0-1 0 0,0 0 0 0 0,0 0 0 0 0,-1 1 0 0 0,1-1 0 0 0,0 0 0 0 0,0 0 0 0 0,-1 0 0 0 0,1 0 0 0 0,0 0 0 0 0,0 0 0 0 0,-1 0 0 0 0,1 0 0 0 0,0 0 0 0 0,-1 1 0 0 0,1-1 1 0 0,0 0-1 0 0,0 0 0 0 0,-1 0 0 0 0,1 0 0 0 0,0-1 0 0 0,-1 1 0 0 0,1 0 0 0 0,0 0 0 0 0,0 0 0 0 0,-1 0 0 0 0,1 0 0 0 0,0 0 0 0 0,0 0 0 0 0,-1 0 0 0 0,1-1 0 0 0,0 1 1 0 0,0 0-1 0 0,-1 0 0 0 0,1 0 0 0 0,0-1 0 0 0,0 1 0 0 0,0 0 0 0 0,-1 0 0 0 0,1-1 0 0 0,0 1 0 0 0,0 0 0 0 0,0 0 0 0 0,0-1 0 0 0,0 1 0 0 0,-1-1 0 0 0,-2-5-315 0 0,-1-1-1 0 0,1 0 0 0 0,0 0 1 0 0,0-1-1 0 0,1 1 0 0 0,0-1 1 0 0,-1-9-1 0 0,-1-1-26 0 0,-11-26-728 0 0,-4-5 113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0:59.837"/>
    </inkml:context>
    <inkml:brush xml:id="br0">
      <inkml:brushProperty name="width" value="0.1" units="cm"/>
      <inkml:brushProperty name="height" value="0.1" units="cm"/>
      <inkml:brushProperty name="color" value="#FF0066"/>
    </inkml:brush>
  </inkml:definitions>
  <inkml:trace contextRef="#ctx0" brushRef="#br0">456 187 2096 0 0,'0'0'1314'0'0,"0"-8"-712"0"0,0-26-69 0 0,0 26 1701 0 0,13-10-1910 0 0,36-51-7 0 0,-47 67-234 0 0,-1 0 0 0 0,1 1 0 0 0,-1-1 0 0 0,0 0 0 0 0,1 0 0 0 0,-1 0 0 0 0,0 0 0 0 0,0 0 0 0 0,-1 0 0 0 0,1 0-1 0 0,0-1 1 0 0,0 1 0 0 0,-1 0 0 0 0,0 0 0 0 0,1-1 0 0 0,-1 1 0 0 0,0-3 0 0 0,0-2 386 0 0,0 7-458 0 0,0 0 0 0 0,0 0 0 0 0,0 0-1 0 0,0 0 1 0 0,0 0 0 0 0,-1 1 0 0 0,1-1-1 0 0,0 0 1 0 0,0 0 0 0 0,0 0 0 0 0,0 0 0 0 0,0 0-1 0 0,0 0 1 0 0,0 0 0 0 0,-1 0 0 0 0,1 0 0 0 0,0 0-1 0 0,0 0 1 0 0,0 0 0 0 0,0 0 0 0 0,0 0-1 0 0,-1 0 1 0 0,1 0 0 0 0,0 0 0 0 0,0 0 0 0 0,0 0-1 0 0,0 0 1 0 0,0 0 0 0 0,0 0 0 0 0,-1 0-1 0 0,1 0 1 0 0,0 0 0 0 0,0 0 0 0 0,0 0 0 0 0,0 0-1 0 0,0 0 1 0 0,0-1 0 0 0,0 1 0 0 0,-1 0 0 0 0,1 0-1 0 0,0 0 1 0 0,0 0 0 0 0,0 0 0 0 0,0 0-1 0 0,0 0 1 0 0,0 0 0 0 0,0-1 0 0 0,0 1 0 0 0,0 0-1 0 0,0 0 1 0 0,0 0 0 0 0,0 0 0 0 0,0 0-1 0 0,0 0 1 0 0,0-1 0 0 0,0 1 0 0 0,0 0 0 0 0,0 0-1 0 0,0 0 1 0 0,0 0 0 0 0,0 0 0 0 0,0-1 0 0 0,0 1-1 0 0,0 0 1 0 0,-11 9 206 0 0,-86 122 192 0 0,21-25-314 0 0,-107 120 249 0 0,121-157-234 0 0,29-34-492 0 0,-29 42 1 0 0,57-67 88 0 0,11-7-274 0 0,-5-3 461 0 0,0 0-1 0 0,0 0 1 0 0,1-1 0 0 0,-1 1 0 0 0,0-1 0 0 0,0 1 0 0 0,0-1 0 0 0,0 1 0 0 0,0-1-1 0 0,1 0 1 0 0,-1 1 0 0 0,0-1 0 0 0,0 0 0 0 0,-1 0 0 0 0,3-2 0 0 0,39-58-4859 0 0,-33 45 3737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00.224"/>
    </inkml:context>
    <inkml:brush xml:id="br0">
      <inkml:brushProperty name="width" value="0.1" units="cm"/>
      <inkml:brushProperty name="height" value="0.1" units="cm"/>
      <inkml:brushProperty name="color" value="#FF0066"/>
    </inkml:brush>
  </inkml:definitions>
  <inkml:trace contextRef="#ctx0" brushRef="#br0">18 51 1160 0 0,'-7'-23'2640'0'0,"7"21"-2405"0"0,-1 0 0 0 0,1-1 0 0 0,0 1 0 0 0,-1 0 0 0 0,0 0 0 0 0,1 0 0 0 0,-1 0 0 0 0,0 0 0 0 0,0 0 0 0 0,0 0 0 0 0,-2-3 0 0 0,34 33 2230 0 0,-9 0-2144 0 0,-3-5-210 0 0,0 2 0 0 0,-2 0 1 0 0,17 32-1 0 0,-25-40-29 0 0,2-1-1 0 0,0-1 1 0 0,16 18-1 0 0,3 4-46 0 0,22 20-2114 0 0,-38-43-2976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00.566"/>
    </inkml:context>
    <inkml:brush xml:id="br0">
      <inkml:brushProperty name="width" value="0.1" units="cm"/>
      <inkml:brushProperty name="height" value="0.1" units="cm"/>
      <inkml:brushProperty name="color" value="#FF0066"/>
    </inkml:brush>
  </inkml:definitions>
  <inkml:trace contextRef="#ctx0" brushRef="#br0">187 358 1648 0 0,'-32'-1'1892'0'0,"0"-2"0"0"0,-59-12-1 0 0,89 15-1757 0 0,0-1-1 0 0,0 1 0 0 0,0 0 0 0 0,0-1 1 0 0,0 0-1 0 0,0 1 0 0 0,0-1 1 0 0,0 0-1 0 0,1 0 0 0 0,-1 0 0 0 0,0 0 1 0 0,0 0-1 0 0,1 0 0 0 0,-1-1 1 0 0,-1 0-1 0 0,3 1-113 0 0,0 0-1 0 0,0 1 1 0 0,0-1-1 0 0,0 1 1 0 0,0-1 0 0 0,0 0-1 0 0,0 1 1 0 0,0-1 0 0 0,0 1-1 0 0,1-1 1 0 0,-1 1-1 0 0,0-1 1 0 0,0 0 0 0 0,0 1-1 0 0,1-1 1 0 0,-1 1 0 0 0,0-1-1 0 0,1 1 1 0 0,-1-1-1 0 0,0 1 1 0 0,1-1 0 0 0,-1 1-1 0 0,1 0 1 0 0,-1-1 0 0 0,1 1-1 0 0,-1 0 1 0 0,1-1-1 0 0,-1 1 1 0 0,1 0 0 0 0,-1-1-1 0 0,2 1 1 0 0,9-6 8 0 0,1 0 0 0 0,0 1 1 0 0,18-4-1 0 0,47-11 155 0 0,-47 14-102 0 0,35-13 0 0 0,-58 16-76 0 0,12-4 38 0 0,0 0 0 0 0,-1 2 0 0 0,33-6 1 0 0,32-2 98 0 0,-75 11-130 0 0,0 1 1 0 0,0 0-1 0 0,-1 0 1 0 0,1 0 0 0 0,0 1-1 0 0,0 1 1 0 0,10 0-1 0 0,12 1-14 0 0,100-2-267 0 0,-127 0 236 0 0,0-1 0 0 0,-1 0 0 0 0,1 0 0 0 0,0 0 0 0 0,0 0 0 0 0,0 0 0 0 0,-1-1 0 0 0,1 1 0 0 0,-1-1 0 0 0,1 0 0 0 0,-1 0 0 0 0,1 0 0 0 0,-1 0 0 0 0,0 0 0 0 0,0 0 0 0 0,0 0 0 0 0,0-1 0 0 0,-1 1 0 0 0,1-1 0 0 0,-1 0 0 0 0,1 1 0 0 0,1-5 0 0 0,-3 5-61 0 0,-1 0 0 0 0,1 1 0 0 0,0-1-1 0 0,0 1 1 0 0,-1-1 0 0 0,1 1 0 0 0,0-1 0 0 0,-1 1 0 0 0,0-1-1 0 0,1 1 1 0 0,-1-1 0 0 0,0 1 0 0 0,0 0 0 0 0,0-1-1 0 0,-1 0 1 0 0,-20-26-2203 0 0,17 21 1736 0 0,-2-2 0 0 0,-1 1 1 0 0,0-1-1 0 0,-17-12 0 0 0,21 17 439 0 0,-38-29-924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00.938"/>
    </inkml:context>
    <inkml:brush xml:id="br0">
      <inkml:brushProperty name="width" value="0.1" units="cm"/>
      <inkml:brushProperty name="height" value="0.1" units="cm"/>
      <inkml:brushProperty name="color" value="#FF0066"/>
    </inkml:brush>
  </inkml:definitions>
  <inkml:trace contextRef="#ctx0" brushRef="#br0">6 0 2068 0 0,'-2'11'432'0'0,"0"-1"0"0"0,1 1 0 0 0,0-1 0 0 0,1 1 0 0 0,0 0 0 0 0,1-1 0 0 0,0 1 0 0 0,1-1-1 0 0,0 1 1 0 0,4 12 0 0 0,15 43-389 0 0,2-1 0 0 0,4-1 0 0 0,2-1 0 0 0,38 59-1 0 0,-61-111-609 0 0,0-1-1 0 0,-1 2 1 0 0,4 13-1 0 0,0-2-851 0 0,-8-20 387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24.129"/>
    </inkml:context>
    <inkml:brush xml:id="br0">
      <inkml:brushProperty name="width" value="0.1" units="cm"/>
      <inkml:brushProperty name="height" value="0.1" units="cm"/>
      <inkml:brushProperty name="color" value="#FF0066"/>
    </inkml:brush>
  </inkml:definitions>
  <inkml:trace contextRef="#ctx0" brushRef="#br0">4868 7994 2400 0 0,'0'0'6220'0'0,"-1"-5"-5902"0"0,1 4-298 0 0,-1-1 1 0 0,1 1-1 0 0,0 0 0 0 0,-1-1 1 0 0,1 1-1 0 0,-1 0 0 0 0,1 0 1 0 0,-1-1-1 0 0,0 1 0 0 0,1 0 1 0 0,-1 0-1 0 0,0 0 0 0 0,0 0 1 0 0,0 0-1 0 0,0 0 0 0 0,0 0 1 0 0,0 0-1 0 0,0 0 0 0 0,0 1 1 0 0,0-1-1 0 0,0 0 0 0 0,-1 1 1 0 0,1-1-1 0 0,0 0 0 0 0,-2 1 1 0 0,-4-2 90 0 0,0 1 1 0 0,0 0-1 0 0,0 1 1 0 0,-11 0-1 0 0,10 0-55 0 0,-28-1 164 0 0,22 0-171 0 0,1 1 1 0 0,-1 0-1 0 0,0 1 0 0 0,1 0 0 0 0,-1 1 0 0 0,-13 4 0 0 0,-76 26 82 0 0,-67 19 180 0 0,75-29-98 0 0,-73 18 38 0 0,107-24-111 0 0,1-3 1 0 0,-101 9 0 0 0,-329 4 517 0 0,445-28-613 0 0,1-1-1 0 0,0-3 1 0 0,-44-11 0 0 0,45 8-24 0 0,-71-11 12 0 0,32 5 101 0 0,-123-37-1 0 0,103 18-2 0 0,2-4-1 0 0,1-5 1 0 0,2-4 0 0 0,-122-81-1 0 0,-85-76 110 0 0,-349-250 188 0 0,575 392-413 0 0,2-3 0 0 0,4-3-1 0 0,3-4 1 0 0,3-2 0 0 0,-71-105-1 0 0,90 112 31 0 0,-8-10-20 0 0,4-2 0 0 0,-48-98 0 0 0,32 20-16 0 0,7-3-1 0 0,8-2 1 0 0,6-3-1 0 0,7-1 1 0 0,8-2-1 0 0,7-1 1 0 0,-3-298-1 0 0,26 422-23 0 0,0-8-15 0 0,10-81 1 0 0,39-233 97 0 0,-4 117-70 0 0,-15 98 0 0 0,2-19 38 0 0,65-203 1 0 0,-40 207-60 0 0,7 2-1 0 0,7 3 1 0 0,7 4-1 0 0,126-192 1 0 0,51-20 7 0 0,27 17-45 0 0,-151 218 60 0 0,6 5 0 0 0,5 7 1 0 0,268-180-1 0 0,-104 127-83 0 0,-211 126 83 0 0,-7 7 7 0 0,2 3 0 0 0,2 4 0 0 0,117-29 0 0 0,294-46-123 0 0,-270 71 107 0 0,3 11 0 0 0,324-1 0 0 0,-246 30 101 0 0,-264 1-86 0 0,1 3 0 0 0,-1 2 1 0 0,-1 3-1 0 0,54 15 0 0 0,-63-14-8 0 0,155 36 42 0 0,13 2-2 0 0,227 85 1 0 0,-260-64-20 0 0,231 127 0 0 0,-281-123-22 0 0,-3 5 1 0 0,-3 5-1 0 0,-5 6 0 0 0,160 158 0 0 0,-258-231 15 0 0,231 241 8 0 0,-21 21-84 0 0,137 208 49 0 0,10 118 49 0 0,-338-544-46 0 0,305 646 142 0 0,-273-543-108 0 0,-8 3 0 0 0,38 176 0 0 0,-60-175-5 0 0,-6 1 1 0 0,-8 2-1 0 0,1 207 1 0 0,-25-322 2 0 0,-2 1 0 0 0,-17 81 0 0 0,13-94-3 0 0,-24 125 69 0 0,-90 266-1 0 0,91-350-106 0 0,-3-2 0 0 0,-56 98 0 0 0,-108 144 12 0 0,88-167 12 0 0,-6-5 1 0 0,-260 259 0 0 0,248-295 86 0 0,-4-7 1 0 0,-5-5 0 0 0,-256 147-1 0 0,-185 38 77 0 0,-24-48-4 0 0,388-166-406 0 0,-136 55-1322 0 0,264-95-653 0 0,-143 39-1 0 0,172-60 984 0 0,-2-3-1 0 0,1-3 0 0 0,-101 3 1 0 0,135-11 861 0 0,-1-1-1 0 0,-35-7 1 0 0,-147-39-641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31.478"/>
    </inkml:context>
    <inkml:brush xml:id="br0">
      <inkml:brushProperty name="width" value="0.1" units="cm"/>
      <inkml:brushProperty name="height" value="0.1" units="cm"/>
      <inkml:brushProperty name="color" value="#FF0066"/>
    </inkml:brush>
  </inkml:definitions>
  <inkml:trace contextRef="#ctx0" brushRef="#br0">7935 9615 1528 0 0,'0'9'668'0'0,"0"27"-74"0"0,0-27 2436 0 0,-3 1-2725 0 0,-13 32-27 0 0,15-41-240 0 0,-1 0 1 0 0,1 0-1 0 0,0 0 1 0 0,-1 0 0 0 0,1 0-1 0 0,-1 0 1 0 0,1 0 0 0 0,-1 0-1 0 0,1 0 1 0 0,-1-1 0 0 0,0 1-1 0 0,1-1 1 0 0,-1 1-1 0 0,0-1 1 0 0,0 0 0 0 0,1 1-1 0 0,-1-1 1 0 0,0 0 0 0 0,0 0-1 0 0,1 0 1 0 0,-1-1 0 0 0,-2 1-1 0 0,-12 0 178 0 0,-21 8 264 0 0,34-8-321 0 0,-1 0-37 0 0,-4-1-63 0 0,5 1-39 0 0,0-1 0 0 0,0 1 0 0 0,-1-1 1 0 0,1 1-1 0 0,0 0 0 0 0,0 1 0 0 0,0-1 1 0 0,0 0-1 0 0,-1 1 0 0 0,1 0 0 0 0,0 0 1 0 0,0 0-1 0 0,-5 2 0 0 0,-152 42 333 0 0,104-31-286 0 0,21-5 19 0 0,0-2 1 0 0,-49 5 0 0 0,49-8-16 0 0,0 1 0 0 0,-52 15 0 0 0,48-10-11 0 0,-54 7 0 0 0,8-9 35 0 0,-117 17 0 0 0,-105 21 85 0 0,-11 2 62 0 0,-152 19 52 0 0,326-52-282 0 0,-303 22 202 0 0,86-33-39 0 0,192-7-129 0 0,73 5-24 0 0,36 1 33 0 0,0-3 0 0 0,-61-9-1 0 0,-39-25 30 0 0,82 16-49 0 0,-149-18 32 0 0,-54-14 19 0 0,203 30-64 0 0,2 1-28 0 0,0-3 1 0 0,-96-42-1 0 0,69 17 9 0 0,-138-66 144 0 0,175 77-75 0 0,-98-69-1 0 0,-385-369 27 0 0,278 189-7 0 0,139 140-109 0 0,64 68 25 0 0,-95-141 1 0 0,-35-105-12 0 0,122 195-37 0 0,-137-248 69 0 0,127 226-21 0 0,-18-38 48 0 0,-78-251-106 0 0,110 259 20 0 0,-32-98 22 0 0,-29-103 35 0 0,54 143-122 0 0,61 178 78 0 0,2 0-5 0 0,-15-112 1 0 0,9-62-29 0 0,14-36-1 0 0,2 37 49 0 0,-2-46 4 0 0,11 228 0 0 0,1 0-1 0 0,2 1 0 0 0,20-76 0 0 0,-18 92 7 0 0,14-67 5 0 0,3 2-1 0 0,74-180 1 0 0,-37 146-40 0 0,122-192-1 0 0,-168 301 26 0 0,287-413-54 0 0,-218 331 79 0 0,196-239-56 0 0,19 18 65 0 0,-177 201-6 0 0,151-138 55 0 0,-92 116-95 0 0,7 8 0 0 0,354-197 0 0 0,210-39 44 0 0,-497 274-22 0 0,402-104 0 0 0,-70 78-1 0 0,-422 101-7 0 0,266-9 0 0 0,97 35-27 0 0,-472 3 47 0 0,-1 2 0 0 0,108 24 0 0 0,-105-17-14 0 0,195 32-18 0 0,111 24-36 0 0,486 173 145 0 0,-586-117-130 0 0,-193-86 45 0 0,76 44 3 0 0,-5 5 0 0 0,-3 7 1 0 0,178 153-1 0 0,-189-130 20 0 0,-6 6 1 0 0,138 173-1 0 0,179 303-141 0 0,-234-259 210 0 0,-167-271-76 0 0,49 98-14 0 0,89 234 0 0 0,31 191-37 0 0,-32 37 64 0 0,-136-432-49 0 0,20 253 0 0 0,-47-53 68 0 0,-12-322-43 0 0,-9 192 89 0 0,-27 27-47 0 0,12-117-54 0 0,-177 897 258 0 0,35-546-112 0 0,116-405-125 0 0,-6-3 0 0 0,-84 138-1 0 0,-90 53 29 0 0,195-267-25 0 0,-89 101-28 0 0,-143 132 0 0 0,-158 107 102 0 0,234-214-82 0 0,-373 315-7 0 0,364-313-92 0 0,-140 128-332 0 0,177-148-1410 0 0,-184 130-1 0 0,318-262 1450 0 0,0-2 0 0 0,0 0 0 0 0,-2-2 1 0 0,0-2-1 0 0,0 0 0 0 0,-2-2 0 0 0,1-1 0 0 0,-1-2 1 0 0,0-1-1 0 0,-45 4 0 0 0,63-10 164 0 0,1 0-1 0 0,-1-1 0 0 0,1-1 1 0 0,0 0-1 0 0,-19-5 1 0 0,-144-36-984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14.851"/>
    </inkml:context>
    <inkml:brush xml:id="br0">
      <inkml:brushProperty name="width" value="0.1" units="cm"/>
      <inkml:brushProperty name="height" value="0.1" units="cm"/>
      <inkml:brushProperty name="color" value="#FF0066"/>
    </inkml:brush>
  </inkml:definitions>
  <inkml:trace contextRef="#ctx0" brushRef="#br0">2577 1592 1392 0 0,'0'0'792'0'0,"8"0"-69"0"0,15 0-349 0 0,-7 0 5995 0 0,-19-16-6111 0 0,-14-44-66 0 0,16 59-183 0 0,0 0 0 0 0,0 0 0 0 0,1 0 0 0 0,-1 0 0 0 0,0 0 0 0 0,0 0 0 0 0,0 1 0 0 0,0-1 0 0 0,0 0 0 0 0,0 1 0 0 0,0-1 0 0 0,0 0 0 0 0,-1 1 0 0 0,1 0 0 0 0,0-1 0 0 0,0 1 0 0 0,0-1 0 0 0,0 1 0 0 0,-1 0 0 0 0,1 0 0 0 0,0 0 0 0 0,0 0 0 0 0,-1 0 0 0 0,1 0 0 0 0,0 0 0 0 0,0 0 0 0 0,-1 1 0 0 0,1-1 0 0 0,0 0 0 0 0,0 1 0 0 0,0-1 0 0 0,0 1 0 0 0,0-1 0 0 0,-2 2 0 0 0,-5 0 63 0 0,-8 0 103 0 0,-1 0-1 0 0,-28-1 1 0 0,-40 2 98 0 0,46 2-197 0 0,-10 2 140 0 0,-64 0 0 0 0,-1024-7 768 0 0,1113 0-976 0 0,0-2 1 0 0,0-1 0 0 0,0-1-1 0 0,1-1 1 0 0,0-1-1 0 0,0-2 1 0 0,-25-10 0 0 0,23 9-9 0 0,19 7 2 0 0,-98-36 69 0 0,-156-80-1 0 0,231 102-58 0 0,0-2 0 0 0,1-1 0 0 0,1-2 0 0 0,0 0 0 0 0,2-2 0 0 0,1 0 0 0 0,0-2-1 0 0,2-1 1 0 0,-21-32 0 0 0,9 9-10 0 0,13 20 3 0 0,1-1 0 0 0,2-1 0 0 0,-26-57 0 0 0,37 69 1 0 0,1 0 0 0 0,0-1 1 0 0,2 1-1 0 0,-4-39 1 0 0,8 52-10 0 0,0 1 1 0 0,0-1-1 0 0,0 1 1 0 0,1 0 0 0 0,0-1-1 0 0,3-8 1 0 0,5-13 10 0 0,1 0-1 0 0,1 0 1 0 0,2 1 0 0 0,0 1-1 0 0,2 0 1 0 0,29-37 0 0 0,-13 28-21 0 0,3 1 0 0 0,0 2 1 0 0,2 1-1 0 0,2 2 0 0 0,0 2 1 0 0,2 1-1 0 0,74-34 0 0 0,-35 26-12 0 0,0 3-1 0 0,2 4 1 0 0,115-23 0 0 0,-109 34-39 0 0,123-7 1 0 0,96 17 49 0 0,-274 5 31 0 0,24 2-28 0 0,0 3 0 0 0,-1 2 0 0 0,75 19 0 0 0,-111-22 7 0 0,297 77-88 0 0,-280-71 72 0 0,40 15-1 0 0,0 3-1 0 0,139 73 1 0 0,-174-78 26 0 0,0 2 1 0 0,-2 2-1 0 0,0 1 0 0 0,43 43 1 0 0,-58-47 2 0 0,-1 0 1 0 0,-2 1 0 0 0,0 2-1 0 0,-2 0 1 0 0,-1 1 0 0 0,27 57-1 0 0,-37-64 15 0 0,-1-1-1 0 0,7 41 0 0 0,-5-25-16 0 0,-7-26-9 0 0,-1 0 0 0 0,0 0 0 0 0,0 0 0 0 0,-1 0 0 0 0,-2 19 0 0 0,0 0-5 0 0,2 22-20 0 0,-7-36-17 0 0,4-10 26 0 0,-2 2-26 0 0,0 0 0 0 0,0 1-1 0 0,1-1 1 0 0,0 1-1 0 0,1 0 1 0 0,0 0 0 0 0,0 1-1 0 0,-3 16 1 0 0,-9 42-1638 0 0,28-60-3834 0 0,-10-6 5418 0 0,1 0-1 0 0,-1-1 1 0 0,0 1 0 0 0,0-1-1 0 0,0 0 1 0 0,1 0 0 0 0,-1 0-1 0 0,0 0 1 0 0,0-1 0 0 0,0 0-1 0 0,1 1 1 0 0,-1-1 0 0 0,0 0-1 0 0,0 0 1 0 0,0 0 0 0 0,0-1-1 0 0,0 1 1 0 0,-1-1 0 0 0,1 0-1 0 0,0 0 1 0 0,-1 0 0 0 0,4-3-1 0 0,30-22-1012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2.926"/>
    </inkml:context>
    <inkml:brush xml:id="br0">
      <inkml:brushProperty name="width" value="0.1" units="cm"/>
      <inkml:brushProperty name="height" value="0.1" units="cm"/>
      <inkml:brushProperty name="color" value="#FF0066"/>
    </inkml:brush>
  </inkml:definitions>
  <inkml:trace contextRef="#ctx0" brushRef="#br0">181 8 964 0 0,'-24'16'2639'0'0,"21"-15"-2490"0"0,1 1 1 0 0,-1-1-1 0 0,0 1 1 0 0,1-1-1 0 0,0 1 0 0 0,-1 0 1 0 0,1 0-1 0 0,0 0 0 0 0,0 0 1 0 0,0 0-1 0 0,0 0 1 0 0,0 1-1 0 0,1-1 0 0 0,-1 1 1 0 0,1-1-1 0 0,-1 1 1 0 0,-1 5-1 0 0,-9 17 618 0 0,8-20-643 0 0,2 0-1 0 0,-1 0 0 0 0,0 0 1 0 0,1 0-1 0 0,-2 7 0 0 0,-19 69 987 0 0,-20 136-1 0 0,22-64 55 0 0,20-150-1050 0 0,1 2-79 0 0,0 101-1269 0 0,0-101 894 0 0,5-1-311 0 0,-2-1 528 0 0,14 9-739 0 0,-17-12 803 0 0,1 0 0 0 0,-1 0-1 0 0,1 0 1 0 0,0 0 0 0 0,-1 0-1 0 0,1 0 1 0 0,-1-1 0 0 0,1 1-1 0 0,-1 0 1 0 0,1 0 0 0 0,0 0-1 0 0,-1-1 1 0 0,1 1 0 0 0,-1 0-1 0 0,1-1 1 0 0,-1 1 0 0 0,0-1-1 0 0,1 1 1 0 0,-1 0 0 0 0,1-1 0 0 0,-1 1-1 0 0,0-1 1 0 0,1 1 0 0 0,-1-1-1 0 0,0 1 1 0 0,1-1 0 0 0,-1 1-1 0 0,0-1 1 0 0,0 1 0 0 0,0-1-1 0 0,1 0 1 0 0,-1 1 0 0 0,0-1-1 0 0,0 1 1 0 0,0-1 0 0 0,0 0-1 0 0,0 1 1 0 0,0-1 0 0 0,0 1 0 0 0,0-2-1 0 0,11-39-2584 0 0,-2 16 1563 0 0</inkml:trace>
  <inkml:trace contextRef="#ctx0" brushRef="#br0" timeOffset="1">268 0 860 0 0,'-2'31'2395'0'0,"-9"53"0"0"0,6-53-1594 0 0,-2 56-1 0 0,-6 99 952 0 0,13 18-616 0 0,1-201-1176 0 0,-1-1 0 0 0,0 1-1 0 0,1-1 1 0 0,-1 1 0 0 0,1-1 0 0 0,0 0 0 0 0,0 1 0 0 0,0-1 0 0 0,0 0-1 0 0,0 0 1 0 0,3 4 0 0 0,-1-1-83 0 0,-3-5 86 0 0,0 0 0 0 0,0 0 0 0 0,0 1 0 0 0,1-1-1 0 0,-1 0 1 0 0,0 0 0 0 0,0 1 0 0 0,0-1 0 0 0,0 0 0 0 0,0 0 0 0 0,0 0-1 0 0,0 0 1 0 0,1 1 0 0 0,-1-1 0 0 0,0 0 0 0 0,0 0 0 0 0,0 0 0 0 0,0 0-1 0 0,1 1 1 0 0,-1-1 0 0 0,0 0 0 0 0,0 0 0 0 0,0 0 0 0 0,1 0 0 0 0,-1 0-1 0 0,0 0 1 0 0,0 0 0 0 0,0 0 0 0 0,1 0 0 0 0,-1 0 0 0 0,0 0 0 0 0,0 0-1 0 0,1 0 1 0 0,-1 0 0 0 0,0 0 0 0 0,0 0 0 0 0,1 0 0 0 0,-1 0 0 0 0,0 0-1 0 0,7-8-1244 0 0,1-12-625 0 0,-4 2 672 0 0,2-5 123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15.439"/>
    </inkml:context>
    <inkml:brush xml:id="br0">
      <inkml:brushProperty name="width" value="0.1" units="cm"/>
      <inkml:brushProperty name="height" value="0.1" units="cm"/>
      <inkml:brushProperty name="color" value="#FF0066"/>
    </inkml:brush>
  </inkml:definitions>
  <inkml:trace contextRef="#ctx0" brushRef="#br0">1744 1159 968 0 0,'-15'20'677'0'0,"0"0"1"0"0,-2-2-1 0 0,0 0 0 0 0,-25 20 1 0 0,-84 55 872 0 0,91-72-1123 0 0,-2-2-1 0 0,0-1 1 0 0,-1-2 0 0 0,-62 17 0 0 0,49-20-14 0 0,-1-3 0 0 0,-93 7 0 0 0,-106-12 287 0 0,200-5-537 0 0,4 2-10 0 0,28-1-99 0 0,0 0-1 0 0,0-2 0 0 0,0 0 0 0 0,0-1 0 0 0,-21-5 0 0 0,-142-55 218 0 0,139 45-166 0 0,21 9-67 0 0,1-2 0 0 0,1 0 0 0 0,-1-1 1 0 0,2-2-1 0 0,0 0 0 0 0,0 0 0 0 0,1-2 0 0 0,-23-24 0 0 0,29 26-18 0 0,1-1 0 0 0,0 0 0 0 0,1 0 0 0 0,0-1 0 0 0,1 0 0 0 0,1-1 0 0 0,1 0-1 0 0,0 0 1 0 0,1-1 0 0 0,1 0 0 0 0,-5-23 0 0 0,9 25-15 0 0,0 1-1 0 0,1-1 1 0 0,1 0-1 0 0,0 1 1 0 0,1-1-1 0 0,1 1 1 0 0,0 0-1 0 0,1 0 1 0 0,1 0-1 0 0,0 0 1 0 0,0 1-1 0 0,10-17 1 0 0,-5 9-9 0 0,4-8 5 0 0,1 0 1 0 0,1 1-1 0 0,2 0 0 0 0,1 1 0 0 0,27-29 0 0 0,118-101-44 0 0,-97 102 7 0 0,2 2 0 0 0,3 4 1 0 0,154-79-1 0 0,-110 74 25 0 0,3 6-1 0 0,135-36 0 0 0,-197 70-8 0 0,1 3 0 0 0,1 2 0 0 0,-1 2 0 0 0,114 3 0 0 0,-145 4 19 0 0,-1 2-1 0 0,0 1 1 0 0,0 1-1 0 0,0 2 0 0 0,0 0 1 0 0,31 12-1 0 0,-43-13 1 0 0,21 8 12 0 0,-1 1-1 0 0,-1 2 1 0 0,0 1 0 0 0,-2 1 0 0 0,0 2 0 0 0,-1 1 0 0 0,-1 1 0 0 0,0 2-1 0 0,-2 1 1 0 0,-1 1 0 0 0,-2 1 0 0 0,0 1 0 0 0,20 33 0 0 0,-31-43-6 0 0,-2 2 0 0 0,0 0 0 0 0,-1 0 0 0 0,-1 0 0 0 0,-1 1 0 0 0,8 30 0 0 0,-9-18 41 0 0,-2-1 1 0 0,-1 1-1 0 0,0 57 0 0 0,-4-80-35 0 0,-1-1-1 0 0,0 1 1 0 0,0-1-1 0 0,-1 0 0 0 0,-1 1 1 0 0,1-1-1 0 0,-1 0 1 0 0,-1 0-1 0 0,0 0 0 0 0,0-1 1 0 0,-9 14-1 0 0,0 0 19 0 0,-13 23-62 0 0,-1-2 1 0 0,-3-1 0 0 0,-1-2-1 0 0,-2 0 1 0 0,-2-3 0 0 0,-2 0-1 0 0,0-3 1 0 0,-3-1 0 0 0,-72 46-1 0 0,36-33-788 0 0,-2-4 0 0 0,-2-3-1 0 0,-2-4 1 0 0,-143 41-1 0 0,49-30-1283 0 0,-187 22 0 0 0,154-40 788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5.944"/>
    </inkml:context>
    <inkml:brush xml:id="br0">
      <inkml:brushProperty name="width" value="0.1" units="cm"/>
      <inkml:brushProperty name="height" value="0.1" units="cm"/>
      <inkml:brushProperty name="color" value="#FF0066"/>
    </inkml:brush>
  </inkml:definitions>
  <inkml:trace contextRef="#ctx0" brushRef="#br0">133 498 1556 0 0,'0'0'6842'0'0,"4"-4"-6793"0"0,1 1-21 0 0,1 1-1 0 0,-1-1 1 0 0,1 1-1 0 0,-1 0 0 0 0,1 0 1 0 0,0 1-1 0 0,0 0 0 0 0,0 0 1 0 0,0 0-1 0 0,0 1 1 0 0,0 0-1 0 0,0 0 0 0 0,10 2 1 0 0,7-2 28 0 0,111 8 86 0 0,-22 1-85 0 0,118 5 75 0 0,149 4 342 0 0,348-18-21 0 0,-690-1-440 0 0,0-1 0 0 0,0-1 1 0 0,44-11-1 0 0,-41 6 0 0 0,2 2 0 0 0,58-2-1 0 0,201 4 124 0 0,-46 4-63 0 0,-219 0-59 0 0,1-2 0 0 0,-1-1 0 0 0,71-16 0 0 0,-58 8-18 0 0,86-7-1 0 0,67 3 17 0 0,607-60 19 0 0,4-72 101 0 0,-555 83 95 0 0,-193 44 109 0 0,-40 3-113 0 0,-23 15-177 0 0,0 0 1 0 0,0 0-1 0 0,0 0 0 0 0,0 1 1 0 0,0-1-1 0 0,0 1 0 0 0,1 0 0 0 0,-1-1 1 0 0,1 1-1 0 0,4-1 0 0 0,-7-2-83 0 0,0-12 19 0 0,0 12 112 0 0,0-1-136 0 0,0-13-12 0 0,0 14-17 0 0,-3-1-101 0 0,-3-3 139 0 0,2 1-23 0 0,16 14-49 0 0,-11-6 63 0 0,1-1 37 0 0,0 1 0 0 0,-1 0 1 0 0,1 1-1 0 0,0-1 0 0 0,-1 0 1 0 0,1 0-1 0 0,-1 1 0 0 0,1-1 1 0 0,-1 1-1 0 0,0-1 0 0 0,1 1 1 0 0,-1 0-1 0 0,0 0 0 0 0,0-1 1 0 0,0 1-1 0 0,-1 0 0 0 0,1 0 0 0 0,0 0 1 0 0,-1 0-1 0 0,1 0 0 0 0,-1 0 1 0 0,1 0-1 0 0,-1 3 0 0 0,4 8 7 0 0,4 14 9 0 0,6 13-110 0 0,-12-32 107 0 0,0 0-1 0 0,-1 0 1 0 0,0 0 0 0 0,-1 0 0 0 0,1 0-1 0 0,-2 10 1 0 0,1-8-4 0 0,0-7-19 0 0,0 2-4 0 0,0 47 54 0 0,-1-51-34 0 0,1 1 0 0 0,-1-1 1 0 0,1 1-1 0 0,-1-1 0 0 0,1 1 0 0 0,-1-1 0 0 0,0 1 0 0 0,1-1 0 0 0,-1 0 0 0 0,0 1 0 0 0,0-1 0 0 0,0 0 0 0 0,-2 3 0 0 0,-32 48 7 0 0,-7 13 20 0 0,-91 109 1 0 0,-19-37 11 0 0,122-115-45 0 0,-2-1 0 0 0,0-1 1 0 0,-64 28-1 0 0,-35 20 19 0 0,-49 28 65 0 0,133-73-90 0 0,-155 57 21 0 0,147-60 11 0 0,1-3 28 0 0,-1-3 1 0 0,-97 13-1 0 0,123-24-32 0 0,-1-1-1 0 0,-34-2 0 0 0,5-1 23 0 0,-162 1 57 0 0,184-1-80 0 0,0-1-1 0 0,0-3 0 0 0,-57-13 0 0 0,29 4 11 0 0,-226-20 134 0 0,240 30-130 0 0,-514-10 108 0 0,491 14-119 0 0,-431 0-5 0 0,405-3-55 0 0,-157-25-1 0 0,224 24 41 0 0,-531-98 57 0 0,418 65-112 0 0,-227-90 0 0 0,328 107 83 0 0,1-1 0 0 0,1-3-1 0 0,-54-39 1 0 0,64 40-23 0 0,15 11-5 0 0,1 0 0 0 0,-16-17 0 0 0,30 26-2 0 0,1-1 1 0 0,0 1 0 0 0,0-1-1 0 0,0 1 1 0 0,0-1 0 0 0,1 0-1 0 0,-1 0 1 0 0,1 0 0 0 0,0 1-1 0 0,0-1 1 0 0,1 0 0 0 0,-1-1-1 0 0,1-6 1 0 0,7-2-9 0 0,5-6 5 0 0,0-1 0 0 0,2 1 0 0 0,0 1 0 0 0,2 1 0 0 0,0 0 0 0 0,0 1 0 0 0,1 0 0 0 0,1 2 0 0 0,21-13 0 0 0,-23 17 11 0 0,290-161-18 0 0,-264 152 7 0 0,1 1 1 0 0,0 2 0 0 0,1 2-1 0 0,1 3 1 0 0,75-11 0 0 0,65 6 23 0 0,-86 14-28 0 0,-63 2 13 0 0,-10 1-3 0 0,0 1 0 0 0,0 2-1 0 0,0 0 1 0 0,-1 1 0 0 0,0 2 0 0 0,28 10-1 0 0,-3 0-11 0 0,35 7-16 0 0,-22-7 8 0 0,93 39-1 0 0,-49-10 51 0 0,1 0-135 0 0,197 114 0 0 0,8 71-2093 0 0,-261-191 765 0 0,-41-31 858 0 0,1-1 0 0 0,1 0 0 0 0,-1 0 0 0 0,1-1 0 0 0,0-1 0 0 0,18 6 0 0 0,-22-10-618 0 0,11-2 122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7.541"/>
    </inkml:context>
    <inkml:brush xml:id="br0">
      <inkml:brushProperty name="width" value="0.1" units="cm"/>
      <inkml:brushProperty name="height" value="0.1" units="cm"/>
      <inkml:brushProperty name="color" value="#FF0066"/>
    </inkml:brush>
  </inkml:definitions>
  <inkml:trace contextRef="#ctx0" brushRef="#br0">123 52 1736 0 0,'0'0'6149'0'0,"0"-8"-5833"0"0,0-27-28 0 0,0 27 811 0 0,-3 15-955 0 0,-8 19-41 0 0,-13 28 79 0 0,3 2 0 0 0,-28 114 0 0 0,42-120 58 0 0,0 95 0 0 0,7-144-237 0 0,0-1-1 0 0,0 1 1 0 0,0-1 0 0 0,0 1-1 0 0,0-1 1 0 0,0 1-1 0 0,0-1 1 0 0,0 1 0 0 0,1-1-1 0 0,-1 0 1 0 0,0 1 0 0 0,0-1-1 0 0,1 1 1 0 0,-1-1 0 0 0,0 1-1 0 0,1-1 1 0 0,-1 0 0 0 0,0 1-1 0 0,1-1 1 0 0,-1 0-1 0 0,0 1 1 0 0,1-1 0 0 0,-1 0-1 0 0,1 0 1 0 0,0 1 0 0 0,31 25 56 0 0,-30-26-58 0 0,-1 1 0 0 0,1 0-1 0 0,0 0 1 0 0,0-1 0 0 0,-1 1 0 0 0,1-1 0 0 0,0 1 0 0 0,0-1-1 0 0,0 0 1 0 0,0 0 0 0 0,0 0 0 0 0,-1 0 0 0 0,1 0 0 0 0,0 0-1 0 0,0 0 1 0 0,0-1 0 0 0,0 1 0 0 0,2-2 0 0 0,26-13-8 0 0,-27 14 2 0 0,14-11 9 0 0,1-1-1 0 0,-1 0 1 0 0,18-19-1 0 0,16-14-42 0 0,-47 42 31 0 0,-1 0 0 0 0,1 0 0 0 0,-1 0 0 0 0,0 0 0 0 0,0 0 0 0 0,0-1 0 0 0,-1 1 0 0 0,1-1 0 0 0,-1 0 0 0 0,0 1 0 0 0,-1-1 0 0 0,1 0 0 0 0,-1 0 0 0 0,2-10 0 0 0,-1-6-42 0 0,-1 0 0 0 0,-2-29 0 0 0,0 21 37 0 0,-5 15-35 0 0,0 4 16 0 0,-1-1-58 0 0,0 0 1 0 0,-1 0-1 0 0,0 1 0 0 0,0 0 0 0 0,-12-10 0 0 0,19 19 56 0 0,0 0 0 0 0,-1 1 0 0 0,1-1 0 0 0,0 0-1 0 0,0 1 1 0 0,0 0 0 0 0,-1-1 0 0 0,1 1 0 0 0,0 0 0 0 0,-1-1 0 0 0,1 1-1 0 0,0 0 1 0 0,-1 0 0 0 0,1 0 0 0 0,0 0 0 0 0,-1 0 0 0 0,1 0-1 0 0,0 1 1 0 0,-1-1 0 0 0,1 0 0 0 0,0 1 0 0 0,0-1 0 0 0,-2 1 0 0 0,-31 20-1643 0 0,21-12 557 0 0,-6 5-280 0 0,1 1 1 0 0,-32 32-1 0 0,33-25 45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7.911"/>
    </inkml:context>
    <inkml:brush xml:id="br0">
      <inkml:brushProperty name="width" value="0.1" units="cm"/>
      <inkml:brushProperty name="height" value="0.1" units="cm"/>
      <inkml:brushProperty name="color" value="#FF0066"/>
    </inkml:brush>
  </inkml:definitions>
  <inkml:trace contextRef="#ctx0" brushRef="#br0">330 0 1128 0 0,'-4'24'728'0'0,"-1"0"1"0"0,-1 0-1 0 0,-1-1 0 0 0,-1 0 0 0 0,-15 30 0 0 0,0 1-270 0 0,-72 164 1095 0 0,26-66-653 0 0,25-29 78 0 0,1-17-631 0 0,40-89-560 0 0,3-17 173 0 0,0 1 0 0 0,0-1 1 0 0,0 0-1 0 0,0 0 1 0 0,0 0-1 0 0,0 0 0 0 0,0 0 1 0 0,0 1-1 0 0,0-1 1 0 0,0 0-1 0 0,0 0 1 0 0,0 0-1 0 0,1 0 0 0 0,-1 0 1 0 0,0 1-1 0 0,0-1 1 0 0,0 0-1 0 0,0 0 0 0 0,0 0 1 0 0,0 0-1 0 0,0 0 1 0 0,0 0-1 0 0,0 1 0 0 0,0-1 1 0 0,0 0-1 0 0,1 0 1 0 0,-1 0-1 0 0,0 0 1 0 0,0 0-1 0 0,0 0 0 0 0,0 0 1 0 0,0 0-1 0 0,0 0 1 0 0,1 0-1 0 0,-1 0 0 0 0,0 0 1 0 0,0 0-1 0 0,0 0 1 0 0,0 1-1 0 0,0-1 0 0 0,1 0 1 0 0,-1 0-1 0 0,0 0 1 0 0,0 0-1 0 0,0-1 1 0 0,0 1-1 0 0,1 0 0 0 0,0-1-228 0 0,1-1 0 0 0,-1 0-1 0 0,1 1 1 0 0,-1-1 0 0 0,0 0-1 0 0,0 0 1 0 0,0 0-1 0 0,0 0 1 0 0,0 0 0 0 0,0-1-1 0 0,0 1 1 0 0,-1 0 0 0 0,2-4-1 0 0,11-41-983 0 0,10 6 10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8.270"/>
    </inkml:context>
    <inkml:brush xml:id="br0">
      <inkml:brushProperty name="width" value="0.1" units="cm"/>
      <inkml:brushProperty name="height" value="0.1" units="cm"/>
      <inkml:brushProperty name="color" value="#FF0066"/>
    </inkml:brush>
  </inkml:definitions>
  <inkml:trace contextRef="#ctx0" brushRef="#br0">1 20 1148 0 0,'2'-2'317'0'0,"1"0"0"0"0,0 0 0 0 0,0 0 0 0 0,0 0 0 0 0,1 0 0 0 0,-1 1 0 0 0,0-1 0 0 0,1 1 1 0 0,-1 0-1 0 0,1 0 0 0 0,5 0 0 0 0,-7 1-243 0 0,-1 0 1 0 0,1 0 0 0 0,0 0-1 0 0,0 0 1 0 0,-1 1 0 0 0,1-1 0 0 0,-1 1-1 0 0,1-1 1 0 0,0 1 0 0 0,-1 0-1 0 0,1 0 1 0 0,-1-1 0 0 0,1 1 0 0 0,-1 0-1 0 0,0 0 1 0 0,1 1 0 0 0,-1-1 0 0 0,0 0-1 0 0,0 0 1 0 0,0 0 0 0 0,1 1-1 0 0,-2-1 1 0 0,1 1 0 0 0,0-1 0 0 0,0 1-1 0 0,0-1 1 0 0,0 4 0 0 0,42 86 1098 0 0,68 108 1 0 0,-18-27-460 0 0,2-36-912 0 0,-87-124-29 0 0,1 0 0 0 0,21 21-1 0 0,-18-21-190 0 0,-11-10-166 0 0,3 2 751 0 0,25-3-7246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8.967"/>
    </inkml:context>
    <inkml:brush xml:id="br0">
      <inkml:brushProperty name="width" value="0.1" units="cm"/>
      <inkml:brushProperty name="height" value="0.1" units="cm"/>
      <inkml:brushProperty name="color" value="#FF0066"/>
    </inkml:brush>
  </inkml:definitions>
  <inkml:trace contextRef="#ctx0" brushRef="#br0">686 274 1036 0 0,'0'0'822'0'0,"0"-8"-525"0"0,0-26-50 0 0,0 26 483 0 0,0-1-550 0 0,0 5-168 0 0,0 0 0 0 0,-1 1 0 0 0,0-1 0 0 0,1 0 0 0 0,-2 1 1 0 0,1-1-1 0 0,0 0 0 0 0,-1 1 0 0 0,1-1 0 0 0,-1 1 0 0 0,0 0 1 0 0,0 0-1 0 0,-4-5 0 0 0,-34-30 87 0 0,30 29-57 0 0,7 8 15 0 0,1-1 1 0 0,0 0-1 0 0,-1-1 1 0 0,1 1-1 0 0,0 0 1 0 0,0-1-1 0 0,0 1 1 0 0,1-1-1 0 0,-1 1 1 0 0,0-1-1 0 0,1 0 1 0 0,0 0-1 0 0,0 0 0 0 0,-2-4 1 0 0,-4-9 459 0 0,6 14-398 0 0,0 0 1 0 0,0 1-1 0 0,0-1 0 0 0,1 0 1 0 0,-1 0-1 0 0,0 0 0 0 0,1 0 1 0 0,-1 0-1 0 0,1 0 0 0 0,0-3 1 0 0,0 4-61 0 0,0-1 1 0 0,0 1-1 0 0,-1 0 1 0 0,1 0-1 0 0,0 0 0 0 0,0 0 1 0 0,-1 0-1 0 0,1 0 1 0 0,0 0-1 0 0,-1 0 1 0 0,1-1-1 0 0,-1 1 1 0 0,1 0-1 0 0,-1 1 1 0 0,0-1-1 0 0,1 0 0 0 0,-1 0 1 0 0,0 0-1 0 0,0 0 1 0 0,0 0-1 0 0,-1 0 1 0 0,-2-4 267 0 0,3 4-319 0 0,1 1 0 0 0,0 0 0 0 0,0 0 0 0 0,0-1 0 0 0,-1 1 0 0 0,1 0 0 0 0,0 0 0 0 0,0-1 0 0 0,0 1 0 0 0,-1 0 0 0 0,1 0 0 0 0,0 0 0 0 0,0-1 0 0 0,-1 1 0 0 0,1 0 0 0 0,0 0 0 0 0,-1 0 0 0 0,1 0 0 0 0,0 0 0 0 0,0 0 0 0 0,-1 0 0 0 0,1-1 0 0 0,0 1 0 0 0,-1 0 0 0 0,1 0 0 0 0,0 0 0 0 0,-1 0 0 0 0,1 1 0 0 0,0-1 0 0 0,-1 0 0 0 0,1 0 0 0 0,0 0 0 0 0,-1 0 0 0 0,1 0 0 0 0,0 0 0 0 0,0 0 0 0 0,-1 0 0 0 0,1 1 0 0 0,0-1 0 0 0,0 0 0 0 0,-1 0 0 0 0,1 0 1 0 0,0 1-1 0 0,0-1 0 0 0,-1 0 0 0 0,1 0 0 0 0,0 1 0 0 0,0-1 0 0 0,0 0 0 0 0,0 0 0 0 0,-1 1 0 0 0,1-1 0 0 0,0 0 0 0 0,0 1 0 0 0,0-1 0 0 0,0 1 0 0 0,-31 17 291 0 0,1-3-188 0 0,-17 16-70 0 0,15-10 42 0 0,0-1 0 0 0,-1-2 0 0 0,-38 16 0 0 0,-72 28 122 0 0,76-30 64 0 0,47-25-188 0 0,18-7-87 0 0,1 0 1 0 0,-1 0 0 0 0,1 0 0 0 0,-1 1-1 0 0,1-1 1 0 0,-1 0 0 0 0,1 1-1 0 0,-1-1 1 0 0,1 1 0 0 0,-1 0 0 0 0,1-1-1 0 0,0 1 1 0 0,-1 0 0 0 0,1 0-1 0 0,0 0 1 0 0,0 0 0 0 0,0 0 0 0 0,0 0-1 0 0,-1 0 1 0 0,1 1 0 0 0,1-1-1 0 0,-1 0 1 0 0,0 0 0 0 0,0 1 0 0 0,0-1-1 0 0,1 1 1 0 0,-1-1 0 0 0,1 1-1 0 0,-1-1 1 0 0,1 1 0 0 0,-1 1 0 0 0,1-1-140 0 0,7 2-605 0 0,19 11-88 0 0,-24-14 699 0 0,-1 0 1 0 0,0-1 0 0 0,1 1-1 0 0,-1 0 1 0 0,0-1 0 0 0,1 1 0 0 0,-1-1-1 0 0,1 0 1 0 0,-1 0 0 0 0,1 1-1 0 0,-1-1 1 0 0,1 0 0 0 0,-1 0-1 0 0,1 0 1 0 0,-1 0 0 0 0,1-1-1 0 0,-1 1 1 0 0,1 0 0 0 0,-1-1-1 0 0,1 1 1 0 0,-1-1 0 0 0,0 1-1 0 0,1-1 1 0 0,-1 0 0 0 0,0 1 0 0 0,1-1-1 0 0,-1 0 1 0 0,0 0 0 0 0,2-2-1 0 0,7-3-828 0 0,7 0-135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49.323"/>
    </inkml:context>
    <inkml:brush xml:id="br0">
      <inkml:brushProperty name="width" value="0.1" units="cm"/>
      <inkml:brushProperty name="height" value="0.1" units="cm"/>
      <inkml:brushProperty name="color" value="#FF0066"/>
    </inkml:brush>
  </inkml:definitions>
  <inkml:trace contextRef="#ctx0" brushRef="#br0">0 1 1428 0 0,'11'5'1074'0'0,"0"0"1"0"0,-1 1-1 0 0,0 1 1 0 0,12 9-1 0 0,26 22 241 0 0,-31-26-1143 0 0,1-1 0 0 0,1-1 0 0 0,0-1 0 0 0,0-1 0 0 0,1 0 0 0 0,0-2 0 0 0,38 9 0 0 0,-3-3 66 0 0,57 21 1 0 0,-97-28-171 0 0,1 0-77 0 0,-1 1 0 0 0,19 10-1 0 0,-32-15-84 0 0,1-1-1343 0 0,8 0 836 0 0,1 0-3842 0 0,10 0 3250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50.287"/>
    </inkml:context>
    <inkml:brush xml:id="br0">
      <inkml:brushProperty name="width" value="0.1" units="cm"/>
      <inkml:brushProperty name="height" value="0.1" units="cm"/>
      <inkml:brushProperty name="color" value="#FF0066"/>
    </inkml:brush>
  </inkml:definitions>
  <inkml:trace contextRef="#ctx0" brushRef="#br0">35 37 2272 0 0,'-11'9'6889'0'0,"-11"52"-6744"0"0,22-59-133 0 0,-1 0 1 0 0,1-1-1 0 0,0 1 1 0 0,-1 0 0 0 0,1 0-1 0 0,0 0 1 0 0,0-1 0 0 0,0 1-1 0 0,1 0 1 0 0,-1 0 0 0 0,0-1-1 0 0,1 1 1 0 0,-1 0 0 0 0,1 0-1 0 0,-1-1 1 0 0,1 1 0 0 0,0-1-1 0 0,0 1 1 0 0,0-1 0 0 0,0 1-1 0 0,0-1 1 0 0,1 2 0 0 0,2 1 23 0 0,-1-1-1 0 0,1 0 1 0 0,0-1 0 0 0,0 1 0 0 0,8 4 0 0 0,-2-2 48 0 0,-5-1-52 0 0,-1-2 1 0 0,1 1-1 0 0,0 0 1 0 0,-1-1-1 0 0,1 0 1 0 0,8 2-1 0 0,1-1 4 0 0,-1-2 0 0 0,1 0-1 0 0,14-1 1 0 0,-24 0-34 0 0,-1-1-1 0 0,0 0 0 0 0,0 0 1 0 0,0 0-1 0 0,-1 0 1 0 0,1-1-1 0 0,0 1 0 0 0,0-1 1 0 0,-1 1-1 0 0,1-1 1 0 0,-1 0-1 0 0,1 0 1 0 0,-1 0-1 0 0,0-1 0 0 0,0 1 1 0 0,0 0-1 0 0,0-1 1 0 0,3-5-1 0 0,-3 5-3 0 0,0 0-1 0 0,0 0 1 0 0,-1 0 0 0 0,1 0 0 0 0,-1 0-1 0 0,0 0 1 0 0,0-1 0 0 0,0 1-1 0 0,0 0 1 0 0,-1-1 0 0 0,1 1 0 0 0,-1-1-1 0 0,0 1 1 0 0,0-1 0 0 0,0 1-1 0 0,0 0 1 0 0,-1-1 0 0 0,0 1 0 0 0,1-1-1 0 0,-3-3 1 0 0,-1-2-15 0 0,-1 0-1 0 0,0 1 1 0 0,-1-1-1 0 0,0 1 1 0 0,0 0 0 0 0,-9-8-1 0 0,12 14 10 0 0,1 0 0 0 0,-1-1 0 0 0,0 1 0 0 0,1 1 0 0 0,-1-1 0 0 0,0 0 0 0 0,0 1 0 0 0,0-1 0 0 0,0 1 0 0 0,-5-1 0 0 0,7 1 3 0 0,-1 1 1 0 0,1 0 0 0 0,-1 0-1 0 0,1 0 1 0 0,-1 0 0 0 0,0 0 0 0 0,1 0-1 0 0,-1 1 1 0 0,1-1 0 0 0,-1 0-1 0 0,1 1 1 0 0,-1-1 0 0 0,1 1-1 0 0,0 0 1 0 0,-1-1 0 0 0,1 1 0 0 0,0 0-1 0 0,-1 0 1 0 0,1 0 0 0 0,0 0-1 0 0,0 0 1 0 0,0 0 0 0 0,-1 1 0 0 0,-1 4 19 0 0,0 0 1 0 0,0 0-1 0 0,1 0 1 0 0,0 0-1 0 0,1 0 1 0 0,-1 0-1 0 0,1 1 1 0 0,0 7-1 0 0,-2 3 19 0 0,-7 65 127 0 0,0 150 1 0 0,8-143-75 0 0,0 483 311 0 0,4-291-1236 0 0,-1-267 759 0 0,3-13-973 0 0,15-34-1845 0 0,22-74 258 0 0,-20 51 1551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50.844"/>
    </inkml:context>
    <inkml:brush xml:id="br0">
      <inkml:brushProperty name="width" value="0.1" units="cm"/>
      <inkml:brushProperty name="height" value="0.1" units="cm"/>
      <inkml:brushProperty name="color" value="#FF0066"/>
    </inkml:brush>
  </inkml:definitions>
  <inkml:trace contextRef="#ctx0" brushRef="#br0">208 2 1900 0 0,'-1'-1'1679'0'0,"5"7"-523"0"0,23 43 677 0 0,-16-15-1532 0 0,-1 1 0 0 0,-3 1 1 0 0,7 66-1 0 0,4 0 87 0 0,-9-65-113 0 0,4 55 0 0 0,-4-24-59 0 0,-6-52-129 0 0,0 0-1 0 0,-1 0 1 0 0,0 22 0 0 0,-2 107 473 0 0,-1-137-544 0 0,1-1 0 0 0,-1 0 0 0 0,0 1 0 0 0,-1-1 0 0 0,0 0 0 0 0,0 0 0 0 0,0 0 0 0 0,-1 0 0 0 0,0 0 0 0 0,-1 0 0 0 0,1-1 0 0 0,-9 12 0 0 0,-3 6 37 0 0,-11 31 100 0 0,21-45-125 0 0,1 1 0 0 0,-1-1 0 0 0,-1 0 1 0 0,0-1-1 0 0,0 1 0 0 0,-1-1 0 0 0,-12 13 0 0 0,4-5 24 0 0,13-14-37 0 0,-1 0 0 0 0,1 0 1 0 0,-1 0-1 0 0,0 0 0 0 0,0-1 0 0 0,0 1 1 0 0,0-1-1 0 0,0 0 0 0 0,-7 4 1 0 0,8-5-9 0 0,-16 8 72 0 0,-1-1 0 0 0,-34 9 0 0 0,32-14 31 0 0,-12 3-71 0 0,33-6-39 0 0,-1 0 0 0 0,1 0 1 0 0,0 0-1 0 0,-1 1 0 0 0,1-1 1 0 0,0 0-1 0 0,-1 0 0 0 0,1 0 1 0 0,-1 0-1 0 0,1 1 1 0 0,0-1-1 0 0,-1 0 0 0 0,1 0 1 0 0,0 1-1 0 0,0-1 0 0 0,-1 0 1 0 0,1 1-1 0 0,0-1 0 0 0,0 0 1 0 0,-1 1-1 0 0,1-1 0 0 0,0 0 1 0 0,0 1-1 0 0,0-1 0 0 0,0 0 1 0 0,-1 1-1 0 0,1-1 0 0 0,0 1 1 0 0,0-1-1 0 0,0 0 0 0 0,0 1 1 0 0,0-1-1 0 0,0 1 0 0 0,0-1 1 0 0,0 0-1 0 0,0 1 0 0 0,0-1 1 0 0,0 1-1 0 0,1-1 1 0 0,-1 0-1 0 0,0 1 0 0 0,0-1 1 0 0,0 1-1 0 0,0-1 0 0 0,1 0 1 0 0,-1 1-1 0 0,0-1 0 0 0,0 0 1 0 0,1 1-1 0 0,-1-1 0 0 0,0 0 1 0 0,1 1-1 0 0,19 49-27 0 0,-5-6 73 0 0,18 86 0 0 0,-24-71 4 0 0,-3 0 1 0 0,-1 63-1 0 0,-5-119-30 0 0,0 2-15 0 0,0 10-113 0 0,0 0 0 0 0,2 0 0 0 0,3 18 0 0 0,-3-36-13 0 0,0 0 1 0 0,0-1-1 0 0,0 1 1 0 0,0-1 0 0 0,0 0-1 0 0,-1 0 1 0 0,0 0-1 0 0,1-4 1 0 0,1 0-74 0 0,23-67-2434 0 0,20-107 0 0 0,-26 111 1318 0 0,2-3 36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51.263"/>
    </inkml:context>
    <inkml:brush xml:id="br0">
      <inkml:brushProperty name="width" value="0.1" units="cm"/>
      <inkml:brushProperty name="height" value="0.1" units="cm"/>
      <inkml:brushProperty name="color" value="#FF0066"/>
    </inkml:brush>
  </inkml:definitions>
  <inkml:trace contextRef="#ctx0" brushRef="#br0">0 0 1404 0 0,'1'1'114'0'0,"0"-1"1"0"0,0 1-1 0 0,0 0 0 0 0,0-1 0 0 0,0 1 1 0 0,0 0-1 0 0,0-1 0 0 0,0 1 0 0 0,0 0 1 0 0,0 0-1 0 0,-1 0 0 0 0,1 0 0 0 0,0 0 1 0 0,-1 0-1 0 0,1 0 0 0 0,-1 0 0 0 0,1 0 1 0 0,-1 0-1 0 0,1 0 0 0 0,-1 0 0 0 0,0 1 1 0 0,1 1-1 0 0,1 32 1244 0 0,-1-9-625 0 0,2-2-166 0 0,-1 0 1 0 0,-2 39 0 0 0,0-25-298 0 0,0-19-173 0 0,2 0 0 0 0,1-1 0 0 0,0 1-1 0 0,1-1 1 0 0,10 28 0 0 0,-6-21 61 0 0,-1 0 0 0 0,5 38 1 0 0,-6-17 316 0 0,20 72 1 0 0,-18-74-204 0 0,-7-35-217 0 0,0 0 0 0 0,1 0 0 0 0,0-1 0 0 0,4 11 0 0 0,-4-9 176 0 0,0-1 0 0 0,-1 1-1 0 0,0-1 1 0 0,-1 1 0 0 0,0 11 0 0 0,0-16-247 0 0,0-1 191 0 0,0 2-121 0 0,0-5-45 0 0,-1 0-5 0 0,1 0 0 0 0,0 0-1 0 0,0 0 1 0 0,-1 1 0 0 0,1-1 0 0 0,0 0-1 0 0,0 0 1 0 0,0 0 0 0 0,0 1 0 0 0,0-1-1 0 0,1 0 1 0 0,-1 0 0 0 0,0 0 0 0 0,1 1 0 0 0,-1-1-1 0 0,0 0 1 0 0,1 0 0 0 0,0 0 0 0 0,-1 0-1 0 0,1 0 1 0 0,-1 0 0 0 0,1 0 0 0 0,0 0-1 0 0,1 2 1 0 0,1-1 27 0 0,-1 0-41 0 0,-2-9 32 0 0,0 3-23 0 0,-1 0 0 0 0,0 1 1 0 0,0 0-1 0 0,0-1 0 0 0,-1 1 0 0 0,1 0 1 0 0,-3-4-1 0 0,-10-28-1989 0 0,14 29 1310 0 0,-1 1-1 0 0,1-1 1 0 0,0 1 0 0 0,1-1-1 0 0,0-6 1 0 0,1-27-1970 0 0,-7 17 1492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3.421"/>
    </inkml:context>
    <inkml:brush xml:id="br0">
      <inkml:brushProperty name="width" value="0.1" units="cm"/>
      <inkml:brushProperty name="height" value="0.1" units="cm"/>
      <inkml:brushProperty name="color" value="#FF0066"/>
    </inkml:brush>
  </inkml:definitions>
  <inkml:trace contextRef="#ctx0" brushRef="#br0">1 272 2284 0 0,'1'-3'374'0'0,"1"-1"-1"0"0,0 1 1 0 0,0-1-1 0 0,0 1 1 0 0,0 0 0 0 0,0 0-1 0 0,1 0 1 0 0,0 0-1 0 0,-1 0 1 0 0,4-2-1 0 0,38-29 808 0 0,-27 21-650 0 0,21-14-22 0 0,-30 23-422 0 0,0-2-1 0 0,0 1 0 0 0,-1-1 0 0 0,13-13 0 0 0,-11 11 21 0 0,-1 0-1 0 0,1 1 0 0 0,1 0 0 0 0,-1 1 0 0 0,16-7 0 0 0,27-20 154 0 0,-41 27-449 0 0,0-1 0 0 0,0 2 0 0 0,1 0 0 0 0,0 0 0 0 0,13-3 0 0 0,-25 8 153 0 0,1-1-1 0 0,0 1 1 0 0,0-1 0 0 0,0 1-1 0 0,0 0 1 0 0,0 0 0 0 0,0-1-1 0 0,0 1 1 0 0,0 0 0 0 0,0 0-1 0 0,0 0 1 0 0,0 0 0 0 0,0 0-1 0 0,0 0 1 0 0,0 1 0 0 0,0-1-1 0 0,0 0 1 0 0,0 0 0 0 0,0 1-1 0 0,0-1 1 0 0,0 0 0 0 0,0 1-1 0 0,0-1 1 0 0,0 1 0 0 0,0 0-1 0 0,-1-1 1 0 0,1 1 0 0 0,0-1-1 0 0,0 2 1 0 0,0 0 43 0 0,0-1 1 0 0,-1 1 0 0 0,0-1-1 0 0,1 1 1 0 0,-1-1-1 0 0,0 1 1 0 0,0-1-1 0 0,0 1 1 0 0,0 0-1 0 0,0-1 1 0 0,0 1-1 0 0,0-1 1 0 0,-1 1-1 0 0,1-1 1 0 0,-1 1 0 0 0,1-1-1 0 0,-1 1 1 0 0,1-1-1 0 0,-2 3 1 0 0,-66 122 1266 0 0,55-96-1082 0 0,0-3 18 0 0,1 2-1 0 0,2-1 0 0 0,1 1 0 0 0,-9 47 0 0 0,1-16 375 0 0,17-57-181 0 0,0 2-275 0 0,0 16 2 0 0,0-16-16 0 0,0 0 34 0 0,0-2-135 0 0,1 0-1 0 0,-1-1 0 0 0,1 1 0 0 0,0 0 1 0 0,0 0-1 0 0,1-1 0 0 0,-1 1 0 0 0,0 0 1 0 0,1-1-1 0 0,0 1 0 0 0,-1-1 0 0 0,1 0 1 0 0,0 0-1 0 0,0 0 0 0 0,0 1 1 0 0,1-2-1 0 0,-1 1 0 0 0,0 0 0 0 0,1 0 1 0 0,2 1-1 0 0,-3-2 2 0 0,0-1 0 0 0,0 1-1 0 0,0 0 1 0 0,0 0 0 0 0,0-1 0 0 0,1 1 0 0 0,-1-1 0 0 0,0 0 0 0 0,0 0 0 0 0,0 0-1 0 0,0 0 1 0 0,1 0 0 0 0,-1 0 0 0 0,4-1 0 0 0,5 0 32 0 0,-2 1-21 0 0,1 0-1 0 0,-1-1 1 0 0,1 0 0 0 0,-1 0 0 0 0,0-1-1 0 0,0-1 1 0 0,1 1 0 0 0,10-6-1 0 0,18-11-1 0 0,-12 5 0 0 0,1 1 0 0 0,43-15 0 0 0,125-50 115 0 0,-47 17-105 0 0,-35 17-127 0 0,-106 41 79 0 0,-1 0 0 0 0,0 0-1 0 0,0-1 1 0 0,0 0 0 0 0,7-5-1 0 0,11-8-212 0 0,-21 16 528 0 0,-23-12-6232 0 0,7 6 4636 0 0,0-2 1 0 0,-21-17-1 0 0,20 9 180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53.335"/>
    </inkml:context>
    <inkml:brush xml:id="br0">
      <inkml:brushProperty name="width" value="0.1" units="cm"/>
      <inkml:brushProperty name="height" value="0.1" units="cm"/>
      <inkml:brushProperty name="color" value="#FF0066"/>
    </inkml:brush>
  </inkml:definitions>
  <inkml:trace contextRef="#ctx0" brushRef="#br0">3661 255 2464 0 0,'0'0'2101'0'0,"8"0"-1502"0"0,15 0-287 0 0,-6 0 4027 0 0,-23-11-4212 0 0,-18-37 7 0 0,24 46-126 0 0,-1 1-1 0 0,0-1 1 0 0,0 1 0 0 0,0 0-1 0 0,0-1 1 0 0,0 1 0 0 0,0 0-1 0 0,-1-1 1 0 0,1 1-1 0 0,0 0 1 0 0,-1 0 0 0 0,1 0-1 0 0,-1 0 1 0 0,1 0-1 0 0,-1 1 1 0 0,1-1 0 0 0,-1 0-1 0 0,0 1 1 0 0,-2-1 0 0 0,-8-4 91 0 0,-13-5-15 0 0,-1 1 0 0 0,0 1 0 0 0,0 2 0 0 0,-36-5 1 0 0,53 9-80 0 0,-119-17 100 0 0,-113-26-59 0 0,202 37-5 0 0,-65-7-1 0 0,1 2-17 0 0,32 3 16 0 0,-115-2 1 0 0,-266 12-119 0 0,446 0 83 0 0,0 0 1 0 0,1 0-1 0 0,-1 1 1 0 0,0 0-1 0 0,1 0 1 0 0,-9 3-1 0 0,-22 10-3 0 0,13-5-2 0 0,0-1 1 0 0,-26 5 0 0 0,-35 13 59 0 0,57-16-26 0 0,-33 7-1 0 0,-31 12 47 0 0,54-20-45 0 0,-40 15 0 0 0,49-14-25 0 0,-104 45 61 0 0,113-47-76 0 0,-73 43 40 0 0,-10 16-19 0 0,78-54 10 0 0,1 1 0 0 0,0 1 0 0 0,1 0 0 0 0,1 2 0 0 0,-20 20 0 0 0,-88 104 135 0 0,116-125-132 0 0,-80 105 94 0 0,-89 100 108 0 0,-27 30-123 0 0,145-172-56 0 0,44-52-10 0 0,-1-2 1 0 0,-46 45-1 0 0,34-43 3 0 0,1-1-38 0 0,1 2-1 0 0,-31 35 1 0 0,54-52-5 0 0,-1-2 0 0 0,0 1 1 0 0,-1-1-1 0 0,-13 10 0 0 0,10-5 44 0 0,12-12-40 0 0,0 0 0 0 0,-1 0 0 0 0,1-1 0 0 0,0 1 0 0 0,-1-1 0 0 0,1 1 1 0 0,-1-1-1 0 0,0 0 0 0 0,1 0 0 0 0,-1 1 0 0 0,-4 0 0 0 0,-1 5-445 0 0,5-7-78 0 0,6-10 64 0 0,5-17-331 0 0,-2 1 0 0 0,6-39 0 0 0,-6 28 391 0 0,1-30-702 0 0,-7 51 526 0 0,1 0 1 0 0,0 1 0 0 0,6-20 0 0 0,5-14-1230 0 0,-10 28 962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1:54.291"/>
    </inkml:context>
    <inkml:brush xml:id="br0">
      <inkml:brushProperty name="width" value="0.1" units="cm"/>
      <inkml:brushProperty name="height" value="0.1" units="cm"/>
      <inkml:brushProperty name="color" value="#FF0066"/>
    </inkml:brush>
  </inkml:definitions>
  <inkml:trace contextRef="#ctx0" brushRef="#br0">236 186 1848 0 0,'11'-39'1176'0'0,"-8"31"-827"0"0,0 1-1 0 0,-1-1 1 0 0,0 0-1 0 0,0 0 1 0 0,-1 0-1 0 0,0 0 1 0 0,0 0-1 0 0,-2-13 1 0 0,1-4 1067 0 0,1 22-1280 0 0,-1 0 0 0 0,0 1 1 0 0,0-1-1 0 0,0 0 0 0 0,0 1 1 0 0,0-1-1 0 0,-1 0 0 0 0,1 1 1 0 0,-1-1-1 0 0,0-2 0 0 0,1 4-118 0 0,0 1-1 0 0,-1 0 1 0 0,1 0-1 0 0,0-1 1 0 0,0 1-1 0 0,0 0 1 0 0,0 0-1 0 0,0-1 1 0 0,0 1-1 0 0,0 0 1 0 0,-1 0-1 0 0,1 0 1 0 0,0-1-1 0 0,0 1 1 0 0,0 0-1 0 0,-1 0 1 0 0,1 0-1 0 0,0 0 1 0 0,0-1-1 0 0,0 1 1 0 0,-1 0-1 0 0,1 0 1 0 0,0 0-1 0 0,0 0 1 0 0,-1 0-1 0 0,1 0 1 0 0,0 0-1 0 0,0 0 1 0 0,-1 0 0 0 0,1 0-1 0 0,0 0 1 0 0,0 0-1 0 0,-1 0 1 0 0,1 0-1 0 0,0 0 1 0 0,0 0-1 0 0,-1 0 1 0 0,-9 9 367 0 0,-4 16 32 0 0,-28 71 54 0 0,22-50-307 0 0,-25 80-1 0 0,35-97-76 0 0,-20 45 0 0 0,19-47 18 0 0,-16 49 1 0 0,-8 28 351 0 0,29-71 316 0 0,5-32-772 0 0,2-1-1 0 0,-1 0 1 0 0,0 1-1 0 0,0-1 1 0 0,0 1-1 0 0,0-1 1 0 0,0 0 0 0 0,0 1-1 0 0,0-1 1 0 0,0 0-1 0 0,0 1 1 0 0,1-1-1 0 0,-1 0 1 0 0,0 1-1 0 0,0-1 1 0 0,1 0 0 0 0,-1 0-1 0 0,0 1 1 0 0,0-1-1 0 0,1 0 1 0 0,-1 1-1 0 0,0-1 1 0 0,1 0-1 0 0,-1 0 1 0 0,0 0-1 0 0,1 0 1 0 0,-1 1 0 0 0,0-1-1 0 0,1 0 1 0 0,-1 0-1 0 0,0 0 1 0 0,1 0-1 0 0,0 0 1 0 0,34 19 30 0 0,-30-17-22 0 0,1-1 0 0 0,0 0 0 0 0,-1 0 1 0 0,1-1-1 0 0,0 1 0 0 0,0-1 0 0 0,0 0 0 0 0,-1-1 0 0 0,1 0 0 0 0,0 0 0 0 0,0 0 0 0 0,-1 0 0 0 0,1-1 0 0 0,-1 0 0 0 0,8-3 0 0 0,0 0 10 0 0,4 0-13 0 0,-13 4 26 0 0,9 0-6 0 0,1-1 1 0 0,-1 0-1 0 0,0-1 1 0 0,0 0-1 0 0,0-1 1 0 0,14-6 0 0 0,29-9 61 0 0,29-7 10 0 0,-20 2-54 0 0,-55 20-45 0 0,-2 1 60 0 0,29 2-39 0 0,-31 0-19 0 0,-1 0 1 0 0,1 0-1 0 0,-1-1 0 0 0,0 0 0 0 0,1 0 0 0 0,-1 0 1 0 0,0-1-1 0 0,6-4 0 0 0,9 0 74 0 0,-20 6 33 0 0,-3 3 21 0 0,3-3-58 0 0,2 0-55 0 0,-1 6-52 0 0,-3-8 58 0 0,1 1 0 0 0,-1-1 0 0 0,0 0 0 0 0,0 1 0 0 0,0-1 0 0 0,0 1 0 0 0,0-1 0 0 0,-1 1 0 0 0,1 0 0 0 0,-4-2 0 0 0,-17-18 126 0 0,2-7-64 0 0,-2 1 1 0 0,-38-37 0 0 0,-27-16-114 0 0,17 18 137 0 0,23 25-1543 0 0,49 39 1288 0 0,0 0 1 0 0,0 0 0 0 0,-1 0-1 0 0,1 0 1 0 0,0 0 0 0 0,-1 0 0 0 0,1 0-1 0 0,-1 0 1 0 0,1 0 0 0 0,-1 1-1 0 0,0-1 1 0 0,1 0 0 0 0,-1 0-1 0 0,0 0 1 0 0,0 1 0 0 0,0-1 0 0 0,0 0-1 0 0,0 0 1 0 0,0 0 0 0 0,0 1-1 0 0,0-1 1 0 0,-1 0 0 0 0,1 0 0 0 0,0 0-1 0 0,-1 1 1 0 0,1-1 0 0 0,-1 0-1 0 0,1 0 1 0 0,-1 0 0 0 0,1 0-1 0 0,-1 0 1 0 0,0 0 0 0 0,-1 2 0 0 0,0-2-106 0 0,0 0 0 0 0,0 0 0 0 0,1 1 0 0 0,-1-1 0 0 0,0 0 0 0 0,0-1 0 0 0,0 1 0 0 0,0 0 0 0 0,0-1 0 0 0,-1 1 0 0 0,1-1 0 0 0,0 1 0 0 0,0-1 0 0 0,0 0 1 0 0,0 0-1 0 0,-1 0 0 0 0,-3-1 0 0 0,-23-5-902 0 0,-23-8 64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00.092"/>
    </inkml:context>
    <inkml:brush xml:id="br0">
      <inkml:brushProperty name="width" value="0.1" units="cm"/>
      <inkml:brushProperty name="height" value="0.1" units="cm"/>
      <inkml:brushProperty name="color" value="#FF0066"/>
    </inkml:brush>
  </inkml:definitions>
  <inkml:trace contextRef="#ctx0" brushRef="#br0">974 1156 1140 0 0,'-8'0'790'0'0,"-117"0"3017"0"0,117 0-2840 0 0,-6 10-793 0 0,-42 31 33 0 0,55-40-166 0 0,0 0-1 0 0,0 0 0 0 0,-1 0 1 0 0,1 0-1 0 0,0 0 1 0 0,-1-1-1 0 0,1 1 0 0 0,-1 0 1 0 0,1-1-1 0 0,-1 1 0 0 0,0-1 1 0 0,1 1-1 0 0,-1-1 0 0 0,1 0 1 0 0,-1 0-1 0 0,0 0 1 0 0,1 0-1 0 0,-3 0 0 0 0,-6-9 860 0 0,10 9-661 0 0,-8-1 631 0 0,21 2-643 0 0,-8-1-197 0 0,1 0 0 0 0,-1 1 0 0 0,0 0 0 0 0,0 0 0 0 0,1 1 1 0 0,-1-1-1 0 0,0 1 0 0 0,9 5 0 0 0,5 1 48 0 0,22 6-13 0 0,147 43 217 0 0,-92-34-207 0 0,1-4 1 0 0,1-4-1 0 0,127 3 1 0 0,-48-18-8 0 0,-154 0-56 0 0,1-2 0 0 0,-1 0 0 0 0,1-2-1 0 0,-1 0 1 0 0,26-9 0 0 0,-19 4 14 0 0,1 2 1 0 0,42-4-1 0 0,413-47 104 0 0,-322 46-75 0 0,178 9 0 0 0,-170 5-7 0 0,353-2-29 0 0,-518 0-18 0 0,-1 0 0 0 0,1 0-1 0 0,-1-1 1 0 0,1 0 0 0 0,-1 0 0 0 0,0 0-1 0 0,1-1 1 0 0,-1 0 0 0 0,0 0 0 0 0,0-1-1 0 0,0 0 1 0 0,0 0 0 0 0,-1 0 0 0 0,1 0-1 0 0,6-7 1 0 0,-5 5 3 0 0,-1 1-1 0 0,0-1 1 0 0,1 1 0 0 0,0 1-1 0 0,0-1 1 0 0,0 1 0 0 0,0 0-1 0 0,1 1 1 0 0,-1 0 0 0 0,1 0-1 0 0,10-1 1 0 0,165-14 10 0 0,-81 9-19 0 0,-84 7 16 0 0,749 1-69 0 0,-764 0 57 0 0,0 0 0 0 0,-1 0 1 0 0,1 0-1 0 0,0-1 0 0 0,-1 1 0 0 0,1-1 0 0 0,0 0 1 0 0,-1 0-1 0 0,1 0 0 0 0,-1 0 0 0 0,1 0 0 0 0,-1-1 1 0 0,0 1-1 0 0,0-1 0 0 0,1 1 0 0 0,-1-1 0 0 0,0 0 0 0 0,2-2 1 0 0,-1 1 3 0 0,1-1 0 0 0,0 1 0 0 0,0 0 0 0 0,0 0 0 0 0,0 1 0 0 0,1-1 1 0 0,-1 1-1 0 0,9-3 0 0 0,3 0 7 0 0,-1-1-1 0 0,0-1 1 0 0,0 0 0 0 0,0-1 0 0 0,-1-1 0 0 0,0 0 0 0 0,0-1-1 0 0,-1-1 1 0 0,-1 0 0 0 0,19-20 0 0 0,-23 21 27 0 0,0-1-1 0 0,-1 1 1 0 0,0-1 0 0 0,-1-1 0 0 0,0 1-1 0 0,-1-1 1 0 0,0 0 0 0 0,-1 0 0 0 0,-1 0-1 0 0,1-1 1 0 0,-2 1 0 0 0,0-1 0 0 0,0 0-1 0 0,-1-15 1 0 0,-1 24 50 0 0,0-2 0 0 0,1-27-34 0 0,1 18-45 0 0,-1-1 0 0 0,-1 1-1 0 0,-1 0 1 0 0,0 0 0 0 0,-1-1 0 0 0,-5-21-1 0 0,-80-160 35 0 0,26 43 79 0 0,54 140-106 0 0,-1 0 0 0 0,0 1 0 0 0,0 0 0 0 0,-20-23 0 0 0,-10-15 55 0 0,32 42-50 0 0,-1 0 1 0 0,0 0-1 0 0,0 1 1 0 0,-1 0-1 0 0,0 0 1 0 0,0 0-1 0 0,-1 1 1 0 0,0 1-1 0 0,0 0 0 0 0,-1 0 1 0 0,0 0-1 0 0,-20-7 1 0 0,9 6-1 0 0,-1 1-1 0 0,0 1 1 0 0,-1 1 0 0 0,1 0-1 0 0,-29 1 1 0 0,-106 1 35 0 0,88 3-24 0 0,54-1-31 0 0,1 1 0 0 0,-1 0 0 0 0,0 1 1 0 0,1 0-1 0 0,0 1 0 0 0,-1 1 0 0 0,1 0 0 0 0,-13 7 0 0 0,6-3 1 0 0,-1-1 0 0 0,1-1 0 0 0,-33 5 0 0 0,-41-2-25 0 0,-18 4-3 0 0,-291 54 86 0 0,-7 2 30 0 0,30-2-46 0 0,-211-12-96 0 0,503-50 63 0 0,-106-2-41 0 0,114-4 44 0 0,47 0-19 0 0,1-2 0 0 0,-1-1 0 0 0,-56-14 0 0 0,45 8-8 0 0,-194-31 27 0 0,105 12-28 0 0,16 2 63 0 0,-42 6 11 0 0,82 7-81 0 0,55 9 14 0 0,1 1 0 0 0,-44-2 0 0 0,-167 6 20 0 0,230 1-15 0 0,0-1 0 0 0,-1 0 1 0 0,1 1-1 0 0,0-1 0 0 0,0 1 0 0 0,0 0 0 0 0,0 0 0 0 0,0 0 0 0 0,0 0 1 0 0,1 0-1 0 0,-1 1 0 0 0,0 0 0 0 0,1-1 0 0 0,-1 1 0 0 0,-4 4 0 0 0,5-4 4 0 0,-1 1 0 0 0,0-1 0 0 0,-1 0 0 0 0,1 0 0 0 0,0 0-1 0 0,-1 0 1 0 0,1-1 0 0 0,0 1 0 0 0,-1-1 0 0 0,0 0 0 0 0,1 0 0 0 0,-7 1 0 0 0,-40 3-24 0 0,49-5 114 0 0,-18 0-51 0 0,-28 0 64 0 0,44 0 6 0 0,-2 0-71 0 0,-14 0 18 0 0,14 0-5 0 0,1 0-54 0 0,2 0 6 0 0,0 1-1 0 0,-1-1 1 0 0,1 1 0 0 0,0-1-1 0 0,0 1 1 0 0,-1 0-1 0 0,1 0 1 0 0,0-1 0 0 0,0 2-1 0 0,0-1 1 0 0,0 0-1 0 0,0 0 1 0 0,0 1-1 0 0,0-1 1 0 0,1 1 0 0 0,-1-1-1 0 0,0 1 1 0 0,1 0-1 0 0,-1 0 1 0 0,1 0-1 0 0,0 0 1 0 0,0 0 0 0 0,-1 0-1 0 0,0 4 1 0 0,-4 9 19 0 0,0-1 1 0 0,-6 32-1 0 0,-1 3-35 0 0,0-4-28 0 0,-13 83-1 0 0,-5 22 88 0 0,-50 111-141 0 0,41-154 72 0 0,-21 65 118 0 0,51-137-73 0 0,2 0 0 0 0,1 0 0 0 0,-3 38 0 0 0,10-25-94 0 0,0-5 110 0 0,7-31-39 0 0,9 8 16 0 0,0 1 0 0 0,-2 0-1 0 0,13 24 1 0 0,-16-32 237 0 0,16 14-242 0 0,-26-26-9 0 0,1 0 1 0 0,-1 0-1 0 0,0-1 1 0 0,0 1-1 0 0,1 0 1 0 0,-1 0-1 0 0,0-1 1 0 0,1 1-1 0 0,-1-1 1 0 0,1 0-1 0 0,-1 1 1 0 0,1-1-1 0 0,-1 0 1 0 0,1 0-1 0 0,-1 0 1 0 0,1 0-1 0 0,-1 0 1 0 0,1 0-1 0 0,-1 0 0 0 0,1 0 1 0 0,-1-1-1 0 0,1 1 1 0 0,-1 0-1 0 0,1-1 1 0 0,-1 1-1 0 0,0-1 1 0 0,1 0-1 0 0,-1 0 1 0 0,2 0-1 0 0,3-2 18 0 0,19-4-7 0 0,19-7 5 0 0,51-27-48 0 0,145-41 0 0 0,114-9 124 0 0,97 16-8 0 0,-197 38-96 0 0,510-65-48 0 0,-443 60-19 0 0,-128 15 144 0 0,-135 19-56 0 0,295-30-94 0 0,-104 36 96 0 0,-141 3 42 0 0,-104-1-69 0 0,1 0-10 0 0,12 0 37 0 0,-12 0 256 0 0,55-3 19 0 0,-59 3-286 0 0,-1 0 1 0 0,1 0-1 0 0,-1 0 1 0 0,1 0-1 0 0,0 0 1 0 0,-1 0-1 0 0,1 0 0 0 0,-1 0 1 0 0,1 0-1 0 0,-1 0 1 0 0,1 0-1 0 0,-1 1 1 0 0,1-1-1 0 0,-1 0 1 0 0,1 0-1 0 0,-1 0 1 0 0,1 1-1 0 0,-1-1 1 0 0,1 0-1 0 0,-1 1 1 0 0,1-1-1 0 0,-1 0 1 0 0,0 1-1 0 0,1-1 0 0 0,-1 0 1 0 0,0 1-1 0 0,1-1 1 0 0,-1 1-1 0 0,12 9-718 0 0,6-2 349 0 0,-10-4-350 0 0,0 0 0 0 0,0-1-1 0 0,-1 0 1 0 0,2-1 0 0 0,10 3 0 0 0,-16-5 405 0 0,-1 0 1 0 0,1 0 0 0 0,0 0 0 0 0,0 0 0 0 0,0-1-1 0 0,0 1 1 0 0,0-1 0 0 0,0 0 0 0 0,0 0 0 0 0,0 0-1 0 0,-1 0 1 0 0,1 0 0 0 0,0 0 0 0 0,-1-1 0 0 0,1 1-1 0 0,-1-1 1 0 0,1 0 0 0 0,-1 0 0 0 0,3-3 0 0 0,5-7-797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03.071"/>
    </inkml:context>
    <inkml:brush xml:id="br0">
      <inkml:brushProperty name="width" value="0.1" units="cm"/>
      <inkml:brushProperty name="height" value="0.1" units="cm"/>
      <inkml:brushProperty name="color" value="#FF0066"/>
    </inkml:brush>
  </inkml:definitions>
  <inkml:trace contextRef="#ctx0" brushRef="#br0">417 231 1744 0 0,'2'0'38'0'0,"0"1"0"0"0,1-1 0 0 0,-1 0 0 0 0,0-1 0 0 0,1 1 0 0 0,-1 0 0 0 0,0-1 0 0 0,1 1 0 0 0,-1-1 0 0 0,0 0 0 0 0,0 0 0 0 0,0 1 0 0 0,1-1 0 0 0,-1-1 0 0 0,0 1 0 0 0,2-2 0 0 0,-3 1-5 0 0,0 1 0 0 0,0-1 0 0 0,0 0 0 0 0,0 1 0 0 0,0-1 1 0 0,0 0-1 0 0,-1 0 0 0 0,1 0 0 0 0,-1 0 0 0 0,0 0 0 0 0,1 0 0 0 0,-1 0 0 0 0,0 0 0 0 0,0 0 0 0 0,0-2 1 0 0,0-5 977 0 0,0 0-530 0 0,0-26-21 0 0,0 34-442 0 0,0 0 1 0 0,0 0-1 0 0,0 0 1 0 0,0 0-1 0 0,0 0 1 0 0,1 0-1 0 0,-1 0 1 0 0,0 0-1 0 0,0 0 1 0 0,1 1-1 0 0,-1-1 1 0 0,1 0-1 0 0,-1 0 1 0 0,1 0-1 0 0,-1 0 1 0 0,1 1-1 0 0,0-1 1 0 0,-1 0-1 0 0,1 1 1 0 0,0-1-1 0 0,0 0 1 0 0,-1 1-1 0 0,1-1 1 0 0,0 1-1 0 0,2-1 0 0 0,52-50 449 0 0,-53 50-364 0 0,0-1-1 0 0,0 0 0 0 0,0 0 1 0 0,-1 1-1 0 0,1-1 0 0 0,-1 0 1 0 0,1-1-1 0 0,-1 1 0 0 0,0 0 1 0 0,0 0-1 0 0,0-1 0 0 0,0 1 1 0 0,0 0-1 0 0,0-1 0 0 0,-1 1 1 0 0,1-1-1 0 0,-1 1 0 0 0,1-5 1 0 0,-1 7-47 0 0,-1-1 0 0 0,1 0 0 0 0,0 0 0 0 0,0 1 0 0 0,1-1 0 0 0,-1 0 0 0 0,0 0 0 0 0,0 0 0 0 0,0 1 0 0 0,0-1 0 0 0,1 0 0 0 0,-1 1 0 0 0,0-1 0 0 0,1 0 0 0 0,-1 1 0 0 0,0-1 0 0 0,1 0 0 0 0,-1 1 0 0 0,1-1 0 0 0,-1 1 0 0 0,1-1 0 0 0,-1 0-1 0 0,1 1 1 0 0,0 0 0 0 0,0-2 1 0 0,-2 4 8 0 0,0 0 1 0 0,0-1 0 0 0,-1 1-1 0 0,1 0 1 0 0,0 0 0 0 0,0 0-1 0 0,1 0 1 0 0,-1 0 0 0 0,0 0-1 0 0,1 0 1 0 0,-1 2 0 0 0,-12 30 137 0 0,-29 61 215 0 0,-46 151 1 0 0,25-58-157 0 0,-139 249 280 0 0,190-413-506 0 0,-29 43 90 0 0,30-51-72 0 0,0 0-1 0 0,1 1 1 0 0,-10 25-1 0 0,-1 6 377 0 0,13-36-347 0 0,1-16-278 0 0,6 2 148 0 0,1 1 1 0 0,-1-1 0 0 0,0 0-1 0 0,1 0 1 0 0,-1 1-1 0 0,1-1 1 0 0,-1 0-1 0 0,1 0 1 0 0,0 0 0 0 0,0 0-1 0 0,0 1 1 0 0,0-1-1 0 0,1-4 1 0 0,4-22-1498 0 0,0-1 0 0 0,-2 0 1 0 0,-1-1-1 0 0,-2-32 0 0 0,0 44 959 0 0,0-22-595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03.492"/>
    </inkml:context>
    <inkml:brush xml:id="br0">
      <inkml:brushProperty name="width" value="0.1" units="cm"/>
      <inkml:brushProperty name="height" value="0.1" units="cm"/>
      <inkml:brushProperty name="color" value="#FF0066"/>
    </inkml:brush>
  </inkml:definitions>
  <inkml:trace contextRef="#ctx0" brushRef="#br0">81 126 2016 0 0,'-18'-31'2046'0'0,"10"17"-1177"0"0,-1 0 0 0 0,0 0 1 0 0,0 1-1 0 0,-14-14 1 0 0,18 18-468 0 0,12 6 150 0 0,15 9 124 0 0,18 16-196 0 0,-30-17-414 0 0,0 1 1 0 0,0 0-1 0 0,-1 0 0 0 0,15 13 0 0 0,207 183 581 0 0,-88-71-382 0 0,109 98 123 0 0,-107-96-219 0 0,-71-63-110 0 0,108 80-1 0 0,-129-111-759 0 0,72 69-1 0 0,-61-53-2356 0 0,-63-53 2864 0 0,1-1-1 0 0,0 1 1 0 0,0 0-1 0 0,0-1 0 0 0,0 1 1 0 0,0-1-1 0 0,1 0 1 0 0,3 2-1 0 0,6-1-3291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06.086"/>
    </inkml:context>
    <inkml:brush xml:id="br0">
      <inkml:brushProperty name="width" value="0.1" units="cm"/>
      <inkml:brushProperty name="height" value="0.1" units="cm"/>
      <inkml:brushProperty name="color" value="#FF0066"/>
    </inkml:brush>
  </inkml:definitions>
  <inkml:trace contextRef="#ctx0" brushRef="#br0">3217 0 1076 0 0,'0'0'6601'0'0,"-3"9"-6397"0"0,1-3-157 0 0,2-4-37 0 0,0 0 0 0 0,-1-1 0 0 0,1 1 0 0 0,0 0 0 0 0,-1-1 0 0 0,1 1 0 0 0,-1-1-1 0 0,0 1 1 0 0,1-1 0 0 0,-1 1 0 0 0,0-1 0 0 0,0 1 0 0 0,0-1 0 0 0,0 0 0 0 0,0 0 0 0 0,0 1-1 0 0,0-1 1 0 0,0 0 0 0 0,-1 0 0 0 0,1 0 0 0 0,0 0 0 0 0,-1 0 0 0 0,1-1 0 0 0,-1 1 0 0 0,1 0 0 0 0,-1-1-1 0 0,1 1 1 0 0,-1-1 0 0 0,0 1 0 0 0,1-1 0 0 0,-1 0 0 0 0,-1 1 0 0 0,-270-6 1324 0 0,154 7-1197 0 0,102-2-116 0 0,0 1 1 0 0,1 0 0 0 0,-1 1-1 0 0,1 1 1 0 0,-1 1 0 0 0,1 0-1 0 0,-20 9 1 0 0,16-6-5 0 0,0-1 0 0 0,-1 0 0 0 0,1-2 0 0 0,-32 4 0 0 0,-152 13 170 0 0,67-3-28 0 0,-205 3 0 0 0,337-21-156 0 0,-1 0 0 0 0,1 0 1 0 0,-1 1-1 0 0,1 0 0 0 0,0 0 0 0 0,-7 3 1 0 0,-18 7 14 0 0,20-6-11 0 0,-1-1 0 0 0,0 0 0 0 0,0-1-1 0 0,0 0 1 0 0,0-1 0 0 0,0 0 0 0 0,-13 0 0 0 0,-3 1-13 0 0,0 1 1 0 0,-44 12-1 0 0,42-9-12 0 0,-56 8 0 0 0,24-7 62 0 0,1 3 0 0 0,-115 36 0 0 0,159-41 13 0 0,0 0 0 0 0,0 2 1 0 0,-16 9-1 0 0,-25 12 79 0 0,32-16-84 0 0,1 1-1 0 0,0 0 1 0 0,1 2 0 0 0,1 1-1 0 0,-22 21 1 0 0,-56 40 103 0 0,83-65-137 0 0,0 1 0 0 0,2 0 1 0 0,-1 1-1 0 0,2 1 0 0 0,-16 21 1 0 0,-36 40 90 0 0,40-49-27 0 0,-22 31-1 0 0,-197 275 222 0 0,147-193-120 0 0,25-1-111 0 0,35-94 8 0 0,33-35-511 0 0,8-8-758 0 0,-1-3 1018 0 0,-1-1 0 0 0,1 0-1 0 0,-1 0 1 0 0,1 0 0 0 0,-1 0 0 0 0,0 0 0 0 0,0 0 0 0 0,1 0-1 0 0,-1 0 1 0 0,0 0 0 0 0,0 0 0 0 0,1-3 0 0 0,1-2-547 0 0,0-1 0 0 0,0 1 0 0 0,-1-1 1 0 0,0 1-1 0 0,2-15 0 0 0,-1 11-51 0 0,-1-7-384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06.878"/>
    </inkml:context>
    <inkml:brush xml:id="br0">
      <inkml:brushProperty name="width" value="0.1" units="cm"/>
      <inkml:brushProperty name="height" value="0.1" units="cm"/>
      <inkml:brushProperty name="color" value="#FF0066"/>
    </inkml:brush>
  </inkml:definitions>
  <inkml:trace contextRef="#ctx0" brushRef="#br0">483 180 2132 0 0,'-22'-32'1379'0'0,"-3"1"-1"0"0,0 1 1 0 0,-32-28 0 0 0,47 45-1044 0 0,9 12-310 0 0,1 0-1 0 0,0 0 1 0 0,-1 0 0 0 0,1 0 0 0 0,0 1 0 0 0,-1-1 0 0 0,1 0-1 0 0,-1 0 1 0 0,1 1 0 0 0,-1-1 0 0 0,1 0 0 0 0,-1 1 0 0 0,0-1-1 0 0,1 1 1 0 0,-1-1 0 0 0,0 1 0 0 0,1-1 0 0 0,-1 1 0 0 0,0-1 0 0 0,0 1-1 0 0,0 0 1 0 0,1-1 0 0 0,-1 1 0 0 0,0 0 0 0 0,0 0 0 0 0,0 0-1 0 0,0-1 1 0 0,1 1 0 0 0,-1 0 0 0 0,0 0 0 0 0,0 0 0 0 0,0 0-1 0 0,0 1 1 0 0,0-1 0 0 0,0 0 0 0 0,1 0 0 0 0,-1 0 0 0 0,0 1-1 0 0,0-1 1 0 0,0 0 0 0 0,1 1 0 0 0,-1-1 0 0 0,0 1 0 0 0,-1 0 0 0 0,-7 7 52 0 0,0 1 0 0 0,0-1 0 0 0,0 2 0 0 0,1-1 0 0 0,1 1 0 0 0,0 0 0 0 0,0 1 0 0 0,-7 16 0 0 0,-11 14 32 0 0,-29 41 126 0 0,-25 36 140 0 0,69-103-322 0 0,1 0 0 0 0,0 0 0 0 0,1 1 0 0 0,1 0-1 0 0,1 0 1 0 0,0 1 0 0 0,1-1 0 0 0,-5 32 0 0 0,7-12-25 0 0,3-30-5 0 0,0-1-31 0 0,0 15 11 0 0,0-15 45 0 0,6 5-24 0 0,15 22 100 0 0,32 68 1 0 0,-52-98-117 0 0,0-1 1 0 0,0 1-1 0 0,0-1 0 0 0,0 0 0 0 0,0 1 1 0 0,1-1-1 0 0,-1 0 0 0 0,0 0 0 0 0,1 0 1 0 0,-1 0-1 0 0,1 0 0 0 0,-1 0 0 0 0,1 0 1 0 0,0-1-1 0 0,-1 1 0 0 0,1 0 0 0 0,0-1 0 0 0,0 1 1 0 0,-1-1-1 0 0,1 0 0 0 0,0 0 0 0 0,2 0 1 0 0,42 0-5 0 0,-40 0-4 0 0,8 0 22 0 0,-12 0-35 0 0,3 0 6 0 0,450 0 1113 0 0,-421-4-1017 0 0,-33 4-84 0 0,-1 0 0 0 0,0 0 0 0 0,1-1 0 0 0,-1 1 0 0 0,0 0 0 0 0,1-1 0 0 0,-1 1 0 0 0,0 0 0 0 0,1-1 0 0 0,-1 1 0 0 0,0 0 0 0 0,0-1 0 0 0,0 1 0 0 0,1-1 0 0 0,-1 1 0 0 0,0-1 0 0 0,0 1 0 0 0,0 0 0 0 0,0-1 0 0 0,0 1 0 0 0,0-1 0 0 0,0 1 0 0 0,0-1 0 0 0,0 1 0 0 0,0-1 0 0 0,0 1 0 0 0,0 0 1 0 0,0-1-1 0 0,0 1 0 0 0,0-1 0 0 0,0 1 0 0 0,-1-1 0 0 0,1 1 0 0 0,0 0 0 0 0,0-1 0 0 0,0 1 0 0 0,-1-1 0 0 0,1 1 0 0 0,0 0 0 0 0,0-1 0 0 0,-1 1 0 0 0,0-1 0 0 0,-10-16 75 0 0,-58-43 132 0 0,41 27-201 0 0,2 0-1 0 0,-27-46 1 0 0,-1-2 8 0 0,-45-74-57 0 0,94 148-11 0 0,1 0 1 0 0,0 0-1 0 0,0-1 1 0 0,1 1-1 0 0,-4-13 1 0 0,-1-2-487 0 0,6 20 153 0 0,1-1 1 0 0,-1 1-1 0 0,0-1 0 0 0,0 1 0 0 0,0-1 0 0 0,0 1 0 0 0,-1 0 1 0 0,1 0-1 0 0,0 0 0 0 0,-1 0 0 0 0,1 1 0 0 0,-6-3 1 0 0,-39-17-2203 0 0,20 9 2071 0 0,-24-13-644 0 0,-3-1 37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16.407"/>
    </inkml:context>
    <inkml:brush xml:id="br0">
      <inkml:brushProperty name="width" value="0.1" units="cm"/>
      <inkml:brushProperty name="height" value="0.1" units="cm"/>
      <inkml:brushProperty name="color" value="#FF0066"/>
    </inkml:brush>
  </inkml:definitions>
  <inkml:trace contextRef="#ctx0" brushRef="#br0">2495 1758 1688 0 0,'0'1'123'0'0,"-1"0"0"0"0,1 0 0 0 0,-1 0 0 0 0,1 0 0 0 0,-1 0 0 0 0,1-1-1 0 0,-1 1 1 0 0,0 0 0 0 0,1 0 0 0 0,-1-1 0 0 0,0 1 0 0 0,1 0 0 0 0,-1-1 0 0 0,0 1 0 0 0,0 0 0 0 0,0-1-1 0 0,0 1 1 0 0,0-1 0 0 0,1 0 0 0 0,-1 1 0 0 0,0-1 0 0 0,-2 1 0 0 0,-26 7 633 0 0,24-7-445 0 0,-43 12 584 0 0,-15 3-89 0 0,-81 31-1 0 0,103-32-536 0 0,0-2 1 0 0,-2-1-1 0 0,0-3 0 0 0,0-1 0 0 0,0-3 1 0 0,-1-1-1 0 0,-52-2 0 0 0,69-3-185 0 0,11 0-30 0 0,1 1-1 0 0,0 1 1 0 0,0 0 0 0 0,-25 5-1 0 0,2 5 12 0 0,18-5-18 0 0,0-1 0 0 0,-1-1 0 0 0,0 0 0 0 0,-26 0 0 0 0,-561-4 1136 0 0,586-1-1165 0 0,1-1-1 0 0,-1 0 1 0 0,0-2-1 0 0,1-1 0 0 0,0 0 1 0 0,-30-13-1 0 0,22 8 2 0 0,-34-10 36 0 0,34 11 2 0 0,1 0 0 0 0,0-3 0 0 0,-37-18 0 0 0,15 0 29 0 0,-48-36 0 0 0,77 50-55 0 0,0-2 1 0 0,1 0-1 0 0,0-1 0 0 0,-22-31 1 0 0,18 18 5 0 0,1-1-1 0 0,2-1 1 0 0,1-1 0 0 0,2-1-1 0 0,1 0 1 0 0,2-2 0 0 0,2 0 0 0 0,1 0-1 0 0,2-1 1 0 0,2 0 0 0 0,2-1-1 0 0,-4-79 1 0 0,11 91-21 0 0,1 0 0 0 0,1-1 1 0 0,2 1-1 0 0,0 0 0 0 0,2 1 0 0 0,11-30 0 0 0,-2 13-12 0 0,3 0 1 0 0,1 1-1 0 0,31-48 1 0 0,-36 64-15 0 0,14-19 9 0 0,1 1 0 0 0,3 1-1 0 0,1 2 1 0 0,2 1 0 0 0,2 2 0 0 0,1 1 0 0 0,2 3 0 0 0,2 1 0 0 0,1 2-1 0 0,51-28 1 0 0,62-18-55 0 0,-128 67 62 0 0,-1 1 1 0 0,2 1-1 0 0,50-8 1 0 0,-18 10 19 0 0,72 3 0 0 0,-111 5-24 0 0,-1 1-1 0 0,1 1 1 0 0,-1 1-1 0 0,0 0 1 0 0,-1 2-1 0 0,1 1 1 0 0,39 18-1 0 0,-40-16-3 0 0,351 166-68 0 0,-7 34 149 0 0,-293-162-81 0 0,-3 3 1 0 0,81 75 0 0 0,-108-85-21 0 0,-2 1 0 0 0,-2 3 1 0 0,-2 1-1 0 0,38 62 0 0 0,-65-92 35 0 0,0 1 1 0 0,-2-1-1 0 0,0 1 0 0 0,0 1 0 0 0,-2 0 0 0 0,5 21 0 0 0,-5-6 1 0 0,-2 0 0 0 0,-1 47 0 0 0,-2-67-13 0 0,-1 0 0 0 0,-1 0 0 0 0,0-1 0 0 0,-1 1 0 0 0,0-1 0 0 0,-1 0 0 0 0,0 0 0 0 0,0 0 0 0 0,-1 0 0 0 0,-8 12 0 0 0,2-3 4 0 0,-10 24-4 0 0,-1-2 1 0 0,-3 0 0 0 0,-1-2 0 0 0,-49 58 0 0 0,-161 200-1244 0 0,184-229 456 0 0,35-47-22 0 0,-1 0 1 0 0,-30 27 0 0 0,39-41 431 0 0,0-1 0 0 0,0 0 1 0 0,0 0-1 0 0,-1-1 1 0 0,0 0-1 0 0,0-1 0 0 0,0 0 1 0 0,-14 4-1 0 0,21-8 201 0 0,1 0-1 0 0,-1 0 0 0 0,0-1 1 0 0,1 1-1 0 0,-1-1 0 0 0,0 0 1 0 0,1 0-1 0 0,-1 0 0 0 0,0 0 1 0 0,-4-1-1 0 0,-4 0-196 0 0,-25 1-767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18.327"/>
    </inkml:context>
    <inkml:brush xml:id="br0">
      <inkml:brushProperty name="width" value="0.1" units="cm"/>
      <inkml:brushProperty name="height" value="0.1" units="cm"/>
      <inkml:brushProperty name="color" value="#FF0066"/>
    </inkml:brush>
  </inkml:definitions>
  <inkml:trace contextRef="#ctx0" brushRef="#br0">0 0 2068 0 0,'0'0'6907'0'0,"8"13"-6819"0"0,25 38-21 0 0,-32-49-56 0 0,0 0 0 0 0,1-1 1 0 0,-1 1-1 0 0,1-1 0 0 0,-1 0 1 0 0,1 1-1 0 0,0-1 0 0 0,0 0 1 0 0,-1 0-1 0 0,1 0 1 0 0,0 0-1 0 0,0-1 0 0 0,0 1 1 0 0,0 0-1 0 0,0-1 0 0 0,0 1 1 0 0,0-1-1 0 0,0 0 1 0 0,0 1-1 0 0,0-1 0 0 0,0 0 1 0 0,0 0-1 0 0,0-1 0 0 0,3 1 1 0 0,7-1 48 0 0,76 2 251 0 0,-64-2-262 0 0,-1 1 0 0 0,1 1 0 0 0,42 7 1 0 0,-41-3-36 0 0,140 23 80 0 0,-136-23-51 0 0,57 18 1 0 0,-4-1 29 0 0,348 81 83 0 0,-234-55-109 0 0,3-8 1 0 0,1-8-1 0 0,223 5 1 0 0,-10-30 18 0 0,1303-7 28 0 0,-1688 0-101 0 0,0 1 0 0 0,45 8 0 0 0,-36-3 22 0 0,8 3-7 0 0,-32-5-43 0 0,-1-1 1 0 0,1-1-1 0 0,21 1 1 0 0,-26-2 26 0 0,1 0-1 0 0,-1 0 1 0 0,1 1 0 0 0,-1 0 0 0 0,13 6 0 0 0,14 2 124 0 0,-21-4-405 0 0,-13-5 235 0 0,0-1-1 0 0,0 1 1 0 0,0-1-1 0 0,0 1 1 0 0,0-1 0 0 0,0 1-1 0 0,0-1 1 0 0,0 0 0 0 0,0 1-1 0 0,0-1 1 0 0,0 0-1 0 0,0 0 1 0 0,0 1 0 0 0,0-1-1 0 0,0 0 1 0 0,0 0-1 0 0,0 0 1 0 0,0 0 0 0 0,0-1-1 0 0,0 1 1 0 0,0 0-1 0 0,0 0 1 0 0,0-1 0 0 0,0 1-1 0 0,0 0 1 0 0,0-1-1 0 0,0 1 1 0 0,0-1 0 0 0,0 1-1 0 0,-1-1 1 0 0,1 0-1 0 0,0 1 1 0 0,0-1 0 0 0,-1 0-1 0 0,1 0 1 0 0,1-1-1 0 0,2-4-672 0 0,3-3-399 0 0,-1 0 0 0 0,0 0 0 0 0,9-21 0 0 0,4-15-72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23.472"/>
    </inkml:context>
    <inkml:brush xml:id="br0">
      <inkml:brushProperty name="width" value="0.1" units="cm"/>
      <inkml:brushProperty name="height" value="0.1" units="cm"/>
      <inkml:brushProperty name="color" value="#FF0066"/>
    </inkml:brush>
  </inkml:definitions>
  <inkml:trace contextRef="#ctx0" brushRef="#br0">0 1 2176 0 0,'0'0'685'0'0,"9"0"-64"0"0,26 0-106 0 0,-35 0-508 0 0,1 0 0 0 0,-1 0 0 0 0,0 0 0 0 0,0 0 0 0 0,1 0 0 0 0,-1 0 0 0 0,0 0 1 0 0,1 0-1 0 0,-1 0 0 0 0,0 0 0 0 0,0 0 0 0 0,1 0 0 0 0,-1 0 0 0 0,0 0 0 0 0,0 0 0 0 0,1 0 0 0 0,-1 0 0 0 0,0 0 0 0 0,1 0 0 0 0,-1 0 0 0 0,0 0 0 0 0,0 0 1 0 0,1 0-1 0 0,-1 1 0 0 0,0-1 0 0 0,0 0 0 0 0,0 0 0 0 0,1 0 0 0 0,-1 1 0 0 0,0-1 0 0 0,0 0 0 0 0,0 0 0 0 0,1 0 0 0 0,-1 1 0 0 0,0-1 0 0 0,0 0 0 0 0,0 0 1 0 0,0 1-1 0 0,0-1 0 0 0,0 0 0 0 0,0 0 0 0 0,1 1 0 0 0,-1-1 0 0 0,0 0 0 0 0,0 1 0 0 0,0-1 0 0 0,0 0 0 0 0,0 0 0 0 0,0 1 0 0 0,0-1 0 0 0,0 0 0 0 0,-1 0 0 0 0,1 1 1 0 0,0-1-1 0 0,0 0 0 0 0,0 1 0 0 0,0 3 22 0 0,1-1 0 0 0,-1 1 0 0 0,1-1 0 0 0,0 1 0 0 0,0-1 1 0 0,0 1-1 0 0,0-1 0 0 0,1 1 0 0 0,-1-1 0 0 0,1 0 0 0 0,0 0 1 0 0,0 0-1 0 0,0 0 0 0 0,1 0 0 0 0,-1-1 0 0 0,6 6 0 0 0,1-1 48 0 0,0 0-1 0 0,0 0 1 0 0,14 7-1 0 0,-14-9 143 0 0,-1-1 0 0 0,1 1 0 0 0,0-2 0 0 0,1 1 0 0 0,-1-1 0 0 0,13 2-1 0 0,1 0 212 0 0,92 32 1333 0 0,-100-33-1641 0 0,0-1 0 0 0,0 0 0 0 0,0-1-1 0 0,0-1 1 0 0,0 0 0 0 0,18-2 0 0 0,-14 1 73 0 0,1511 0 1057 0 0,-1525 0-1078 0 0,-1 0 0 0 0,1-1-84 0 0,1 1 1 0 0,-1-1-1 0 0,0-1 1 0 0,0 1-1 0 0,0-1 1 0 0,0 0-1 0 0,9-5 1 0 0,-14 7-130 0 0,0 0 0 0 0,0 1 0 0 0,-1-1 1 0 0,1 0-1 0 0,0 0 0 0 0,0 0 0 0 0,-1 1 0 0 0,1-1 1 0 0,0 0-1 0 0,0 0 0 0 0,-1 0 0 0 0,1 0 0 0 0,0 1 1 0 0,0-1-1 0 0,-1 0 0 0 0,1 0 0 0 0,0 0 0 0 0,-1 0 1 0 0,1 0-1 0 0,0 0 0 0 0,-1 0 0 0 0,1 0 0 0 0,0 0 1 0 0,0 0-1 0 0,-1 0 0 0 0,1 0 0 0 0,0 0 0 0 0,-1 0 1 0 0,1 0-1 0 0,0 0 0 0 0,-1 0 0 0 0,1-1 0 0 0,0 1 1 0 0,0 0-1 0 0,-1 0 0 0 0,1 0 0 0 0,0 0 0 0 0,0-1 1 0 0,-1 1-1 0 0,1 0 0 0 0,0 0 0 0 0,0 0 0 0 0,-1-1 1 0 0,1 1-1 0 0,0 0 0 0 0,0 0 0 0 0,0-1 0 0 0,0 1 1 0 0,0 0-1 0 0,-1-1 0 0 0,1 1 0 0 0,0 4-553 0 0,1 8-3242 0 0,-1-12 3747 0 0,1 0 0 0 0,-1 0 0 0 0,0 0 0 0 0,0 0 0 0 0,1 0 0 0 0,-1 0 0 0 0,0 1 0 0 0,1-1 0 0 0,-1 0 0 0 0,0 0 0 0 0,1 0 0 0 0,-1 0 0 0 0,0 0 0 0 0,0 0 0 0 0,1 0 0 0 0,-1 0 0 0 0,0 0 0 0 0,1-1 0 0 0,-1 1 0 0 0,0 0 0 0 0,0 0 0 0 0,1 0 0 0 0,-1 0 0 0 0,0 0 0 0 0,1 0 0 0 0,-1 0 0 0 0,0-1 0 0 0,0 1 0 0 0,0 0 0 0 0,1 0 0 0 0,-1 0 0 0 0,0-1 0 0 0,0 1 0 0 0,0 0 0 0 0,1-1 0 0 0,7-2-1047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3.852"/>
    </inkml:context>
    <inkml:brush xml:id="br0">
      <inkml:brushProperty name="width" value="0.1" units="cm"/>
      <inkml:brushProperty name="height" value="0.1" units="cm"/>
      <inkml:brushProperty name="color" value="#FF0066"/>
    </inkml:brush>
  </inkml:definitions>
  <inkml:trace contextRef="#ctx0" brushRef="#br0">33 6 1604 0 0,'0'0'105'0'0,"0"-1"0"0"0,-1 1 0 0 0,1-1 1 0 0,0 1-1 0 0,0 0 0 0 0,-1-1 0 0 0,1 1 0 0 0,0 0 0 0 0,-1 0 0 0 0,1-1 0 0 0,0 1 0 0 0,-1 0 0 0 0,1 0 0 0 0,0-1 1 0 0,-1 1-1 0 0,1 0 0 0 0,0 0 0 0 0,-1 0 0 0 0,1 0 0 0 0,-1 0 0 0 0,1-1 0 0 0,0 1 0 0 0,-1 0 0 0 0,1 0 1 0 0,-1 0-1 0 0,1 0 0 0 0,-1 0 0 0 0,1 0 0 0 0,0 1 0 0 0,-1-1 0 0 0,1 0 0 0 0,-1 0 0 0 0,1 0 0 0 0,-1 0 0 0 0,-7 16 1624 0 0,1 30-591 0 0,7-41-857 0 0,-4 268 2523 0 0,6-150-2258 0 0,-3-58-277 0 0,-1-30-128 0 0,2 0 0 0 0,2-1-1 0 0,5 37 1 0 0,28 116 353 0 0,-12-87-110 0 0,5 33 388 0 0,-25-101-279 0 0,-3-28-372 0 0,0 0-88 0 0,0 17 29 0 0,0-20-48 0 0,0 0 0 0 0,1 1-1 0 0,-1-1 1 0 0,0 0 0 0 0,0 0 0 0 0,-1 0 0 0 0,1 1 0 0 0,0-1 0 0 0,0 0 0 0 0,0 0 0 0 0,-1 0-1 0 0,1 0 1 0 0,-1 0 0 0 0,1 0 0 0 0,-1 1 0 0 0,1-1 0 0 0,-2 1 0 0 0,12-63-2118 0 0,27-54-7983 0 0,-30 100 9033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26.371"/>
    </inkml:context>
    <inkml:brush xml:id="br0">
      <inkml:brushProperty name="width" value="0.1" units="cm"/>
      <inkml:brushProperty name="height" value="0.1" units="cm"/>
      <inkml:brushProperty name="color" value="#FF0066"/>
    </inkml:brush>
  </inkml:definitions>
  <inkml:trace contextRef="#ctx0" brushRef="#br0">0 821 1588 0 0,'0'0'7363'0'0,"2"-8"-7182"0"0,-2 2-159 0 0,0 4-11 0 0,0 0 1 0 0,0 1-1 0 0,0-1 0 0 0,0 0 0 0 0,1 1 1 0 0,-1-1-1 0 0,0 0 0 0 0,1 1 1 0 0,-1-1-1 0 0,1 1 0 0 0,0-1 0 0 0,-1 1 1 0 0,1-1-1 0 0,0 1 0 0 0,0-1 0 0 0,0 1 1 0 0,0 0-1 0 0,0-1 0 0 0,0 1 0 0 0,0 0 1 0 0,1 0-1 0 0,-1 0 0 0 0,0 0 0 0 0,1 0 1 0 0,-1 0-1 0 0,1 0 0 0 0,-1 0 0 0 0,1 1 1 0 0,-1-1-1 0 0,1 0 0 0 0,-1 1 0 0 0,1-1 1 0 0,0 1-1 0 0,-1 0 0 0 0,3 0 1 0 0,463-16 976 0 0,-416 16-909 0 0,261 0 209 0 0,-278 1-268 0 0,0 2 0 0 0,0 2 0 0 0,0 0 1 0 0,60 20-1 0 0,-47-12-16 0 0,200 37 127 0 0,-88-21-18 0 0,-116-20-107 0 0,317 61 62 0 0,-66-30 28 0 0,-141-21-94 0 0,82 7 41 0 0,139-19 3 0 0,-306-7-18 0 0,375 0-88 0 0,-411 0 52 0 0,0-1 1 0 0,0-2-1 0 0,0-1 0 0 0,54-15 0 0 0,-38 7 8 0 0,78-8-1 0 0,513-10 103 0 0,-277 30-42 0 0,-346 0-54 0 0,0-1 0 0 0,-1 0 0 0 0,1-1 0 0 0,0-1 0 0 0,-1 0 0 0 0,27-10 0 0 0,-27 8-10 0 0,0 0-1 0 0,0 1 1 0 0,1 1-1 0 0,0 0 1 0 0,0 1-1 0 0,19 1 1 0 0,382-14 5 0 0,48-1 68 0 0,-214 11-48 0 0,254 5-82 0 0,-484 1 60 0 0,0 0 0 0 0,0 1 0 0 0,0 1 0 0 0,0 1 0 0 0,25 7 0 0 0,-23-4 1 0 0,0-2 0 0 0,0 0 1 0 0,46 2-1 0 0,550 1 114 0 0,-447-9-43 0 0,-147 0-67 0 0,0-1 0 0 0,0-1 1 0 0,-1-1-1 0 0,1-1 0 0 0,32-12 1 0 0,-21 7 1 0 0,349-69-51 0 0,-205 48-6 0 0,115 0 17 0 0,-252 28 32 0 0,215 0-34 0 0,-130 5 35 0 0,503-2 335 0 0,-608 0-315 0 0,0-1 0 0 0,0-1 1 0 0,-1-2-1 0 0,1 0 0 0 0,23-7 0 0 0,-10 1 45 0 0,49-6 0 0 0,192-44 6 0 0,-76 13 82 0 0,-13 5-62 0 0,33-7-4 0 0,-85 27-117 0 0,191-39 52 0 0,-49 15 24 0 0,-89 18-20 0 0,-98 12-42 0 0,161-31 38 0 0,-5 4-21 0 0,-20 5-19 0 0,44-7 100 0 0,-68 13-138 0 0,175-26 36 0 0,-180 30 32 0 0,-105 15-35 0 0,-67 15-85 0 0,-25-2 94 0 0,-1 0-1 0 0,1 0 0 0 0,-1 0 0 0 0,1 0 1 0 0,0 0-1 0 0,-1 0 0 0 0,1 1 0 0 0,0-1 0 0 0,-1 0 1 0 0,1 0-1 0 0,0 0 0 0 0,-1 1 0 0 0,1-1 0 0 0,-1 0 1 0 0,1 1-1 0 0,-1-1 0 0 0,1 0 0 0 0,-1 1 1 0 0,1-1-1 0 0,-1 1 0 0 0,1-1 0 0 0,-1 0 0 0 0,1 1 1 0 0,-1 0-1 0 0,0-1 0 0 0,1 1 0 0 0,-1-1 0 0 0,0 1 1 0 0,1-1-1 0 0,-1 1 0 0 0,0 0 0 0 0,0-1 1 0 0,1 2-1 0 0,-2-1-19 0 0,0 0 1 0 0,0 0-1 0 0,0 0 0 0 0,0 0 1 0 0,0-1-1 0 0,0 1 1 0 0,0 0-1 0 0,0 0 0 0 0,0-1 1 0 0,-1 1-1 0 0,1-1 0 0 0,0 1 1 0 0,0-1-1 0 0,0 1 1 0 0,-1-1-1 0 0,1 0 0 0 0,0 1 1 0 0,-1-1-1 0 0,1 0 1 0 0,0 0-1 0 0,-3 0 0 0 0,-2 1-51 0 0,-260 9-5515 0 0,245-10 5491 0 0,-27-1-541 0 0,0-3 0 0 0,-95-19 0 0 0,90 12 313 0 0,-83-11-716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28.574"/>
    </inkml:context>
    <inkml:brush xml:id="br0">
      <inkml:brushProperty name="width" value="0.1" units="cm"/>
      <inkml:brushProperty name="height" value="0.1" units="cm"/>
      <inkml:brushProperty name="color" value="#FF0066"/>
    </inkml:brush>
  </inkml:definitions>
  <inkml:trace contextRef="#ctx0" brushRef="#br0">1 171 1356 0 0,'0'0'1324'0'0,"0"9"-904"0"0,0 26-16 0 0,0-26 1018 0 0,5 7-1234 0 0,16 50 36 0 0,-21-64-183 0 0,1 0 0 0 0,-1-1-1 0 0,1 1 1 0 0,0-1 0 0 0,0 1-1 0 0,0-1 1 0 0,-1 1-1 0 0,1-1 1 0 0,1 0 0 0 0,-1 0-1 0 0,0 1 1 0 0,0-1 0 0 0,0 0-1 0 0,1 0 1 0 0,-1 0-1 0 0,0 0 1 0 0,1 0 0 0 0,-1-1-1 0 0,1 1 1 0 0,-1 0 0 0 0,1-1-1 0 0,0 1 1 0 0,-1-1-1 0 0,1 1 1 0 0,-1-1 0 0 0,1 0-1 0 0,0 1 1 0 0,-1-1 0 0 0,1 0-1 0 0,0 0 1 0 0,-1-1-1 0 0,1 1 1 0 0,2 0 0 0 0,1-1 104 0 0,80-8 1551 0 0,-83 9-1232 0 0,3 0-263 0 0,45 0 346 0 0,-35-5-343 0 0,192-61 817 0 0,60 11-388 0 0,-135 30-442 0 0,-92 20-96 0 0,-1 2-1 0 0,1 1 0 0 0,41 4 1 0 0,-14-1-4 0 0,787-1 429 0 0,-828 0-508 0 0,-1 2 0 0 0,1 0 0 0 0,37 9 0 0 0,6 1-2 0 0,59 14 5 0 0,59 7 42 0 0,-127-26-9 0 0,271 24 221 0 0,-103-15-234 0 0,-206-14-22 0 0,462 24 248 0 0,217-26 63 0 0,-687 0-319 0 0,1 0 0 0 0,0 2 0 0 0,0-1 0 0 0,-1 2 1 0 0,1 0-1 0 0,-1 1 0 0 0,27 10 0 0 0,-22-6-4 0 0,0-2-1 0 0,0-1 1 0 0,0 0-1 0 0,23 2 1 0 0,75 11 8 0 0,-26-4-1 0 0,141 4 1 0 0,818-18 127 0 0,-993-1-118 0 0,68-9 0 0 0,6-2 10 0 0,218-9 61 0 0,94-21 41 0 0,-135-6-25 0 0,187-15 141 0 0,-361 51-185 0 0,-72 6-63 0 0,386-26 242 0 0,-40 19-226 0 0,-272 13-77 0 0,-131 0 62 0 0,-1 1 1 0 0,0-1-1 0 0,1 0 0 0 0,-1 1 1 0 0,0 0-1 0 0,1 0 1 0 0,-1 0-1 0 0,0 1 0 0 0,6 2 1 0 0,22 11 13 0 0,-6-2-22 0 0,0-1 0 0 0,52 15 0 0 0,143 33-1 0 0,-75-19-38 0 0,45 19 37 0 0,-12-4 105 0 0,-161-50-79 0 0,-1 0-1 0 0,24 14 1 0 0,32 12 8 0 0,-9-6-18 0 0,-47-18-25 0 0,0-2-1 0 0,34 10 1 0 0,44 8 36 0 0,-55-12-18 0 0,53 7 1 0 0,379 46-192 0 0,-453-63 220 0 0,0-1 0 0 0,36-3 0 0 0,-40 1-18 0 0,1 0-1 0 0,-1 2 0 0 0,0-1 1 0 0,0 2-1 0 0,29 5 1 0 0,-10 3-25 0 0,-9-3 14 0 0,0-1 0 0 0,0-1 0 0 0,0-1 0 0 0,42 1 0 0 0,550-5 114 0 0,-598 0-97 0 0,0-1-1 0 0,1-1 0 0 0,-1 0 0 0 0,0-1 1 0 0,27-9-1 0 0,45-9-70 0 0,-34 15 30 0 0,-1 2 0 0 0,80 5-1 0 0,-48 0 78 0 0,-45-2-19 0 0,-28-1-20 0 0,-1 2 0 0 0,0 0 1 0 0,0 0-1 0 0,0 1 0 0 0,0 1 0 0 0,18 5 1 0 0,0 2-7 0 0,-7-1 12 0 0,0-1 0 0 0,51 8-1 0 0,121-4-21 0 0,67-8 36 0 0,-145-5-67 0 0,-107 3 28 0 0,0-2-1 0 0,0 1 1 0 0,-1-2 0 0 0,1 0-1 0 0,0 0 1 0 0,0-1-1 0 0,-1 0 1 0 0,0-1-1 0 0,18-8 1 0 0,-12 4 5 0 0,1 1 1 0 0,0 1 0 0 0,30-7-1 0 0,238-32-6 0 0,-18 0 149 0 0,-258 43-118 0 0,0 1 0 0 0,0 0-1 0 0,1 1 1 0 0,19 1 0 0 0,5 1-30 0 0,-15-2 6 0 0,-8 1 11 0 0,1-1-1 0 0,-1 0 1 0 0,0-1 0 0 0,0-1 0 0 0,15-3 0 0 0,20-8 26 0 0,-13 3-14 0 0,1 1-1 0 0,0 2 1 0 0,37-3-1 0 0,259-22 24 0 0,-285 27-74 0 0,85-8-52 0 0,-37 4 155 0 0,120-25-1 0 0,-50 5 114 0 0,-63 13-83 0 0,-36 7-19 0 0,-38 5 0 0 0,39-8-1 0 0,120-41 103 0 0,410-103 109 0 0,-571 151-285 0 0,1 1 1 0 0,0 1-1 0 0,28 1 0 0 0,-46 2-16 0 0,0 0-1 0 0,0-1 1 0 0,0 0-1 0 0,0 0 1 0 0,0-1-1 0 0,0 0 1 0 0,0 0-1 0 0,-1-1 1 0 0,1 0-1 0 0,-1 0 1 0 0,12-7-1 0 0,-10 5 8 0 0,0 0 0 0 0,0 1 0 0 0,1 0 0 0 0,-1 0 0 0 0,1 1 0 0 0,-1 1 0 0 0,21-4 0 0 0,194-9 36 0 0,-220 15-27 0 0,0 0-24 0 0,12 0 44 0 0,-12 0 5 0 0,0 0-64 0 0,13 0-28 0 0,-13 0 65 0 0,0 0 41 0 0,14 0-12 0 0,-14 0-32 0 0,1 0-1343 0 0,34 0 25 0 0,-53-30-8042 0 0,9-15 7293 0 0,6 19 1027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37.738"/>
    </inkml:context>
    <inkml:brush xml:id="br0">
      <inkml:brushProperty name="width" value="0.1" units="cm"/>
      <inkml:brushProperty name="height" value="0.1" units="cm"/>
      <inkml:brushProperty name="color" value="#FF0066"/>
    </inkml:brush>
  </inkml:definitions>
  <inkml:trace contextRef="#ctx0" brushRef="#br0">814 1889 1644 0 0,'0'0'2230'0'0,"0"9"-1751"0"0,0 34 5020 0 0,0-34-5423 0 0,0 25 14 0 0,0-26 183 0 0,2 4-176 0 0,9 37 7 0 0,-10-47-90 0 0,1 0-1 0 0,-1 1 0 0 0,0-1 1 0 0,1-1-1 0 0,-1 1 0 0 0,1 0 1 0 0,-1 0-1 0 0,1 0 0 0 0,0-1 1 0 0,0 1-1 0 0,0-1 1 0 0,0 0-1 0 0,0 1 0 0 0,0-1 1 0 0,0 0-1 0 0,0 0 0 0 0,1 0 1 0 0,-1-1-1 0 0,0 1 0 0 0,0 0 1 0 0,1-1-1 0 0,2 1 0 0 0,8 3 39 0 0,72 24 154 0 0,1-4 0 0 0,158 24 0 0 0,-218-45-152 0 0,0-1 0 0 0,43-4 0 0 0,-17 0-7 0 0,800 2 451 0 0,-821 0-495 0 0,-2-3 0 0 0,58-10 0 0 0,-52 6 30 0 0,56-3 0 0 0,499 3 52 0 0,-355 9-93 0 0,2112-2 129 0 0,-2323 0-118 0 0,-1-1-1 0 0,0-1 0 0 0,0-2 1 0 0,33-7-1 0 0,16-5 57 0 0,-31 8-36 0 0,116-20-106 0 0,-128 23 97 0 0,43-13 0 0 0,-13 3-81 0 0,-43 10 75 0 0,1 0 0 0 0,-1-1-1 0 0,-1-1 1 0 0,1 0 0 0 0,25-18 0 0 0,38-33-62 0 0,27-19 70 0 0,-83 60-4 0 0,-1 0 0 0 0,0-1 0 0 0,-2-1 0 0 0,31-36 0 0 0,-36 34-11 0 0,-1 0 0 0 0,-2 0 0 0 0,15-32 0 0 0,-14 27 57 0 0,16-50-64 0 0,-10 22 24 0 0,-7 22 18 0 0,-1 0 1 0 0,-2-1-1 0 0,5-36 1 0 0,5-102 468 0 0,-8 61-499 0 0,-8 84 156 0 0,-2-37 0 0 0,-1 25 34 0 0,-1 34-190 0 0,1 1-1 0 0,-1-1 1 0 0,0 1 0 0 0,0-1 0 0 0,0 1 0 0 0,0-1 0 0 0,-1 1 0 0 0,1 0 0 0 0,-1 0 0 0 0,0 0 0 0 0,0 0 0 0 0,0 0 0 0 0,0 0 0 0 0,0 0-1 0 0,-1 0 1 0 0,1 1 0 0 0,-4-3 0 0 0,-21-27 98 0 0,14 17-48 0 0,0 1-1 0 0,-16-15 0 0 0,-5-5 8 0 0,14 14-23 0 0,0 1 1 0 0,-1 1-1 0 0,0 2 1 0 0,-2 0-1 0 0,-40-22 1 0 0,44 27-47 0 0,-65-39 82 0 0,-3 4-1 0 0,-127-48 0 0 0,-216-59-15 0 0,394 142-75 0 0,0 2 0 0 0,-68-9 1 0 0,64 11 35 0 0,-55-16 1 0 0,5 1-67 0 0,38 13 11 0 0,1 3-1 0 0,-54 0 0 0 0,81 7 17 0 0,15-1 18 0 0,-1 1-1 0 0,0-1 0 0 0,1-1 1 0 0,-1 0-1 0 0,1 0 0 0 0,-16-5 1 0 0,-20-8-21 0 0,10 2-28 0 0,-69-14 1 0 0,48 17 44 0 0,-93-11 154 0 0,-797 2-120 0 0,658 19 25 0 0,-215-1 32 0 0,480 0-90 0 0,-1 1 1 0 0,1 1 0 0 0,0 0-1 0 0,0 2 1 0 0,0 1-1 0 0,-35 12 1 0 0,20-5-27 0 0,-74 13 0 0 0,-46 1 25 0 0,-465 78-33 0 0,52-33-113 0 0,405-48 243 0 0,152-21-114 0 0,-104 10 208 0 0,75-2-194 0 0,-159 39-93 0 0,172-38 86 0 0,0 1 0 0 0,1 1-1 0 0,0 1 1 0 0,1 2 0 0 0,1 1 0 0 0,-27 22-1 0 0,17-11 23 0 0,-61 60 0 0 0,68-58 20 0 0,2 2 0 0 0,1 1 0 0 0,2 1 1 0 0,-41 71-1 0 0,21-24-31 0 0,-8 20 37 0 0,23-35-63 0 0,-43 108 37 0 0,70-162 13 0 0,0 0 1 0 0,1 1-1 0 0,0-1 0 0 0,1 22 1 0 0,-5 33 72 0 0,-1-6-24 0 0,2 75 0 0 0,4-121-50 0 0,1-10-17 0 0,-1-1 1 0 0,1 1 0 0 0,0 0-1 0 0,1 0 1 0 0,-1 0 0 0 0,1 0-1 0 0,0 0 1 0 0,0-1 0 0 0,3 8-1 0 0,7 10 5 0 0,-3-5 28 0 0,-1-1 0 0 0,9 30 0 0 0,-4 3 115 0 0,-5-18-67 0 0,21 58 0 0 0,-16-58-62 0 0,-1-2 0 0 0,1-1 1 0 0,15 28-1 0 0,-11-28-22 0 0,-13-21-10 0 0,0-1 0 0 0,0 0 1 0 0,1 0-1 0 0,0 0 0 0 0,0-1 0 0 0,0 1 1 0 0,8 6-1 0 0,-11-10 10 0 0,54 49-444 0 0,1-2 0 0 0,65 43 0 0 0,-76-60-122 0 0,-30-20-111 0 0,1-1 0 0 0,0-1 0 0 0,0-1 0 0 0,1 0 0 0 0,23 9 1 0 0,-27-14-410 0 0,1 0 0 0 0,-1-1 1 0 0,1-1-1 0 0,0 0 0 0 0,25 0 1 0 0,-14-2-109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40.823"/>
    </inkml:context>
    <inkml:brush xml:id="br0">
      <inkml:brushProperty name="width" value="0.1" units="cm"/>
      <inkml:brushProperty name="height" value="0.1" units="cm"/>
      <inkml:brushProperty name="color" value="#FF0066"/>
    </inkml:brush>
  </inkml:definitions>
  <inkml:trace contextRef="#ctx0" brushRef="#br0">6910 145 1468 0 0,'0'0'4658'0'0,"-14"-9"-4231"0"0,-42-25-55 0 0,31 20 160 0 0,0 2 0 0 0,0 0 0 0 0,-1 2 0 0 0,-1 1 0 0 0,0 0 0 0 0,0 3 0 0 0,-46-7 0 0 0,1 7-233 0 0,-113 6-1 0 0,73 2-29 0 0,-2094-2 1721 0 0,2185 0-1980 0 0,1 1 0 0 0,0 1 0 0 0,0 0 0 0 0,0 1-1 0 0,-30 10 1 0 0,26-6 6 0 0,1-2-1 0 0,-1 0 1 0 0,-48 2 0 0 0,-480 26 356 0 0,183-28 30 0 0,260-5-330 0 0,96 0-71 0 0,-1 0 0 0 0,1-1-1 0 0,0-1 1 0 0,0 0-1 0 0,0-1 1 0 0,0 0-1 0 0,-20-9 1 0 0,18 7-5 0 0,0 0 0 0 0,0 1-1 0 0,-1 0 1 0 0,1 1 0 0 0,-21-1 0 0 0,-75-4-34 0 0,-183-23 330 0 0,249 26-277 0 0,1 2-1 0 0,-80 4 0 0 0,40 1 34 0 0,79-2-52 0 0,1 0 1 0 0,-1 0-1 0 0,0 0 1 0 0,1 1-1 0 0,-1 0 0 0 0,0 0 1 0 0,1 0-1 0 0,0 1 0 0 0,-1-1 1 0 0,1 1-1 0 0,0 0 0 0 0,-1 0 1 0 0,1 1-1 0 0,-5 3 1 0 0,5-3 3 0 0,-1 0 1 0 0,1 0-1 0 0,-1 0 1 0 0,0-1 0 0 0,0 0-1 0 0,0 0 1 0 0,0 0-1 0 0,0-1 1 0 0,-1 1-1 0 0,-8 0 1 0 0,-50 4-82 0 0,-48 8 53 0 0,-201 44 62 0 0,250-49 8 0 0,44-7-34 0 0,0 1 0 0 0,1 1-1 0 0,-33 10 1 0 0,20-4-3 0 0,-51 8-1 0 0,55-13 14 0 0,0 1 0 0 0,-51 19 0 0 0,-11 7 30 0 0,25-11-28 0 0,52-15-10 0 0,0 0-1 0 0,1 1 1 0 0,-1 0 0 0 0,1 0 0 0 0,1 2 0 0 0,-10 8-1 0 0,-26 19-7 0 0,17-14-32 0 0,-34 33 0 0 0,-8 5-8 0 0,49-43 45 0 0,0 1 1 0 0,1 1 0 0 0,1 1 0 0 0,1 1 0 0 0,0 1-1 0 0,2 1 1 0 0,1 0 0 0 0,0 1 0 0 0,2 0-1 0 0,-22 53 1 0 0,28-52 3 0 0,1-1-1 0 0,1 2 1 0 0,1-1-1 0 0,-3 45 1 0 0,7 110 190 0 0,2-100-188 0 0,-2-63-18 0 0,1-11 2 0 0,-1 0 0 0 0,1 0-1 0 0,1 0 1 0 0,-1 0 0 0 0,1-1 0 0 0,0 1-1 0 0,0 0 1 0 0,3 8 0 0 0,7 12 8 0 0,-4-12-3 0 0,-1 1-1 0 0,0 0 1 0 0,5 24-1 0 0,38 158 4 0 0,-45-182 18 0 0,0-1-1 0 0,1 0 1 0 0,0 0 0 0 0,2-1 0 0 0,-1 1 0 0 0,1-1 0 0 0,1-1 0 0 0,1 1-1 0 0,11 13 1 0 0,8 3-7 0 0,1 0-1 0 0,36 27 0 0 0,-39-35-22 0 0,-7-4 25 0 0,1-1 1 0 0,0-2-1 0 0,27 16 0 0 0,40 23 12 0 0,-83-50-31 0 0,1-1-1 0 0,0 1 1 0 0,1-1 0 0 0,-1 0 0 0 0,0 0-1 0 0,1 0 1 0 0,-1-1 0 0 0,12 2 0 0 0,9 2 20 0 0,173 66-20 0 0,-152-54-48 0 0,-28-10 44 0 0,-1 0-1 0 0,1-2 0 0 0,22 4 1 0 0,72 10 30 0 0,-54-7-19 0 0,1-3 0 0 0,80 2-1 0 0,990-11 329 0 0,-1119 0-339 0 0,-1 1-1 0 0,1 1 1 0 0,-1 0 0 0 0,0 0 0 0 0,0 1-1 0 0,0 0 1 0 0,14 7 0 0 0,-10-4-1 0 0,0-1 1 0 0,26 6-1 0 0,422 64 180 0 0,-421-69-201 0 0,13 2 18 0 0,60 1-1 0 0,18 4-12 0 0,-32-2 8 0 0,350 15-88 0 0,150 11 71 0 0,-495-22 28 0 0,13 1 26 0 0,11-9-32 0 0,780 36-73 0 0,-515-43 103 0 0,-379 0-28 0 0,1 1 0 0 0,-1 0 0 0 0,0 1 0 0 0,0 1 0 0 0,-1 0 0 0 0,28 10 0 0 0,-29-8 6 0 0,1-1 0 0 0,0 0 0 0 0,0-1 0 0 0,0-1 0 0 0,0 0 0 0 0,27 0 0 0 0,310-2 105 0 0,-339-1-98 0 0,-1 1 1 0 0,1-2-1 0 0,-1 1 1 0 0,1-2-1 0 0,-1 1 1 0 0,0-2-1 0 0,17-6 1 0 0,7-3 7 0 0,25-2 36 0 0,76-9-1 0 0,-89 17-83 0 0,-1-2 0 0 0,75-23 1 0 0,-112 28 12 0 0,62-21-96 0 0,-1-3-1 0 0,90-50 0 0 0,-142 66 125 0 0,1 0-1 0 0,-2-1 1 0 0,0-1-1 0 0,-1-1 1 0 0,0 0-1 0 0,-1-1 0 0 0,-1-1 1 0 0,0 0-1 0 0,-1-1 1 0 0,14-27-1 0 0,0-5-27 0 0,-7 14-79 0 0,-1-1 0 0 0,-1-2 0 0 0,18-60 0 0 0,27-181-180 0 0,-58 228 262 0 0,-2-1 0 0 0,-4-63 0 0 0,-1 31 70 0 0,3 51-18 0 0,0 21-29 0 0,0 1 0 0 0,-1-1 0 0 0,-1 1-1 0 0,0-1 1 0 0,-1 1 0 0 0,-4-17 0 0 0,-110-257-72 0 0,105 260 74 0 0,-11-17 71 0 0,-43-64 0 0 0,31 55-80 0 0,18 29 3 0 0,0 1 1 0 0,-1 0-1 0 0,-1 2 1 0 0,-23-21-1 0 0,-87-65 164 0 0,106 89-155 0 0,-20-13 100 0 0,-54-28 0 0 0,67 41-98 0 0,-2-1 3 0 0,-87-46-32 0 0,71 47 65 0 0,37 14-55 0 0,0 0-1 0 0,0-1 0 0 0,0 0 0 0 0,1 0 1 0 0,-17-12-1 0 0,-5 0-15 0 0,27 15 6 0 0,1 0 0 0 0,-1-1 0 0 0,1 1 1 0 0,0-1-1 0 0,0 0 0 0 0,0 0 0 0 0,0 0 1 0 0,0 0-1 0 0,-4-4 0 0 0,16 5-1684 0 0,8 10 993 0 0,-13-6 251 0 0,0-1 0 0 0,0 0 0 0 0,1 0 0 0 0,-1 0-1 0 0,0 0 1 0 0,1-1 0 0 0,-1 0 0 0 0,1 0 0 0 0,0 0 0 0 0,-1 0-1 0 0,1-1 1 0 0,0 0 0 0 0,0 0 0 0 0,-1 0 0 0 0,1 0 0 0 0,0-1-1 0 0,-1 0 1 0 0,1 0 0 0 0,-1 0 0 0 0,1 0 0 0 0,7-4 0 0 0,3-1-641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47.157"/>
    </inkml:context>
    <inkml:brush xml:id="br0">
      <inkml:brushProperty name="width" value="0.1" units="cm"/>
      <inkml:brushProperty name="height" value="0.1" units="cm"/>
      <inkml:brushProperty name="color" value="#FF0066"/>
    </inkml:brush>
  </inkml:definitions>
  <inkml:trace contextRef="#ctx0" brushRef="#br0">1 2955 2292 0 0,'0'0'778'0'0,"9"0"-66"0"0,26 0-50 0 0,-27 0 2747 0 0,8 12-2963 0 0,48 35-4 0 0,-63-47-422 0 0,-1 1-1 0 0,1-1 1 0 0,0 1-1 0 0,-1-1 1 0 0,1 1-1 0 0,0-1 1 0 0,-1 1-1 0 0,1-1 0 0 0,0 0 1 0 0,-1 1-1 0 0,1-1 1 0 0,0 0-1 0 0,0 0 1 0 0,-1 0-1 0 0,1 0 0 0 0,0 1 1 0 0,0-1-1 0 0,0 0 1 0 0,-1 0-1 0 0,1 0 1 0 0,0-1-1 0 0,0 1 1 0 0,0 0-1 0 0,-1 0 0 0 0,1 0 1 0 0,0-1-1 0 0,0 1 1 0 0,-1 0-1 0 0,1-1 1 0 0,0 1-1 0 0,-1 0 0 0 0,1-1 1 0 0,0 1-1 0 0,-1-1 1 0 0,1 1-1 0 0,0-2 1 0 0,7-21 659 0 0,-7 16-523 0 0,59-115 922 0 0,-6 30-647 0 0,-11 20-205 0 0,70-111 154 0 0,-53 91-246 0 0,178-232 203 0 0,-180 249-286 0 0,40-43 95 0 0,21-29-31 0 0,252-383 197 0 0,-274 373-165 0 0,114-251 1 0 0,-188 359-103 0 0,-2 4 18 0 0,-1-1 0 0 0,-3-1 0 0 0,22-92 0 0 0,-30 92 12 0 0,-2 11-49 0 0,-1-2-1 0 0,-2 1 1 0 0,-1-44-1 0 0,-3 77-25 0 0,0-1-7 0 0,0-65-73 0 0,0 66 62 0 0,1 1 47 0 0,-1 2-29 0 0,0 1 1 0 0,0 0-1 0 0,1 0 1 0 0,-1 0-1 0 0,0 0 1 0 0,0-1-1 0 0,0 1 1 0 0,0 0-1 0 0,1 0 0 0 0,-1-1 1 0 0,0 1-1 0 0,0 0 1 0 0,0 0-1 0 0,0 0 1 0 0,0-1-1 0 0,0 1 1 0 0,0 0-1 0 0,0 0 1 0 0,0-1-1 0 0,0 1 1 0 0,0 0-1 0 0,0-1 1 0 0,0 1-1 0 0,0 0 1 0 0,0 0-1 0 0,0-1 1 0 0,0 1-1 0 0,0 0 1 0 0,0 0-1 0 0,0-1 1 0 0,0 1-1 0 0,0 0 1 0 0,0 0-1 0 0,0 0 1 0 0,0-1-1 0 0,-1 1 1 0 0,1 0-1 0 0,0 0 1 0 0,0-1-1 0 0,0 1 1 0 0,0 0-1 0 0,-1 0 1 0 0,1 0-1 0 0,0 0 1 0 0,0-1-1 0 0,-1 1 0 0 0,1 0 1 0 0,0 0-1 0 0,-16 10-3 0 0,-25 30-22 0 0,32-31 27 0 0,-106 108-31 0 0,-131 122 33 0 0,221-216-104 0 0,-25 29 0 0 0,0 0-574 0 0,43-45 556 0 0,4-5 31 0 0,1-1-1 0 0,0 1 0 0 0,0 0 1 0 0,-1 0-1 0 0,1 0 0 0 0,1 1 1 0 0,-1-1-1 0 0,0 0 0 0 0,0 1 1 0 0,1-1-1 0 0,0 1 0 0 0,-1 0 1 0 0,1-1-1 0 0,0 1 0 0 0,0 0 0 0 0,1 0 1 0 0,-2 3-1 0 0,4-10-58 0 0,-1 1 1 0 0,0-1-1 0 0,1 1 1 0 0,0 0-1 0 0,0 0 0 0 0,0-1 1 0 0,0 1-1 0 0,1 0 0 0 0,-1 1 1 0 0,1-1-1 0 0,3-3 0 0 0,8-9-270 0 0,143-208-1174 0 0,-154 218 1684 0 0,1 1 0 0 0,0 0 0 0 0,0 0 1 0 0,1 0-1 0 0,-1 0 0 0 0,1 1 0 0 0,0 0 1 0 0,0 0-1 0 0,0 0 0 0 0,0 0 0 0 0,1 1 0 0 0,-1 0 1 0 0,1 0-1 0 0,-1 0 0 0 0,1 1 0 0 0,0 0 1 0 0,-1 0-1 0 0,1 0 0 0 0,0 1 0 0 0,9 0 1 0 0,-12 0 103 0 0,2 0 4 0 0,0 0-150 0 0,-2-1-38 0 0,-1 1 0 0 0,1 0 1 0 0,0-1-1 0 0,-1 1 1 0 0,1 1-1 0 0,0-1 0 0 0,-1 0 1 0 0,1 1-1 0 0,-1-1 0 0 0,1 1 1 0 0,-1 0-1 0 0,1 0 1 0 0,-1 0-1 0 0,0 0 0 0 0,3 1 1 0 0,76 66 266 0 0,-57-51-299 0 0,-1 1-1 0 0,0 1 1 0 0,-1 2 0 0 0,-2 0-1 0 0,0 1 1 0 0,-1 1 0 0 0,-1 0 0 0 0,-1 2-1 0 0,-2 0 1 0 0,23 47 0 0 0,92 242-7734 0 0,-120-293 6720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49.004"/>
    </inkml:context>
    <inkml:brush xml:id="br0">
      <inkml:brushProperty name="width" value="0.1" units="cm"/>
      <inkml:brushProperty name="height" value="0.1" units="cm"/>
      <inkml:brushProperty name="color" value="#FF0066"/>
    </inkml:brush>
  </inkml:definitions>
  <inkml:trace contextRef="#ctx0" brushRef="#br0">460 114 1164 0 0,'0'0'5229'0'0,"-15"-14"-4639"0"0,-44-43-79 0 0,42 35 105 0 0,16 13 309 0 0,2 8-898 0 0,-1 1 0 0 0,0 0 0 0 0,0-1 0 0 0,0 1 0 0 0,0-1-1 0 0,0 1 1 0 0,0 0 0 0 0,0-1 0 0 0,0 1 0 0 0,0-1-1 0 0,-1 1 1 0 0,1 0 0 0 0,0-1 0 0 0,0 1 0 0 0,0 0-1 0 0,0-1 1 0 0,0 1 0 0 0,-1 0 0 0 0,1-1 0 0 0,0 1-1 0 0,0 0 1 0 0,-1-1 0 0 0,1 1 0 0 0,0 0 0 0 0,0 0-1 0 0,-1-1 1 0 0,1 1 0 0 0,0 0 0 0 0,-1 0 0 0 0,1-1-1 0 0,0 1 1 0 0,-1 0 0 0 0,1 0 0 0 0,-1 0 0 0 0,-1 2 84 0 0,1 0 0 0 0,0 0 0 0 0,-1 0 0 0 0,1 1 1 0 0,0-1-1 0 0,0 1 0 0 0,1-1 0 0 0,-2 5 0 0 0,-1 6-30 0 0,-161 550 1193 0 0,127-478-1221 0 0,25-58-68 0 0,-18 53 0 0 0,-53 189-1696 0 0,83-268 1696 0 0,0 1-182 0 0,0 0 1 0 0,0-1-1 0 0,-1 1 1 0 0,1 0 0 0 0,-1-1-1 0 0,1 1 1 0 0,-1 0-1 0 0,1-1 1 0 0,-1 1 0 0 0,0-1-1 0 0,0 1 1 0 0,0-1-1 0 0,0 0 1 0 0,0 1 0 0 0,0-1-1 0 0,0 0 1 0 0,0 0 0 0 0,-1 1-1 0 0,1-1 1 0 0,0 0-1 0 0,-1 0 1 0 0,-1 1 0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49.360"/>
    </inkml:context>
    <inkml:brush xml:id="br0">
      <inkml:brushProperty name="width" value="0.1" units="cm"/>
      <inkml:brushProperty name="height" value="0.1" units="cm"/>
      <inkml:brushProperty name="color" value="#FF0066"/>
    </inkml:brush>
  </inkml:definitions>
  <inkml:trace contextRef="#ctx0" brushRef="#br0">36 60 2724 0 0,'-21'-46'4535'0'0,"21"45"-4429"0"0,-1 0 0 0 0,1 0 0 0 0,-1 0 1 0 0,1 1-1 0 0,-1-1 0 0 0,0 0 0 0 0,1 0 1 0 0,-1 0-1 0 0,0 0 0 0 0,0 1 0 0 0,1-1 1 0 0,-1 0-1 0 0,0 1 0 0 0,0-1 1 0 0,-1 0-1 0 0,-1 1 705 0 0,12 8-430 0 0,51 36 216 0 0,-29-22-521 0 0,33 29-1 0 0,-48-37-70 0 0,257 224-1155 0 0,-110-131-2244 0 0,-69-48 1448 0 0,-36-22 656 0 0,3-1 90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1.227"/>
    </inkml:context>
    <inkml:brush xml:id="br0">
      <inkml:brushProperty name="width" value="0.1" units="cm"/>
      <inkml:brushProperty name="height" value="0.1" units="cm"/>
      <inkml:brushProperty name="color" value="#FF0066"/>
    </inkml:brush>
  </inkml:definitions>
  <inkml:trace contextRef="#ctx0" brushRef="#br0">151 2 836 0 0,'0'0'4040'0'0,"-8"0"-3481"0"0,-1-1-314 0 0,-6 0-35 0 0,-15 5 2690 0 0,19-2-2823 0 0,-1 0 0 0 0,1 1 1 0 0,-14 4-1 0 0,24-6-67 0 0,0-1 0 0 0,0 1 0 0 0,1-1 0 0 0,-1 1 0 0 0,0 0 0 0 0,0-1 0 0 0,0 1 0 0 0,0 0 1 0 0,0 0-1 0 0,1 0 0 0 0,-1 0 0 0 0,0 0 0 0 0,1-1 0 0 0,-1 1 0 0 0,1 0 0 0 0,-1 0 0 0 0,1 1 0 0 0,-1-1 0 0 0,1 0 0 0 0,0 0 1 0 0,0 0-1 0 0,-1 0 0 0 0,1 0 0 0 0,0 0 0 0 0,0 2 0 0 0,-1 3 29 0 0,0-1-18 0 0,-4 26 291 0 0,-3 54-1 0 0,8 96 377 0 0,0-177-688 0 0,0-1 0 0 0,0 1 0 0 0,1-1-1 0 0,-1 1 1 0 0,1-1 0 0 0,0 1 0 0 0,0-1-1 0 0,0 1 1 0 0,0-1 0 0 0,0 0 0 0 0,1 0-1 0 0,-1 0 1 0 0,1 1 0 0 0,0-1 0 0 0,4 4-1 0 0,-4-4-5 0 0,0 0 0 0 0,1 1 0 0 0,-1-1 0 0 0,0 1 0 0 0,0-1-1 0 0,-1 1 1 0 0,1 0 0 0 0,-1 0 0 0 0,0 0 0 0 0,0 0-1 0 0,1 6 1 0 0,2 21-268 0 0,0 5-1529 0 0,9 35-1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1.614"/>
    </inkml:context>
    <inkml:brush xml:id="br0">
      <inkml:brushProperty name="width" value="0.1" units="cm"/>
      <inkml:brushProperty name="height" value="0.1" units="cm"/>
      <inkml:brushProperty name="color" value="#FF0066"/>
    </inkml:brush>
  </inkml:definitions>
  <inkml:trace contextRef="#ctx0" brushRef="#br0">1 154 1440 0 0,'8'-34'1437'0'0,"-8"29"-1295"0"0,0 1 0 0 0,1 0 0 0 0,0-1 0 0 0,0 1 1 0 0,0 0-1 0 0,0 0 0 0 0,1 0 0 0 0,0 0 0 0 0,-1 0 0 0 0,2 0 1 0 0,-1 0-1 0 0,0 1 0 0 0,1-1 0 0 0,-1 1 0 0 0,1-1 0 0 0,0 1 1 0 0,4-3-1 0 0,3-1 101 0 0,-5 3-113 0 0,0-1 0 0 0,1 1 0 0 0,0 1 0 0 0,0-1-1 0 0,0 1 1 0 0,0 0 0 0 0,0 0 0 0 0,1 1 0 0 0,-1 0 0 0 0,1 0 0 0 0,-1 1 0 0 0,1-1-1 0 0,8 1 1 0 0,19 2 306 0 0,-31-1-230 0 0,12 7-22 0 0,-7-3-165 0 0,12 5 69 0 0,-1 0 0 0 0,27 19 0 0 0,-39-24-43 0 0,-1 1 0 0 0,0 0 0 0 0,0 0-1 0 0,-1 0 1 0 0,1 1 0 0 0,-1 0 0 0 0,0 0 0 0 0,-1 0 0 0 0,0 0-1 0 0,1 1 1 0 0,-2 0 0 0 0,6 12 0 0 0,-1 4 71 0 0,-1 1 0 0 0,-1-1 0 0 0,-1 2-1 0 0,-1-1 1 0 0,2 49 0 0 0,-5-43-8 0 0,0-21-93 0 0,0 0 0 0 0,-1-1 0 0 0,0 1 0 0 0,-1 0 1 0 0,0-1-1 0 0,0 1 0 0 0,0-1 0 0 0,-2 1 0 0 0,-3 11 1 0 0,-61 112 69 0 0,46-95-25 0 0,-41 54 0 0 0,55-82-127 0 0,5-7-2 0 0,0 0 0 0 0,0 1 0 0 0,0-1 1 0 0,0 0-1 0 0,0 0 0 0 0,-1 0 0 0 0,1 0 0 0 0,-1 0 1 0 0,0-1-1 0 0,1 1 0 0 0,-1-1 0 0 0,0 0 1 0 0,-5 2-1 0 0,6-8-1811 0 0,0-3 1402 0 0,1-1 1 0 0,0 1-1 0 0,1-1 0 0 0,-1 1 0 0 0,2-1 0 0 0,-1 1 0 0 0,1-1 0 0 0,1 1 0 0 0,3-15 0 0 0,10-42-638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1.972"/>
    </inkml:context>
    <inkml:brush xml:id="br0">
      <inkml:brushProperty name="width" value="0.1" units="cm"/>
      <inkml:brushProperty name="height" value="0.1" units="cm"/>
      <inkml:brushProperty name="color" value="#FF0066"/>
    </inkml:brush>
  </inkml:definitions>
  <inkml:trace contextRef="#ctx0" brushRef="#br0">0 13 1288 0 0,'1'-1'83'0'0,"0"0"0"0"0,-1 0-1 0 0,1 0 1 0 0,0 0 0 0 0,-1 1 0 0 0,1-1 0 0 0,0 0-1 0 0,0 0 1 0 0,0 1 0 0 0,-1-1 0 0 0,1 1 0 0 0,0-1-1 0 0,0 1 1 0 0,0-1 0 0 0,0 1 0 0 0,0-1 0 0 0,0 1-1 0 0,0 0 1 0 0,0 0 0 0 0,0 0 0 0 0,0-1-1 0 0,1 1 1 0 0,-1 0 0 0 0,0 0 0 0 0,0 0 0 0 0,0 0-1 0 0,0 1 1 0 0,0-1 0 0 0,0 0 0 0 0,0 0 0 0 0,0 1-1 0 0,0-1 1 0 0,0 1 0 0 0,0-1 0 0 0,0 1-1 0 0,0-1 1 0 0,0 1 0 0 0,0-1 0 0 0,-1 1 0 0 0,1 0-1 0 0,0-1 1 0 0,0 1 0 0 0,-1 0 0 0 0,1 0 0 0 0,0 0-1 0 0,-1 0 1 0 0,1-1 0 0 0,-1 1 0 0 0,1 0-1 0 0,-1 0 1 0 0,1 0 0 0 0,0 2 0 0 0,5 13 311 0 0,0 0 0 0 0,-1 1 0 0 0,0-1 0 0 0,-1 1-1 0 0,1 18 1 0 0,-1-15-224 0 0,-1 1 5 0 0,-1 1 1 0 0,-1-1-1 0 0,-1 1 0 0 0,-2 22 0 0 0,0-21-58 0 0,1-1 1 0 0,1 1-1 0 0,1-1 1 0 0,5 24-1 0 0,34 147 414 0 0,-37-176-475 0 0,1 3-25 0 0,0-1-1 0 0,0 22 1 0 0,-4 51-4087 0 0,-1-88 3883 0 0,1-1-1 0 0,-1 1 1 0 0,0-1-1 0 0,0 1 0 0 0,0-1 1 0 0,0 1-1 0 0,-1-1 1 0 0,1 0-1 0 0,-1 0 1 0 0,0 0-1 0 0,0 0 0 0 0,0 0 1 0 0,0 0-1 0 0,0 0 1 0 0,-1-1-1 0 0,1 1 1 0 0,-1-1-1 0 0,0 0 0 0 0,0 0 1 0 0,-5 4-1 0 0,-10 2-1008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2.193"/>
    </inkml:context>
    <inkml:brush xml:id="br0">
      <inkml:brushProperty name="width" value="0.1" units="cm"/>
      <inkml:brushProperty name="height" value="0.1" units="cm"/>
      <inkml:brushProperty name="color" value="#FF0066"/>
    </inkml:brush>
  </inkml:definitions>
  <inkml:trace contextRef="#ctx0" brushRef="#br0">9 282 1816 0 0,'-2'-2'231'0'0,"1"-1"1"0"0,0 1-1 0 0,0 0 0 0 0,1 0 0 0 0,-1-1 1 0 0,0 1-1 0 0,1 0 0 0 0,-1-1 0 0 0,1 1 1 0 0,0 0-1 0 0,0-1 0 0 0,0 1 0 0 0,0-1 1 0 0,0 1-1 0 0,0 0 0 0 0,1-1 0 0 0,-1 1 0 0 0,1 0 1 0 0,0-1-1 0 0,0 1 0 0 0,0 0 0 0 0,0 0 1 0 0,0 0-1 0 0,2-4 0 0 0,1-2-76 0 0,1 0 0 0 0,0 1-1 0 0,0 0 1 0 0,0 0 0 0 0,11-11-1 0 0,75-64 402 0 0,-76 70-507 0 0,1 0-1 0 0,0 1 0 0 0,1 1 0 0 0,0 0 0 0 0,1 1 1 0 0,28-9-1 0 0,-2 17 185 0 0,-41 1-1 0 0,6 9-152 0 0,27 30 46 0 0,-34-34-100 0 0,1-1 0 0 0,-1 1 0 0 0,0-1 0 0 0,0 1 0 0 0,-1 0 0 0 0,1-1 0 0 0,-1 1 0 0 0,0 0 0 0 0,0 0 0 0 0,-1 0 0 0 0,0 0 1 0 0,1 0-1 0 0,-2 0 0 0 0,1 0 0 0 0,-2 10 0 0 0,1-3 28 0 0,-1 86 337 0 0,2-93-383 0 0,0 0 0 0 0,-1 0 1 0 0,1 0-1 0 0,-1 0 0 0 0,0-1 1 0 0,0 1-1 0 0,0 0 1 0 0,-1 0-1 0 0,1-1 0 0 0,-1 1 1 0 0,0-1-1 0 0,-1 0 0 0 0,1 1 1 0 0,-6 6-1 0 0,3-4 14 0 0,0 0 1 0 0,1 0-1 0 0,0 0 0 0 0,1 1 1 0 0,-4 10-1 0 0,-16 31 89 0 0,18-38-51 0 0,-1 0 0 0 0,-6 21-1 0 0,-9 25-514 0 0,104-226-6975 0 0,-57 131 6326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5.433"/>
    </inkml:context>
    <inkml:brush xml:id="br0">
      <inkml:brushProperty name="width" value="0.1" units="cm"/>
      <inkml:brushProperty name="height" value="0.1" units="cm"/>
      <inkml:brushProperty name="color" value="#FF0066"/>
    </inkml:brush>
  </inkml:definitions>
  <inkml:trace contextRef="#ctx0" brushRef="#br0">2447 1820 2396 0 0,'-3'4'639'0'0,"-1"-1"1"0"0,0 0-1 0 0,0 0 0 0 0,0 0 0 0 0,-8 4 1 0 0,-13 7 963 0 0,17-8-1280 0 0,-1-2-1 0 0,0 1 1 0 0,-1-1-1 0 0,1 0 1 0 0,-1-1-1 0 0,-14 3 1 0 0,-21 8 372 0 0,-135 65 581 0 0,-6-14-159 0 0,8-1-3 0 0,137-51-825 0 0,0-3 0 0 0,-1-1 0 0 0,-68 4 0 0 0,-12 3 193 0 0,-265-12 715 0 0,344-4-1009 0 0,40 0-187 0 0,-1 0 0 0 0,1-1 1 0 0,-1 1-1 0 0,1-1 1 0 0,-1 0-1 0 0,1 0 0 0 0,-1 0 1 0 0,-5-4-1 0 0,-67-35 15 0 0,69 37-12 0 0,1 0 1 0 0,-1 0-1 0 0,0 1 1 0 0,0 0-1 0 0,0 1 1 0 0,-1-1-1 0 0,1 1 1 0 0,-11 0-1 0 0,-13-2 85 0 0,9-1-35 0 0,10 2-11 0 0,0 0-1 0 0,0 0 0 0 0,0-2 1 0 0,0 1-1 0 0,1-1 1 0 0,-1-1-1 0 0,-12-7 0 0 0,-76-37 114 0 0,63 33 42 0 0,-53-32-1 0 0,77 39-190 0 0,1-1 0 0 0,1-1 0 0 0,0 0 0 0 0,0-1 0 0 0,1 0 0 0 0,0 0 0 0 0,1-1 0 0 0,-8-17 0 0 0,-10-10 13 0 0,3 2-1 0 0,2-1 1 0 0,1-1 0 0 0,2-1-1 0 0,2-1 1 0 0,-17-61-1 0 0,10 8 91 0 0,-16-138-1 0 0,10-121-109 0 0,30 351 32 0 0,0-2-35 0 0,0-132-62 0 0,-1 134 65 0 0,1 0 1 0 0,0 0 0 0 0,1 0-1 0 0,-1 0 1 0 0,0 1 0 0 0,1-1-1 0 0,-1 0 1 0 0,1 0 0 0 0,0 1-1 0 0,0-1 1 0 0,0 1 0 0 0,1-1 0 0 0,-1 1-1 0 0,0-1 1 0 0,1 1 0 0 0,0 0-1 0 0,-1-1 1 0 0,1 1 0 0 0,0 0-1 0 0,4-3 1 0 0,-1 0 1 0 0,0 1 0 0 0,-1-1 0 0 0,0 0 0 0 0,0-1 0 0 0,0 1 0 0 0,4-9 0 0 0,9-17-35 0 0,2 0 0 0 0,0 2 0 0 0,3 0 0 0 0,41-43 0 0 0,-18 27-28 0 0,94-70 1 0 0,-118 99 18 0 0,2-1 78 0 0,1 0 1 0 0,30-15-1 0 0,-27 16 11 0 0,19-6-17 0 0,10 1-42 0 0,1 4-1 0 0,1 2 1 0 0,1 2 0 0 0,0 3 0 0 0,0 3 0 0 0,82 0-1 0 0,166 7-33 0 0,-301 0 47 0 0,1 1 1 0 0,-1-1-1 0 0,0 2 0 0 0,1-1 1 0 0,-1 1-1 0 0,0-1 1 0 0,0 2-1 0 0,0-1 0 0 0,0 1 1 0 0,-1 0-1 0 0,1 0 1 0 0,-1 0-1 0 0,10 9 1 0 0,3 0 8 0 0,12 5 58 0 0,62 26 1 0 0,-65-33-70 0 0,48 28 1 0 0,-40-16-33 0 0,3 1-15 0 0,0 1-1 0 0,65 57 1 0 0,101 99 54 0 0,-181-158 19 0 0,1 1-22 0 0,-1 1 1 0 0,31 41 0 0 0,-15-5-29 0 0,-18-27 63 0 0,37 44-1 0 0,-50-66-2 0 0,-1 1-1 0 0,0-1 0 0 0,-1 1 0 0 0,0 0 0 0 0,8 26 0 0 0,4 5-42 0 0,-5-9-9 0 0,-1-1-1 0 0,-1 1 1 0 0,-2 1 0 0 0,7 50-1 0 0,-12-40 92 0 0,-1 0 0 0 0,-4 46 0 0 0,0-29-123 0 0,1-55 57 0 0,0 0 0 0 0,-1 0 0 0 0,0 0 0 0 0,0 0-1 0 0,0 0 1 0 0,-1-1 0 0 0,0 1 0 0 0,0 0 0 0 0,-1-1 0 0 0,-4 9 0 0 0,-4 11-2 0 0,-11 39 9 0 0,8-24 40 0 0,-18 40-1 0 0,1-19 1 0 0,-2-1-1 0 0,-3-2 1 0 0,-46 58-1 0 0,62-93 38 0 0,8-10-21 0 0,1 0 0 0 0,-17 29 0 0 0,25-39-67 0 0,0 0 1 0 0,0 0-1 0 0,-1 0 0 0 0,1-1 0 0 0,-7 6 1 0 0,7-7 4 0 0,0 0 0 0 0,0 1 0 0 0,1-1 0 0 0,-1 1 0 0 0,1 0 0 0 0,0 0 0 0 0,0 0 0 0 0,0 0 0 0 0,0 0 0 0 0,-3 6 0 0 0,3-7 500 0 0,-4 7-2877 0 0,15-19-1471 0 0,-8 7 3469 0 0,0 0 0 0 0,0 0 0 0 0,0 0 0 0 0,0 0 1 0 0,-1 0-1 0 0,1-5 0 0 0,3-12-799 0 0,27-121-1947 0 0,27-108-575 0 0,-26 168 2634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2.327"/>
    </inkml:context>
    <inkml:brush xml:id="br0">
      <inkml:brushProperty name="width" value="0.1" units="cm"/>
      <inkml:brushProperty name="height" value="0.1" units="cm"/>
      <inkml:brushProperty name="color" value="#FF0066"/>
    </inkml:brush>
  </inkml:definitions>
  <inkml:trace contextRef="#ctx0" brushRef="#br0">91 143 1872 0 0,'-4'1'278'0'0,"0"-1"0"0"0,0 1-1 0 0,1 0 1 0 0,-1 1-1 0 0,0-1 1 0 0,0 1 0 0 0,0-1-1 0 0,1 1 1 0 0,-4 3 0 0 0,4-4-86 0 0,1 1 0 0 0,-1 0 0 0 0,1-1 0 0 0,-1 0 0 0 0,0 1 1 0 0,0-1-1 0 0,1 0 0 0 0,-1 0 0 0 0,0-1 0 0 0,0 1 0 0 0,0-1 0 0 0,0 1 0 0 0,0-1 0 0 0,0 0 1 0 0,-4 0-1 0 0,18-5 187 0 0,0 1 0 0 0,-1-1 0 0 0,1-1 0 0 0,9-7 1 0 0,3 0-172 0 0,-8 5-153 0 0,1-2 20 0 0,1 1 1 0 0,-1 1-1 0 0,2 0 0 0 0,30-9 0 0 0,-30 12 14 0 0,0-1-1 0 0,29-14 1 0 0,-36 14-228 0 0,1 1 0 0 0,0 0 0 0 0,0 0 0 0 0,0 1 0 0 0,0 1 0 0 0,1 0 0 0 0,0 1 0 0 0,14-1 0 0 0,-74 47-494 0 0,27-25 790 0 0,-28 36-1 0 0,31-35-48 0 0,-1-1 1 0 0,-20 19-1 0 0,-23 21 345 0 0,40-38-137 0 0,17-15-278 0 0,0-1-1 0 0,0 1 1 0 0,0 0-1 0 0,1 0 1 0 0,0 0 0 0 0,0 1-1 0 0,0-1 1 0 0,1 1-1 0 0,0 0 1 0 0,1-1 0 0 0,-2 12-1 0 0,2-16 129 0 0,8 5-99 0 0,-6-6-67 0 0,3 3-9 0 0,0 0-1 0 0,0 0 1 0 0,1 0-1 0 0,-1-1 1 0 0,1 0-1 0 0,0 0 1 0 0,0 0-1 0 0,0-1 1 0 0,0 1-1 0 0,1-1 1 0 0,-1 0-1 0 0,0-1 1 0 0,1 1-1 0 0,10 0 1 0 0,-14-2-18 0 0,6 1-62 0 0,0-1 1 0 0,0 0-1 0 0,0 0 0 0 0,0-1 0 0 0,-1 0 0 0 0,1 0 1 0 0,0-1-1 0 0,8-3 0 0 0,123-65-1858 0 0,-126 63 1441 0 0,0-1 0 0 0,0-1-1 0 0,-1 0 1 0 0,0-1 0 0 0,16-17 0 0 0,-6 6-215 0 0,10-13-451 0 0,3-15 166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2.731"/>
    </inkml:context>
    <inkml:brush xml:id="br0">
      <inkml:brushProperty name="width" value="0.1" units="cm"/>
      <inkml:brushProperty name="height" value="0.1" units="cm"/>
      <inkml:brushProperty name="color" value="#FF0066"/>
    </inkml:brush>
  </inkml:definitions>
  <inkml:trace contextRef="#ctx0" brushRef="#br0">226 1 1128 0 0,'-9'5'439'0'0,"0"0"1"0"0,0 1-1 0 0,1 0 0 0 0,0 0 0 0 0,0 1 0 0 0,0 0 1 0 0,1 0-1 0 0,0 1 0 0 0,-11 15 0 0 0,10-12-257 0 0,2-3-31 0 0,1 0-1 0 0,0 0 1 0 0,0 1-1 0 0,1-1 1 0 0,0 1 0 0 0,0 0-1 0 0,-3 16 1 0 0,1 3 390 0 0,-3 33-1 0 0,6-39-260 0 0,1 44 696 0 0,3-29-584 0 0,0-33-374 0 0,0 1 0 0 0,0 0 0 0 0,1-1 1 0 0,-1 1-1 0 0,1-1 0 0 0,0 1 1 0 0,0-1-1 0 0,0 0 0 0 0,1 0 1 0 0,0 0-1 0 0,-1 0 0 0 0,1 0 1 0 0,1-1-1 0 0,4 6 0 0 0,-4-6-4 0 0,0 0-1 0 0,-1 0 1 0 0,1-1-1 0 0,0 1 0 0 0,0-1 1 0 0,0 0-1 0 0,1 0 1 0 0,-1 0-1 0 0,0-1 1 0 0,1 1-1 0 0,-1-1 1 0 0,1 0-1 0 0,0 0 0 0 0,-1-1 1 0 0,1 1-1 0 0,0-1 1 0 0,-1 0-1 0 0,6-1 1 0 0,-5 1-11 0 0,-1 0 0 0 0,1 0-1 0 0,-1-1 1 0 0,0 1 0 0 0,1-1-1 0 0,-1 0 1 0 0,0 0 0 0 0,5-2-1 0 0,48-22-35 0 0,60-35 0 0 0,-106 53 7 0 0,1-1-1 0 0,-1 0 0 0 0,-1-1 1 0 0,0 0-1 0 0,0-1 1 0 0,-1 0-1 0 0,0 0 0 0 0,0-1 1 0 0,-1 0-1 0 0,-1 0 1 0 0,0-1-1 0 0,-1 0 1 0 0,0-1-1 0 0,0 1 0 0 0,-2-1 1 0 0,1 0-1 0 0,3-20 1 0 0,-7 30 19 0 0,0-1 1 0 0,-1 0-1 0 0,1 1 1 0 0,0-1 0 0 0,-1 0-1 0 0,0 1 1 0 0,0-1-1 0 0,0 0 1 0 0,-1 0-1 0 0,1 1 1 0 0,-1-1 0 0 0,0 0-1 0 0,0 1 1 0 0,0-1-1 0 0,0 1 1 0 0,0-1 0 0 0,-1 1-1 0 0,0 0 1 0 0,0 0-1 0 0,-3-5 1 0 0,2 6 11 0 0,0-1 1 0 0,0 1-1 0 0,0 0 1 0 0,-1 0-1 0 0,1 0 0 0 0,-1 0 1 0 0,1 1-1 0 0,-1-1 1 0 0,0 1-1 0 0,0 0 0 0 0,1 0 1 0 0,-1 1-1 0 0,0-1 1 0 0,0 1-1 0 0,0-1 0 0 0,0 1 1 0 0,0 1-1 0 0,-7 0 1 0 0,0 0 6 0 0,0 1 1 0 0,0 0 0 0 0,0 1 0 0 0,1 0 0 0 0,-1 0 0 0 0,1 1 0 0 0,-1 1 0 0 0,-11 7-1 0 0,-5 5 28 0 0,-39 34 0 0 0,58-45-27 0 0,-23 23 85 0 0,1 1 1 0 0,1 2-1 0 0,-43 62 1 0 0,60-76-70 0 0,1 1 1 0 0,0-1 0 0 0,2 2-1 0 0,0-1 1 0 0,2 2 0 0 0,0-1-1 0 0,1 1 1 0 0,1-1 0 0 0,-3 24-1 0 0,1 23 104 0 0,3 106 0 0 0,4-134-81 0 0,0-30-44 0 0,1-1 0 0 0,1 1 0 0 0,0 0 0 0 0,0 0 0 0 0,0-1-1 0 0,1 1 1 0 0,1-1 0 0 0,-1 0 0 0 0,1 0 0 0 0,10 15 0 0 0,-6-10 11 0 0,0 2 1 0 0,0-1 0 0 0,2 0 1 0 0,0 0-1 0 0,19 20 0 0 0,-25-30-23 0 0,0-1 1 0 0,0 1-1 0 0,0-1 0 0 0,0-1 0 0 0,1 1 0 0 0,0 0 0 0 0,-1-1 0 0 0,1 0 0 0 0,0 0 0 0 0,0-1 0 0 0,0 1 0 0 0,0-1 0 0 0,0 0 0 0 0,0 0 1 0 0,0-1-1 0 0,7 1 0 0 0,-9-1 42 0 0,2 0-22 0 0,-5 0-17 0 0,4 0-2 0 0,-1-1-1 0 0,1 1 0 0 0,-1-1 1 0 0,1 1-1 0 0,-1-1 0 0 0,1 0 1 0 0,5-3-1 0 0,13-6-8 0 0,0-1 0 0 0,0-1 1 0 0,-1-1-1 0 0,29-25 0 0 0,-40 31 7 0 0,-1-1 0 0 0,-1 1 0 0 0,0-2 1 0 0,0 1-1 0 0,0-1 0 0 0,-1-1 0 0 0,0 1 0 0 0,-1-1 0 0 0,0 0 0 0 0,-1-1 0 0 0,0 1 0 0 0,0-1 0 0 0,2-13 0 0 0,-4 3 45 0 0,0-39-1 0 0,-10 45-7 0 0,-22-32-31 0 0,25 41-4 0 0,1 1 0 0 0,-1 0 1 0 0,0 0-1 0 0,0 0 1 0 0,-1 1-1 0 0,0-1 0 0 0,1 1 1 0 0,-1 0-1 0 0,-1 0 0 0 0,1 1 1 0 0,-1-1-1 0 0,-6-2 1 0 0,1 2-298 0 0,1 1 1 0 0,-1 0-1 0 0,0 0 1 0 0,-21-1-1 0 0,31 4-10 0 0,0-1-1 0 0,0 1 1 0 0,0-1-1 0 0,0 1 0 0 0,0-1 1 0 0,0 1-1 0 0,0-1 1 0 0,1 0-1 0 0,-1 0 1 0 0,0 1-1 0 0,1-1 1 0 0,-1 0-1 0 0,0 0 0 0 0,1 0 1 0 0,-1 0-1 0 0,1 0 1 0 0,-1 0-1 0 0,1 0 1 0 0,-1-1-1 0 0,-1-5 297 0 0,8-5-1123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3.115"/>
    </inkml:context>
    <inkml:brush xml:id="br0">
      <inkml:brushProperty name="width" value="0.1" units="cm"/>
      <inkml:brushProperty name="height" value="0.1" units="cm"/>
      <inkml:brushProperty name="color" value="#FF0066"/>
    </inkml:brush>
  </inkml:definitions>
  <inkml:trace contextRef="#ctx0" brushRef="#br0">295 0 1960 0 0,'1'3'216'0'0,"-1"-1"0"0"0,0 0 0 0 0,0 1 0 0 0,0-1-1 0 0,0 1 1 0 0,-1-1 0 0 0,1 0 0 0 0,0 1 0 0 0,-1-1 0 0 0,0 0-1 0 0,-1 4 1 0 0,-3 14 512 0 0,-1 22-77 0 0,-2-1-1 0 0,-22 64 1 0 0,14-52-238 0 0,-81 248 1166 0 0,73-231-1282 0 0,11-34-21 0 0,-16 70 1 0 0,-25 120-419 0 0,45-206-1839 0 0,18-89-2928 0 0,-5 39 3781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3.461"/>
    </inkml:context>
    <inkml:brush xml:id="br0">
      <inkml:brushProperty name="width" value="0.1" units="cm"/>
      <inkml:brushProperty name="height" value="0.1" units="cm"/>
      <inkml:brushProperty name="color" value="#FF0066"/>
    </inkml:brush>
  </inkml:definitions>
  <inkml:trace contextRef="#ctx0" brushRef="#br0">0 50 1496 0 0,'2'-4'401'0'0,"-1"0"0"0"0,1 1-1 0 0,-1-1 1 0 0,1 0 0 0 0,0 1-1 0 0,0-1 1 0 0,1 1 0 0 0,-1 0 0 0 0,1 0-1 0 0,5-5 1 0 0,-6 7-241 0 0,1 0-1 0 0,-1 0 1 0 0,1 0 0 0 0,-1 0-1 0 0,1 1 1 0 0,-1-1 0 0 0,1 1-1 0 0,0 0 1 0 0,-1 0-1 0 0,1 0 1 0 0,0 0 0 0 0,-1 0-1 0 0,1 0 1 0 0,0 1 0 0 0,-1-1-1 0 0,1 1 1 0 0,3 1-1 0 0,58 17 807 0 0,101 45-1 0 0,-160-62-1100 0 0,1 0 0 0 0,-1 1 0 0 0,0 0 1 0 0,0 1-1 0 0,0-1 0 0 0,0 1 1 0 0,0 0-1 0 0,-1 0 0 0 0,0 0 0 0 0,5 6 1 0 0,-8-8-65 0 0,0 0 1 0 0,0 0 0 0 0,0-1 0 0 0,0 1 0 0 0,0 0-1 0 0,0 0 1 0 0,-1 0 0 0 0,1 0 0 0 0,-1 0 0 0 0,0 0-1 0 0,1 0 1 0 0,-1 0 0 0 0,0 0 0 0 0,0 0-1 0 0,0 0 1 0 0,0 0 0 0 0,-1 0 0 0 0,1 0 0 0 0,0 0-1 0 0,-1 0 1 0 0,0 0 0 0 0,1-1 0 0 0,-1 1-1 0 0,0 0 1 0 0,0 0 0 0 0,0 0 0 0 0,0-1 0 0 0,0 1-1 0 0,0 0 1 0 0,-3 1 0 0 0,2 0-847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3.831"/>
    </inkml:context>
    <inkml:brush xml:id="br0">
      <inkml:brushProperty name="width" value="0.1" units="cm"/>
      <inkml:brushProperty name="height" value="0.1" units="cm"/>
      <inkml:brushProperty name="color" value="#FF0066"/>
    </inkml:brush>
  </inkml:definitions>
  <inkml:trace contextRef="#ctx0" brushRef="#br0">107 1 2344 0 0,'-24'14'882'0'0,"-59"41"2892"0"0,83-55-3743 0 0,0-1 0 0 0,0 1-1 0 0,1 0 1 0 0,-1 0 0 0 0,0 0 0 0 0,0 0 0 0 0,0 0 0 0 0,0 0-1 0 0,0 0 1 0 0,0 0 0 0 0,0 0 0 0 0,1 0 0 0 0,-1 0 0 0 0,0 0-1 0 0,0 0 1 0 0,0 0 0 0 0,0 0 0 0 0,0 0 0 0 0,0 1 0 0 0,0-1-1 0 0,0 0 1 0 0,1 0 0 0 0,-1 0 0 0 0,0 0 0 0 0,0 0 0 0 0,0 0-1 0 0,0 0 1 0 0,0 0 0 0 0,0 0 0 0 0,0 0 0 0 0,0 0 0 0 0,0 0-1 0 0,0 1 1 0 0,0-1 0 0 0,0 0 0 0 0,0 0 0 0 0,1 0 0 0 0,-1 0-1 0 0,0 0 1 0 0,0 0 0 0 0,0 0 0 0 0,0 0 0 0 0,0 1 0 0 0,0-1-1 0 0,0 0 1 0 0,0 0 0 0 0,0 0 0 0 0,0 0 0 0 0,0 0 0 0 0,0 0-1 0 0,0 0 1 0 0,0 0 0 0 0,0 1 0 0 0,0-1 0 0 0,-1 0 0 0 0,1 0-1 0 0,0 0 1 0 0,0 0 0 0 0,21-2 709 0 0,26-8-120 0 0,3-3-190 0 0,0 1-1 0 0,69-5 1 0 0,-100 15-312 0 0,-14 1-94 0 0,0 0-1 0 0,-1 1 1 0 0,1 0-1 0 0,0 0 1 0 0,-1 0-1 0 0,1 0 0 0 0,0 1 1 0 0,-1 0-1 0 0,1 0 1 0 0,-1 0-1 0 0,1 1 1 0 0,-1-1-1 0 0,0 1 0 0 0,0 0 1 0 0,1 0-1 0 0,-1 1 1 0 0,5 3-1 0 0,-7-3-18 0 0,1 0-1 0 0,0 0 1 0 0,-1 0-1 0 0,0 0 1 0 0,1 0-1 0 0,-1 1 1 0 0,-1-1-1 0 0,1 1 1 0 0,0 0-1 0 0,-1 0 1 0 0,0-1-1 0 0,0 1 1 0 0,0 0-1 0 0,0 0 1 0 0,-1 0-1 0 0,1 0 1 0 0,-1 0 0 0 0,0 0-1 0 0,0 0 1 0 0,-2 6-1 0 0,1 6-58 0 0,0 0-248 0 0,-1-1 0 0 0,-8 30 0 0 0,9-42-77 0 0,-3 4-89 0 0,2-5 485 0 0,0 3-381 0 0,-1 0 0 0 0,-1-1 1 0 0,1 1-1 0 0,-1-1 1 0 0,1 0-1 0 0,-1 0 0 0 0,0 0 1 0 0,-1-1-1 0 0,1 1 1 0 0,-1-1-1 0 0,1 0 0 0 0,-10 4 1 0 0,-4 0-1934 0 0,6-6 1136 0 0</inkml:trace>
  <inkml:trace contextRef="#ctx0" brushRef="#br0" timeOffset="1">279 304 2116 0 0,'0'4'341'0'0,"1"0"-1"0"0,-1 1 1 0 0,1-1 0 0 0,0 0-1 0 0,0 0 1 0 0,1 0 0 0 0,-1 0-1 0 0,1 0 1 0 0,0 0-1 0 0,0 0 1 0 0,0 0 0 0 0,1-1-1 0 0,-1 1 1 0 0,1-1-1 0 0,0 1 1 0 0,0-1 0 0 0,0 0-1 0 0,4 3 1 0 0,-3-3-309 0 0,0 0-1 0 0,0 0 1 0 0,0-1 0 0 0,1 1-1 0 0,-1-1 1 0 0,1 0 0 0 0,-1 0-1 0 0,1-1 1 0 0,0 1 0 0 0,-1-1-1 0 0,1 0 1 0 0,0-1 0 0 0,0 1-1 0 0,0-1 1 0 0,0 1 0 0 0,0-2-1 0 0,0 1 1 0 0,0 0 0 0 0,0-1-1 0 0,0 0 1 0 0,0 0 0 0 0,-1-1-1 0 0,1 1 1 0 0,0-1 0 0 0,-1 0 0 0 0,1 0-1 0 0,7-6 1 0 0,16-11-599 0 0,-2-2-1 0 0,45-45 1 0 0,-57 52 93 0 0,-1-1-1 0 0,-1-1 0 0 0,-1 1 1 0 0,0-2-1 0 0,-1 1 0 0 0,0-2 0 0 0,7-19 1 0 0,1-23-641 0 0,7-2-2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4.361"/>
    </inkml:context>
    <inkml:brush xml:id="br0">
      <inkml:brushProperty name="width" value="0.1" units="cm"/>
      <inkml:brushProperty name="height" value="0.1" units="cm"/>
      <inkml:brushProperty name="color" value="#FF0066"/>
    </inkml:brush>
  </inkml:definitions>
  <inkml:trace contextRef="#ctx0" brushRef="#br0">39 87 1256 0 0,'-4'-1'543'0'0,"1"0"-1"0"0,0-1 1 0 0,0 1 0 0 0,0-1-1 0 0,0 1 1 0 0,0-1 0 0 0,0 0-1 0 0,-3-4 1 0 0,5 6-490 0 0,1-1 0 0 0,-1 1 0 0 0,1 0 1 0 0,-1-1-1 0 0,1 1 0 0 0,-1-1 0 0 0,1 1 0 0 0,0-1 1 0 0,-1 1-1 0 0,1-1 0 0 0,0 1 0 0 0,-1-1 0 0 0,1 0 1 0 0,0 1-1 0 0,0-1 0 0 0,-1 1 0 0 0,1-1 0 0 0,0 0 1 0 0,0 1-1 0 0,0-1 0 0 0,0 0 0 0 0,0 1 0 0 0,0-1 1 0 0,0 0-1 0 0,0 1 0 0 0,0-1 0 0 0,0 1 0 0 0,0-1 1 0 0,1 0-1 0 0,-1 1 0 0 0,0-1 0 0 0,0 0 0 0 0,1 1 1 0 0,-1-1-1 0 0,0 1 0 0 0,1-1 0 0 0,-1 1 0 0 0,0-1 1 0 0,1 1-1 0 0,-1-1 0 0 0,1 1 0 0 0,-1-1 0 0 0,1 1 1 0 0,-1 0-1 0 0,1-1 0 0 0,0 0 0 0 0,10-6 234 0 0,0 0 1 0 0,0 1-1 0 0,1 0 0 0 0,13-4 1 0 0,-22 8-253 0 0,0 1 1 0 0,-1 0-1 0 0,1 1 0 0 0,0-1 1 0 0,0 0-1 0 0,0 1 0 0 0,0 0 1 0 0,0 0-1 0 0,0 0 0 0 0,0 0 1 0 0,0 0-1 0 0,0 0 1 0 0,0 1-1 0 0,0-1 0 0 0,-1 1 1 0 0,1 0-1 0 0,0 0 0 0 0,0 0 1 0 0,0 0-1 0 0,-1 1 1 0 0,1-1-1 0 0,-1 1 0 0 0,1-1 1 0 0,-1 1-1 0 0,3 2 0 0 0,-3-1 7 0 0,-1 0 0 0 0,1 0 0 0 0,-1 0 0 0 0,1 0 0 0 0,-1 0 0 0 0,0 0 0 0 0,0 1 0 0 0,0-1 0 0 0,0 0 0 0 0,-1 1 0 0 0,1 6 0 0 0,-1 38 158 0 0,-1-7-55 0 0,2-28-115 0 0,-1 0 0 0 0,0-1 1 0 0,-1 1-1 0 0,-1-1 0 0 0,0 1 0 0 0,-4 12 0 0 0,-16 33 7 0 0,-20 60 186 0 0,15-15-127 0 0,25-98-77 0 0,1 0-1 0 0,-1 1 0 0 0,0-1 0 0 0,0 0 0 0 0,-4 7 0 0 0,-9 22 43 0 0,20-46-221 0 0,0 1-1 0 0,0 0 1 0 0,0 0 0 0 0,2 0-1 0 0,-1 1 1 0 0,10-11 0 0 0,60-74 42 0 0,-66 84 64 0 0,74-76-182 0 0,-74 78 232 0 0,-9 8 14 0 0,0 0 0 0 0,0 0 0 0 0,1 0 0 0 0,-1 0 1 0 0,0 1-1 0 0,1-1 0 0 0,-1 0 0 0 0,1 1 0 0 0,-1-1 1 0 0,1 1-1 0 0,-1-1 0 0 0,1 1 0 0 0,-1 0 0 0 0,1-1 1 0 0,-1 1-1 0 0,3 0 0 0 0,-2 0 269 0 0,4 8-141 0 0,0 1-100 0 0,0 1 0 0 0,-1-1 0 0 0,0 1 1 0 0,0 0-1 0 0,-1 0 0 0 0,-1 1 0 0 0,1 0 1 0 0,2 16-1 0 0,4 54 94 0 0,-7-48-94 0 0,1-1 0 0 0,2 1-1 0 0,14 43 1 0 0,-6-32 15 0 0,-9-24-23 0 0,16 35-1 0 0,-18-49-26 0 0,1 1 1 0 0,0 0-1 0 0,0-1 1 0 0,0 0-1 0 0,1 0 1 0 0,0 0-1 0 0,0-1 0 0 0,11 10 1 0 0,-12-12-5 0 0,0 0-1 0 0,0 0 1 0 0,0-1 0 0 0,0 1-1 0 0,0-1 1 0 0,0 0 0 0 0,0 0 0 0 0,1 0-1 0 0,-1-1 1 0 0,1 0 0 0 0,8 2-1 0 0,-10-3-44 0 0,2 0-36 0 0,41 0-80 0 0,-28-11 112 0 0,93-76 20 0 0,-103 79 12 0 0,1-1 1 0 0,-1 0 0 0 0,10-16-1 0 0,-15 21 69 0 0,0 0 0 0 0,0-1-1 0 0,-1 1 1 0 0,1-1 0 0 0,-1 0-1 0 0,-1 0 1 0 0,1 0 0 0 0,0 0-1 0 0,-1 0 1 0 0,1-8 0 0 0,-10 6 72 0 0,-27-25-63 0 0,32 30-48 0 0,0 0 0 0 0,-1 0 0 0 0,0 0 0 0 0,1 1 0 0 0,-1-1-1 0 0,0 1 1 0 0,0 0 0 0 0,0 0 0 0 0,1 0 0 0 0,-1 1 0 0 0,0-1 0 0 0,0 1 0 0 0,0 0-1 0 0,0 0 1 0 0,0 1 0 0 0,0-1 0 0 0,0 1 0 0 0,0 0 0 0 0,0 0 0 0 0,-7 2 0 0 0,-14 3-48 0 0,13-4 2 0 0,1 0 0 0 0,0 1 0 0 0,0 1 0 0 0,0 0 0 0 0,0 0-1 0 0,1 1 1 0 0,-14 8 0 0 0,-69 53-598 0 0,30-20-206 0 0,13-11-595 0 0,31-21 612 0 0,-1 0 1 0 0,0-1-1 0 0,-1-1 1 0 0,-28 12 0 0 0,-12 0-1421 0 0,33-17 1193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5.217"/>
    </inkml:context>
    <inkml:brush xml:id="br0">
      <inkml:brushProperty name="width" value="0.1" units="cm"/>
      <inkml:brushProperty name="height" value="0.1" units="cm"/>
      <inkml:brushProperty name="color" value="#FF0066"/>
    </inkml:brush>
  </inkml:definitions>
  <inkml:trace contextRef="#ctx0" brushRef="#br0">379 2522 2768 0 0,'39'-13'3877'0'0,"-12"9"-2803"0"0,39-11 0 0 0,12-2-403 0 0,486-39 1522 0 0,-442 48-1958 0 0,378-9 518 0 0,-468 15-703 0 0,689-73 637 0 0,-480 28-549 0 0,448-150 1 0 0,-542 144-48 0 0,106-42-14 0 0,-175 62-43 0 0,87-51 0 0 0,-148 74-25 0 0,43-24 55 0 0,103-79 0 0 0,-147 100-55 0 0,-1-1 0 0 0,0 0 0 0 0,0-1-1 0 0,-2-1 1 0 0,0 0 0 0 0,-1-1 0 0 0,0-1 0 0 0,-2 1 0 0 0,0-2 0 0 0,13-33 0 0 0,-12 17-4 0 0,-3-2 0 0 0,0 1 0 0 0,-2-1 0 0 0,-2 0-1 0 0,-1-59 1 0 0,-3 72 15 0 0,1 16-20 0 0,-1 0 1 0 0,0 0 0 0 0,-1 0 0 0 0,0-1-1 0 0,0 1 1 0 0,-1 0 0 0 0,-4-13 0 0 0,-32-77-14 0 0,-4 3 1 0 0,-61-102 0 0 0,73 148 9 0 0,-3 1 0 0 0,-1 2 0 0 0,-3 2 0 0 0,-1 1 0 0 0,-3 1 0 0 0,-82-64 0 0 0,-85-40-30 0 0,178 128 23 0 0,-2 1 0 0 0,0 2 1 0 0,-1 1-1 0 0,0 2 1 0 0,-38-9-1 0 0,-25 3 26 0 0,-1 4 0 0 0,0 5 0 0 0,-134 4 1 0 0,201 6-15 0 0,1 1 1 0 0,-1 2 0 0 0,1 1 0 0 0,-49 14 0 0 0,27-5 1 0 0,-231 48 21 0 0,-106 28-22 0 0,174-33 23 0 0,-288 91-103 0 0,172-36 57 0 0,-132 53 22 0 0,211-51 0 0 0,175-79 43 0 0,39-19-11 0 0,1 2 0 0 0,-42 28 0 0 0,68-40-20 0 0,1 1 0 0 0,0 0 0 0 0,1 1 0 0 0,-1-1 0 0 0,1 2 0 0 0,1-1 1 0 0,0 1-1 0 0,0 1 0 0 0,1-1 0 0 0,0 1 0 0 0,0 0 0 0 0,-5 15 0 0 0,2 1 18 0 0,2 1 0 0 0,1-1 0 0 0,0 2 0 0 0,0 28 0 0 0,1 112 198 0 0,5-145-203 0 0,1 3-8 0 0,1-1 1 0 0,1 1-1 0 0,1-1 0 0 0,2 0 0 0 0,9 27 0 0 0,-10-35-8 0 0,46 141 132 0 0,-30-98-95 0 0,-4-17 3 0 0,39 72 0 0 0,-8-20 97 0 0,-24-51-121 0 0,0-2 0 0 0,3 0 0 0 0,34 39-1 0 0,-44-56 3 0 0,-15-21-22 0 0,1 1 1 0 0,0-1 0 0 0,0 0-1 0 0,1 0 1 0 0,6 7-1 0 0,13 11 118 0 0,-21-20-125 0 0,0 1 1 0 0,0-1-1 0 0,1 0 0 0 0,-1 0 0 0 0,1 1 0 0 0,-1-1 1 0 0,1-1-1 0 0,0 1 0 0 0,0 0 0 0 0,-1-1 0 0 0,1 1 1 0 0,0-1-1 0 0,1 0 0 0 0,-1 0 0 0 0,0 0 0 0 0,0-1 1 0 0,0 1-1 0 0,1-1 0 0 0,4 1 0 0 0,-6-1-55 0 0,3 0-321 0 0,-3 0 357 0 0,-1-1 1 0 0,1 1 0 0 0,0 0 0 0 0,0-1-1 0 0,0 1 1 0 0,0-1 0 0 0,-1 1 0 0 0,1-1-1 0 0,0 0 1 0 0,-1 1 0 0 0,1-1 0 0 0,0 0-1 0 0,-1 0 1 0 0,1-1 0 0 0,1 0 0 0 0,93-89-806 0 0,-75 72 307 0 0,29-31 0 0 0,1-2-1077 0 0,-30 29 275 0 0,0 0 0 0 0,21-32 0 0 0,7-9-636 0 0,32-26-437 0 0,-40 43 1131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7.796"/>
    </inkml:context>
    <inkml:brush xml:id="br0">
      <inkml:brushProperty name="width" value="0.1" units="cm"/>
      <inkml:brushProperty name="height" value="0.1" units="cm"/>
      <inkml:brushProperty name="color" value="#FF0066"/>
    </inkml:brush>
  </inkml:definitions>
  <inkml:trace contextRef="#ctx0" brushRef="#br0">0 2376 1932 0 0,'0'0'9128'0'0,"8"0"-9009"0"0,0 2-52 0 0,-5-1-12 0 0,0-1-1 0 0,0 0 1 0 0,0 0-1 0 0,0 0 0 0 0,0 0 1 0 0,1 0-1 0 0,-1 0 1 0 0,0-1-1 0 0,-1 1 1 0 0,1-1-1 0 0,0 0 1 0 0,0 0-1 0 0,3-2 0 0 0,59-12 9 0 0,-63 14-49 0 0,0 1 0 0 0,0-1 1 0 0,1 1-1 0 0,-1 0 0 0 0,0 0 0 0 0,0 0 0 0 0,0 0 0 0 0,0 1 1 0 0,1-1-1 0 0,-1 0 0 0 0,0 1 0 0 0,0 0 0 0 0,0-1 0 0 0,0 1 0 0 0,0 0 1 0 0,0 0-1 0 0,0 0 0 0 0,-1 0 0 0 0,1 0 0 0 0,0 1 0 0 0,0-1 1 0 0,1 2-1 0 0,10 6 91 0 0,10 1 56 0 0,6 4 13 0 0,1-2 1 0 0,0-1 0 0 0,33 6-1 0 0,88 7 171 0 0,1-6 1 0 0,197-4-1 0 0,-335-14-332 0 0,1 0 0 0 0,0-1 0 0 0,-1-1 0 0 0,1-1 0 0 0,-1 0 1 0 0,0-1-1 0 0,28-11 0 0 0,-18 6 36 0 0,46-11 0 0 0,-19 8 17 0 0,0-2 1 0 0,-1-3-1 0 0,0-1 0 0 0,-2-3 0 0 0,0-2 1 0 0,80-52-1 0 0,-99 56-87 0 0,17-11 17 0 0,-1-2 0 0 0,47-45 0 0 0,-57 45 39 0 0,-5 5-7 0 0,-2-1-1 0 0,34-42 1 0 0,-22 17 95 0 0,42-76-1 0 0,-77 120-116 0 0,94-179-5 0 0,-86 160 7 0 0,24-50 21 0 0,48-153 0 0 0,-65 157 122 0 0,-4-1 0 0 0,-3-1 0 0 0,-3 0 0 0 0,0-121-1 0 0,-10-433 436 0 0,0 626-534 0 0,0 0-69 0 0,0-45 380 0 0,-5 49-440 0 0,4 0 75 0 0,0 1-1 0 0,1-1 0 0 0,-1 0 0 0 0,0 0 0 0 0,1 0 0 0 0,-1 0 1 0 0,1 0-1 0 0,-1 0 0 0 0,0 0 0 0 0,1 0 0 0 0,-1 0 0 0 0,0 0 1 0 0,1 0-1 0 0,-1 0 0 0 0,0 0 0 0 0,1 0 0 0 0,-1-1 0 0 0,0 1 0 0 0,1 0 1 0 0,-1 0-1 0 0,1-1 0 0 0,-1 1 0 0 0,1 0 0 0 0,-1-1 0 0 0,1 1 1 0 0,-1-1-1 0 0,0 0 0 0 0,1-1 4 0 0,-1 0-1 0 0,1-1 1 0 0,-1 1 0 0 0,1 0-1 0 0,-1 0 1 0 0,0-1 0 0 0,0 1-1 0 0,0 0 1 0 0,-1 0 0 0 0,1 0-1 0 0,0 0 1 0 0,-1 0 0 0 0,1 1-1 0 0,-1-1 1 0 0,1 0 0 0 0,-1 1-1 0 0,0-1 1 0 0,0 1 0 0 0,0 0-1 0 0,-2-2 1 0 0,2 4-5 0 0,0 1 0 0 0,0 0 0 0 0,0 0 0 0 0,0-1 0 0 0,1 1 1 0 0,-1 0-1 0 0,1 0 0 0 0,-1 1 0 0 0,1-1 0 0 0,0 0 0 0 0,-2 3 0 0 0,-2 4-10 0 0,-16 19-26 0 0,-28 47 0 0 0,-4 7-44 0 0,24-40 121 0 0,-35 66 1 0 0,-4 9 21 0 0,47-74-148 0 0,18-36 46 0 0,0-1 0 0 0,0 1 0 0 0,0-1 0 0 0,-1 1-1 0 0,-9 11 1 0 0,12-17-192 0 0,1 4-768 0 0,0 14 496 0 0,0-14-95 0 0,-2 2-70 0 0,1 16-680 0 0,9-42-2598 0 0,0-13 2039 0 0,6-43-1177 0 0,-4 11 1972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2:58.185"/>
    </inkml:context>
    <inkml:brush xml:id="br0">
      <inkml:brushProperty name="width" value="0.1" units="cm"/>
      <inkml:brushProperty name="height" value="0.1" units="cm"/>
      <inkml:brushProperty name="color" value="#FF0066"/>
    </inkml:brush>
  </inkml:definitions>
  <inkml:trace contextRef="#ctx0" brushRef="#br0">5 42 2732 0 0,'-2'-19'2644'0'0,"1"18"-2471"0"0,1 0 0 0 0,0 0 0 0 0,0 1-1 0 0,-1-1 1 0 0,1 0 0 0 0,0 0 0 0 0,0 0 0 0 0,0 0 0 0 0,0 0 0 0 0,0 0 0 0 0,0 1 0 0 0,0-1 0 0 0,0 0 0 0 0,1 0 0 0 0,-1 0 0 0 0,0 0 0 0 0,1-1 0 0 0,0 1-59 0 0,0 1 0 0 0,1-1 0 0 0,-1 0 0 0 0,0 1 0 0 0,1-1 0 0 0,-1 1 0 0 0,0-1 0 0 0,1 1 0 0 0,-1 0 0 0 0,1-1-1 0 0,-1 1 1 0 0,1 0 0 0 0,-1 0 0 0 0,1 0 0 0 0,-1 0 0 0 0,2 1 0 0 0,7 0 113 0 0,-1 1 0 0 0,0 1 0 0 0,0 0 0 0 0,0 0 0 0 0,-1 0 0 0 0,1 1 0 0 0,-1 1 0 0 0,0-1-1 0 0,13 11 1 0 0,-3-4-104 0 0,14 8 112 0 0,66 45 301 0 0,13 10-4 0 0,-74-52-384 0 0,-1 2 1 0 0,-2 1-1 0 0,32 31 1 0 0,47 39 56 0 0,-26-24-188 0 0,-75-61-204 0 0,1 0-1 0 0,0-1 1 0 0,0-1 0 0 0,1 0 0 0 0,0-1 0 0 0,0 0 0 0 0,1-1 0 0 0,-1-1 0 0 0,1 0 0 0 0,20 3 0 0 0,-31-7-940 0 0,0 0 778 0 0,0-1-1 0 0,-1 1 0 0 0,1-1 0 0 0,0 0 0 0 0,-1 0 1 0 0,1 0-1 0 0,0 0 0 0 0,-1-1 0 0 0,1 1 1 0 0,0-1-1 0 0,-1 0 0 0 0,1 0 0 0 0,-1 0 0 0 0,1-1 1 0 0,3-1-1 0 0,0-2 87 0 0,-1-1 0 0 0,1 1 0 0 0,-1-1 1 0 0,-1 0-1 0 0,1 0 0 0 0,-1-1 0 0 0,0 1 0 0 0,5-10 0 0 0,16-25-927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00.107"/>
    </inkml:context>
    <inkml:brush xml:id="br0">
      <inkml:brushProperty name="width" value="0.1" units="cm"/>
      <inkml:brushProperty name="height" value="0.1" units="cm"/>
      <inkml:brushProperty name="color" value="#FF0066"/>
    </inkml:brush>
  </inkml:definitions>
  <inkml:trace contextRef="#ctx0" brushRef="#br0">0 753 2148 0 0,'0'0'5938'0'0,"0"9"-5514"0"0,0 35 4285 0 0,12-50-4627 0 0,38-21 36 0 0,-47 25-111 0 0,-1 0 1 0 0,1 0-1 0 0,-1 0 0 0 0,1-1 1 0 0,-1 1-1 0 0,0-1 0 0 0,1 0 0 0 0,-1 0 1 0 0,-1 0-1 0 0,1 0 0 0 0,0 0 0 0 0,-1 0 1 0 0,0 0-1 0 0,1 0 0 0 0,-1-1 0 0 0,0-4 1 0 0,6-12 23 0 0,13-28 108 0 0,50-89-1 0 0,-18 43-28 0 0,-32 56-45 0 0,49-71-1 0 0,-54 91-80 0 0,-11 13 13 0 0,0 0 0 0 0,0 0-1 0 0,0-1 1 0 0,0 0 0 0 0,-1 1 0 0 0,0-1-1 0 0,3-8 1 0 0,31-54-11 0 0,-37 67 49 0 0,7-6 0 0 0,-1-1-27 0 0,-4 5-6 0 0,0 0 0 0 0,0 0 0 0 0,0 1 0 0 0,1-1 0 0 0,-1 1 0 0 0,1-1 1 0 0,-1 1-1 0 0,1 0 0 0 0,0 0 0 0 0,0 0 0 0 0,0 0 0 0 0,4-1 0 0 0,-2 0 4 0 0,-1 1 0 0 0,1 0 1 0 0,-1-1-1 0 0,0 0 0 0 0,0 0 0 0 0,6-6 0 0 0,-5 5-21 0 0,-2 1-6 0 0,4-2 103 0 0,-1-1-1 0 0,1 0 1 0 0,-2 0-1 0 0,11-14 1 0 0,-12 10 122 0 0,-1 7-17 0 0,7 3-73 0 0,-10 0-114 0 0,5 1-5 0 0,-1 0-1 0 0,0 0 0 0 0,1 0 0 0 0,-1 1 0 0 0,0 0 1 0 0,0 0-1 0 0,0 0 0 0 0,0 0 0 0 0,0 0 0 0 0,-1 1 1 0 0,5 3-1 0 0,53 46-13 0 0,-41-33 15 0 0,8 7 40 0 0,-4-4-70 0 0,35 26 0 0 0,70 49 64 0 0,-111-84-6 0 0,30 27-1 0 0,-39-31-18 0 0,0 0 0 0 0,1-1 0 0 0,0-1 0 0 0,1 1 0 0 0,0-1 0 0 0,16 7 0 0 0,117 54-257 0 0,-131-62 123 0 0,1 1 0 0 0,25 17-1 0 0,-38-24-38 0 0,0 1-1 0 0,0-1 1 0 0,0 1-1 0 0,-1-1 1 0 0,1 1-1 0 0,0 0 0 0 0,0 0 1 0 0,0-1-1 0 0,-1 1 1 0 0,1 0-1 0 0,0 0 1 0 0,-1 0-1 0 0,1 0 1 0 0,-1 0-1 0 0,1 0 0 0 0,-1 0 1 0 0,1 0-1 0 0,-1 0 1 0 0,0 0-1 0 0,0 0 1 0 0,1 0-1 0 0,-1 0 0 0 0,0 0 1 0 0,0 0-1 0 0,0 0 1 0 0,0 0-1 0 0,0 0 1 0 0,0 1-1 0 0,0-1 1 0 0,-1 0-1 0 0,1 1 0 0 0,-2 1-516 0 0,1-1 0 0 0,-1 1 0 0 0,0 0 0 0 0,0-1 0 0 0,0 1 0 0 0,0-1 0 0 0,-4 4 0 0 0,2-1 1993 0 0,3-5-1351 0 0,1 1 0 0 0,0-1 0 0 0,-1 1 1 0 0,1-1-1 0 0,0 1 0 0 0,-1-1 0 0 0,1 1 0 0 0,-1-1 0 0 0,1 0 0 0 0,0 1 0 0 0,-1-1 0 0 0,1 0 1 0 0,-1 1-1 0 0,1-1 0 0 0,-1 0 0 0 0,0 0 0 0 0,1 1 0 0 0,-1-1 0 0 0,1 0 0 0 0,-1 0 1 0 0,1 0-1 0 0,-1 0 0 0 0,0 0 0 0 0,1 0 0 0 0,-1 0 0 0 0,1 0 0 0 0,-2 0 0 0 0,-11-7-1037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7.426"/>
    </inkml:context>
    <inkml:brush xml:id="br0">
      <inkml:brushProperty name="width" value="0.1" units="cm"/>
      <inkml:brushProperty name="height" value="0.1" units="cm"/>
      <inkml:brushProperty name="color" value="#FF0066"/>
    </inkml:brush>
  </inkml:definitions>
  <inkml:trace contextRef="#ctx0" brushRef="#br0">0 370 2300 0 0,'0'0'5333'0'0,"12"6"-4872"0"0,-8-4-427 0 0,0 0 0 0 0,0 0 0 0 0,1 0 0 0 0,-1-1 0 0 0,1 1 0 0 0,-1-1 0 0 0,1 0 0 0 0,-1 0 0 0 0,1 0 0 0 0,0-1 0 0 0,-1 0 0 0 0,1 0 1 0 0,0 0-1 0 0,-1 0 0 0 0,1-1 0 0 0,0 0 0 0 0,-1 0 0 0 0,1 0 0 0 0,-1 0 0 0 0,1-1 0 0 0,4-2 0 0 0,43-23 366 0 0,2 3 0 0 0,1 2 0 0 0,0 2 0 0 0,2 3 0 0 0,112-19 0 0 0,-132 32-415 0 0,52 2 0 0 0,-74 2-118 0 0,-10 0 42 0 0,-1 0-28 0 0,13 0-34 0 0,-12 0-132 0 0,1-6-1258 0 0,21-22 999 0 0,-26 27 483 0 0,0 0 0 0 0,-1 0 0 0 0,1 0 0 0 0,-1 0 0 0 0,1 0 0 0 0,-1 0 0 0 0,0 0 0 0 0,1-1 0 0 0,-1 1 0 0 0,0 0 0 0 0,0 0 0 0 0,0-1 0 0 0,0 1 0 0 0,0 0 0 0 0,0 0 0 0 0,0 0 0 0 0,0-1 0 0 0,-1 1 0 0 0,1 0 0 0 0,0 0 0 0 0,-1-2 0 0 0,-12-21-947 0 0,11 20 750 0 0,-1 0 118 0 0,-5-11 382 0 0,-1 0-1 0 0,0 1 1 0 0,-18-21-1 0 0,25 33-132 0 0,-1-1 0 0 0,1 0 0 0 0,1 0 0 0 0,-1 0 0 0 0,0 0 0 0 0,1 0 0 0 0,-1 0-1 0 0,1-1 1 0 0,0 1 0 0 0,0 0 0 0 0,-1-7 881 0 0,9 7-790 0 0,-2 2-183 0 0,-4-1 24 0 0,1 1-1 0 0,0 0 1 0 0,0 0 0 0 0,0 1 0 0 0,0-1 0 0 0,0 0 0 0 0,1 1-1 0 0,-1-1 1 0 0,0 1 0 0 0,0 0 0 0 0,0-1 0 0 0,1 1 0 0 0,-1 0-1 0 0,0 0 1 0 0,0 1 0 0 0,0-1 0 0 0,0 0 0 0 0,1 1-1 0 0,-1-1 1 0 0,0 1 0 0 0,0 0 0 0 0,0 0 0 0 0,0 0 0 0 0,0 0-1 0 0,0 0 1 0 0,0 0 0 0 0,2 3 0 0 0,0 0 52 0 0,0 0 1 0 0,0 0-1 0 0,0 1 1 0 0,-1-1-1 0 0,0 1 1 0 0,0 0-1 0 0,0 0 1 0 0,-1 0-1 0 0,0 0 0 0 0,0 1 1 0 0,2 6-1 0 0,3 20 172 0 0,-2 0 0 0 0,-1 1 0 0 0,-1-1 0 0 0,-4 56 0 0 0,1-43-285 0 0,0-37-2 0 0,-1 1-1 0 0,0-1 1 0 0,-1 0-1 0 0,0 1 1 0 0,0-1 0 0 0,0 0-1 0 0,-1 0 1 0 0,-1-1-1 0 0,-6 13 1 0 0,7-14-6 0 0,-3 6-253 0 0,6-7-185 0 0,0 17-187 0 0,0-17-708 0 0,-1 2-153 0 0,0-3 1306 0 0,-4 17-1040 0 0,12-34-1118 0 0,3-13 1270 0 0,12-23 4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02.764"/>
    </inkml:context>
    <inkml:brush xml:id="br0">
      <inkml:brushProperty name="width" value="0.1" units="cm"/>
      <inkml:brushProperty name="height" value="0.1" units="cm"/>
      <inkml:brushProperty name="color" value="#FF0066"/>
    </inkml:brush>
  </inkml:definitions>
  <inkml:trace contextRef="#ctx0" brushRef="#br0">630 1297 1996 0 0,'-2'0'40'0'0,"0"0"-1"0"0,0-1 0 0 0,0 2 1 0 0,0-1-1 0 0,-1 0 0 0 0,1 0 1 0 0,0 1-1 0 0,0-1 1 0 0,0 1-1 0 0,0-1 0 0 0,0 1 1 0 0,0 0-1 0 0,0 0 0 0 0,0 0 1 0 0,0 0-1 0 0,0 0 0 0 0,-2 2 1 0 0,3-1 3 0 0,0 0 1 0 0,0 0-1 0 0,0-1 1 0 0,1 1-1 0 0,-1 0 1 0 0,0 0-1 0 0,1 0 1 0 0,-1 0 0 0 0,1 0-1 0 0,0 0 1 0 0,-1 0-1 0 0,1 0 1 0 0,0 0-1 0 0,1 3 1 0 0,-1 4 3391 0 0,-29-9-2758 0 0,12 0 2733 0 0,23 16-3286 0 0,17 52-22 0 0,-23-67-96 0 0,1 1 1 0 0,-1-1-1 0 0,1 0 0 0 0,-1 1 0 0 0,1-1 0 0 0,0 0 0 0 0,0 1 0 0 0,-1-1 0 0 0,1 0 0 0 0,0 0 0 0 0,0 0 0 0 0,0 0 0 0 0,0 0 1 0 0,0 0-1 0 0,0 0 0 0 0,1 0 0 0 0,-1 0 0 0 0,0 0 0 0 0,0 0 0 0 0,1-1 0 0 0,-1 1 0 0 0,0-1 0 0 0,1 1 0 0 0,-1-1 1 0 0,1 1-1 0 0,-1-1 0 0 0,0 0 0 0 0,1 0 0 0 0,2 0 0 0 0,7 2 71 0 0,54 16 469 0 0,-42-14-394 0 0,35 14-1 0 0,-45-13-116 0 0,-8-2-26 0 0,0-1 0 0 0,0 0 1 0 0,0 0-1 0 0,0-1 0 0 0,1 0 0 0 0,-1 0 0 0 0,1 0 0 0 0,-1 0 1 0 0,7-1-1 0 0,589 0 972 0 0,-595 0-976 0 0,-1 0 1 0 0,0 1-1 0 0,0-1 0 0 0,1 1 1 0 0,-1 0-1 0 0,0 1 0 0 0,0-1 0 0 0,0 1 1 0 0,0 0-1 0 0,0 0 0 0 0,0 0 1 0 0,-1 1-1 0 0,7 4 0 0 0,-6-3 5 0 0,-1-1 1 0 0,1-1-1 0 0,0 1 1 0 0,0-1-1 0 0,0 0 0 0 0,0 0 1 0 0,0 0-1 0 0,1-1 0 0 0,-1 1 1 0 0,0-1-1 0 0,1-1 1 0 0,8 1-1 0 0,421 8 555 0 0,-106-9-249 0 0,-319-1-309 0 0,-1 1 0 0 0,1-2 0 0 0,-1 1 0 0 0,1-1 0 0 0,-1-1 0 0 0,0 1 0 0 0,0-2 0 0 0,0 1 0 0 0,9-6 0 0 0,-6 3-3 0 0,0 1 1 0 0,0 1-1 0 0,0 0 0 0 0,18-4 1 0 0,149-12 53 0 0,-31 4 60 0 0,52-7 84 0 0,62-11 86 0 0,-85 11-326 0 0,108-24-55 0 0,-183 32 107 0 0,49-6 172 0 0,209-10 95 0 0,-199 11-141 0 0,-56 5-15 0 0,443-39 149 0 0,-333 37-203 0 0,132-10 115 0 0,-273 22-50 0 0,36-1-195 0 0,15-4 92 0 0,-26 1 8 0 0,457 6 9 0 0,-288 5 28 0 0,-160-2 22 0 0,-6 0 161 0 0,-94-4-316 0 0,60-55-9 0 0,-24 30 14 0 0,-37 24 34 0 0,0 1-1 0 0,0-1 1 0 0,-1 0 0 0 0,1-1-1 0 0,-1 1 1 0 0,0-1 0 0 0,6-9 0 0 0,15-18 42 0 0,-17 21 2 0 0,1-2 0 0 0,-1 1-1 0 0,-1-1 1 0 0,11-22 0 0 0,-11 14-28 0 0,-1 0 0 0 0,-1 0 0 0 0,-2-1 0 0 0,0 0 0 0 0,3-27 0 0 0,-2-123-7 0 0,-6 171 7 0 0,-1-2 3 0 0,1 0 0 0 0,-1 0 0 0 0,0 1-1 0 0,0-1 1 0 0,0 0 0 0 0,0 1 0 0 0,-1-1 0 0 0,1 1-1 0 0,-1 0 1 0 0,0-1 0 0 0,0 1 0 0 0,0 0-1 0 0,-1 0 1 0 0,1 0 0 0 0,-1 1 0 0 0,1-1 0 0 0,-6-4-1 0 0,-11-13 28 0 0,-10-14 193 0 0,19 21-225 0 0,0 0-1 0 0,-1 1 0 0 0,-1 0 1 0 0,0 1-1 0 0,0 0 1 0 0,-1 1-1 0 0,-28-17 1 0 0,-37-15 51 0 0,52 27-22 0 0,1 1 0 0 0,-2 1-1 0 0,-28-9 1 0 0,38 16-21 0 0,-21-6 76 0 0,-57-27-1 0 0,67 26-113 0 0,-2 0 0 0 0,1 2-1 0 0,-59-15 1 0 0,-97-6-109 0 0,118 21 107 0 0,-305-21 172 0 0,-3 32-188 0 0,167 2 86 0 0,-1366-2 298 0 0,1525 0-323 0 0,0 3 0 0 0,-94 16 0 0 0,79-8 55 0 0,-87 4-1 0 0,-20-6-201 0 0,-299 19 40 0 0,363-27 124 0 0,80-2-34 0 0,0 1 0 0 0,0 2 0 0 0,-42 7 0 0 0,-23 11-3 0 0,-116 19-10 0 0,-110-28-114 0 0,311-11 131 0 0,-29 1-26 0 0,0 0 1 0 0,0 3-1 0 0,-63 13 0 0 0,-64 10-43 0 0,-70 9 176 0 0,-108-26-32 0 0,235-10-38 0 0,90 0-28 0 0,-1 0 0 0 0,1 2 0 0 0,0 0 0 0 0,-1 1 0 0 0,1 0 0 0 0,-22 9 0 0 0,-47 11 44 0 0,-55 1 284 0 0,68-13-378 0 0,-81 24-1 0 0,128-28-6 0 0,-10 3 21 0 0,-39 17 0 0 0,-1 2-60 0 0,52-22 23 0 0,-41 21 0 0 0,40-20 188 0 0,22-8-119 0 0,0 0-1 0 0,0 1 0 0 0,-1-1 1 0 0,1 1-1 0 0,0-1 0 0 0,0 1 1 0 0,0 0-1 0 0,0 0 0 0 0,0 0 1 0 0,0 0-1 0 0,0 0 0 0 0,0 1 1 0 0,0-1-1 0 0,1 0 0 0 0,-1 1 1 0 0,0-1-1 0 0,1 1 0 0 0,-1 0 1 0 0,1 0-1 0 0,0-1 0 0 0,0 1 1 0 0,-2 4-1 0 0,-5 27-17 0 0,2 1 0 0 0,2 0 0 0 0,1 0 1 0 0,2 0-1 0 0,3 51 0 0 0,0-9 150 0 0,-2-61-125 0 0,0 0 0 0 0,1 0 1 0 0,1 0-1 0 0,1 0 0 0 0,0 0 0 0 0,1 0 1 0 0,6 17-1 0 0,1 0 28 0 0,6 34-1 0 0,34 150 105 0 0,-43-176-212 0 0,0-6 163 0 0,15 47 0 0 0,-20-74-91 0 0,-1 0 1 0 0,1 0-1 0 0,1 0 0 0 0,-1 0 1 0 0,1-1-1 0 0,0 0 0 0 0,1 1 1 0 0,0-1-1 0 0,0-1 0 0 0,0 1 1 0 0,0-1-1 0 0,9 7 0 0 0,15 7-327 0 0,-15-9 119 0 0,0-1 0 0 0,0 0 0 0 0,31 12 1 0 0,-14-12-252 0 0,-1-1 0 0 0,2-1 0 0 0,-1-2 0 0 0,0-2 0 0 0,1-1 0 0 0,38-1 0 0 0,-61-2 229 0 0,0 1 0 0 0,0-2 0 0 0,0 1 0 0 0,0-1 0 0 0,-1 0 0 0 0,1-1 0 0 0,-1 0 0 0 0,1 0 0 0 0,-1-1 0 0 0,0 0 0 0 0,8-6 1 0 0,8-2-284 0 0,3-2-602 0 0,0-1 1 0 0,0-1-1 0 0,-1-1 0 0 0,-2-1 1 0 0,30-28-1 0 0,-39 29 46 0 0,-3 3-41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09.026"/>
    </inkml:context>
    <inkml:brush xml:id="br0">
      <inkml:brushProperty name="width" value="0.1" units="cm"/>
      <inkml:brushProperty name="height" value="0.1" units="cm"/>
      <inkml:brushProperty name="color" value="#FF0066"/>
    </inkml:brush>
  </inkml:definitions>
  <inkml:trace contextRef="#ctx0" brushRef="#br0">191 2743 1060 0 0,'-30'0'603'0'0,"13"0"4252"0"0,2-7-4254 0 0,-43-23-13 0 0,55 28-500 0 0,0 1 0 0 0,1-1 0 0 0,-1 0-1 0 0,1-1 1 0 0,-1 1 0 0 0,1 0 0 0 0,0-1 0 0 0,0 1 0 0 0,0-1 0 0 0,0 0 0 0 0,1 0 0 0 0,-1 0 0 0 0,1 1 0 0 0,0-1 0 0 0,-1-1 0 0 0,1 1 0 0 0,1 0-1 0 0,-2-4 1 0 0,1 3 79 0 0,0 1 0 0 0,0-1 0 0 0,0 1 0 0 0,0-1 0 0 0,-1 1 0 0 0,-3-6 0 0 0,-4-12 662 0 0,9 19-757 0 0,0 0-1 0 0,-1 0 1 0 0,1 0 0 0 0,-1 1 0 0 0,0-1 0 0 0,0 0 0 0 0,0 0 0 0 0,0 1 0 0 0,0-1-1 0 0,0 0 1 0 0,0 1 0 0 0,-2-2 0 0 0,2 2 441 0 0,9-2-438 0 0,5 0-55 0 0,-1 0 0 0 0,1 1 1 0 0,1 0-1 0 0,-1 1 0 0 0,0 0 1 0 0,14 2-1 0 0,4 2 27 0 0,0-2 1 0 0,45-3-1 0 0,-47 0-16 0 0,0 2 0 0 0,0 1 0 0 0,48 7 0 0 0,-21 3-33 0 0,-13-1 11 0 0,1-2-1 0 0,80 3 1 0 0,1053-11 285 0 0,-1173 0-305 0 0,1 0 4 0 0,74 0 111 0 0,139 0-208 0 0,-204-6 99 0 0,-10 4 6 0 0,4-3-1 0 0,0 0 0 0 0,1 1 0 0 0,-1 0-1 0 0,1 1 1 0 0,0 0 0 0 0,-1 0 0 0 0,2 1-1 0 0,12-2 1 0 0,-3 2 112 0 0,0 0 0 0 0,0-1 1 0 0,0-1-1 0 0,-1 0 0 0 0,19-8 0 0 0,-34 10-63 0 0,0 0 0 0 0,0 0-1 0 0,0 0 1 0 0,0 0 0 0 0,-1-1 0 0 0,0 1-1 0 0,1-1 1 0 0,-1 0 0 0 0,0 1 0 0 0,0-1 0 0 0,0 0-1 0 0,0 0 1 0 0,-1 0 0 0 0,1-1 0 0 0,-1 1-1 0 0,0 0 1 0 0,0-1 0 0 0,1-3 0 0 0,2-10 21 0 0,-1-1 1 0 0,2-20-1 0 0,-4 29 17 0 0,5-59-37 0 0,-6 65-26 0 0,0-2 1 0 0,0-1248 363 0 0,2 1231-367 0 0,0-1-1 0 0,7-28 1 0 0,-5 29-16 0 0,-1 0 0 0 0,2-31 0 0 0,-6-4-45 0 0,-1 28 60 0 0,2 0 0 0 0,7-51 0 0 0,0 46-14 0 0,-4 21-5 0 0,0-1-1 0 0,-1 1 0 0 0,1-21 1 0 0,-4 14-8 0 0,1 13 18 0 0,-1 1-1 0 0,1 0 1 0 0,0-1 0 0 0,1 1 0 0 0,0-1-1 0 0,0 1 1 0 0,0 0 0 0 0,4-11 0 0 0,9-8 15 0 0,-11 21-31 0 0,0 0 0 0 0,-1 0 0 0 0,1 0 0 0 0,-1 0-1 0 0,0-1 1 0 0,0 1 0 0 0,-1-1 0 0 0,1 1-1 0 0,-1-1 1 0 0,0 0 0 0 0,1-9 0 0 0,0-23-81 0 0,-1 16 28 0 0,0 0-1 0 0,10-42 1 0 0,-11 61-6 0 0,0-2-543 0 0,0 1 765 0 0,-1 0-295 0 0,1 0 0 0 0,0 0 1 0 0,0 0-1 0 0,0 0 0 0 0,0 0 0 0 0,0 0 0 0 0,0 0 0 0 0,1 0 0 0 0,0 0 0 0 0,-1 0 1 0 0,1 0-1 0 0,0 1 0 0 0,0-1 0 0 0,1 0 0 0 0,2-4 0 0 0,4 0-306 0 0,0 1-1 0 0,1 0 1 0 0,0 0-1 0 0,10-4 1 0 0,11-7-1947 0 0,-16 6 1701 0 0,0 0 0 0 0,-1 0-1 0 0,-1-1 1 0 0,0-1 0 0 0,0 0 0 0 0,15-25-1 0 0,-25 36 591 0 0,28-39-997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0.765"/>
    </inkml:context>
    <inkml:brush xml:id="br0">
      <inkml:brushProperty name="width" value="0.1" units="cm"/>
      <inkml:brushProperty name="height" value="0.1" units="cm"/>
      <inkml:brushProperty name="color" value="#FF0066"/>
    </inkml:brush>
  </inkml:definitions>
  <inkml:trace contextRef="#ctx0" brushRef="#br0">100 158 2372 0 0,'0'0'1730'0'0,"0"-9"-996"0"0,0-35 5050 0 0,-6 57-5496 0 0,-9 37-91 0 0,1 1 1 0 0,3 0-1 0 0,2 1 1 0 0,-4 83-1 0 0,-1 81 154 0 0,-2 133 266 0 0,15-306-555 0 0,0-13-28 0 0,1 0 0 0 0,2 0 0 0 0,6 37 0 0 0,45 138 100 0 0,-35-142-88 0 0,1 7 19 0 0,-9-26-12 0 0,3-2 1 0 0,1 0-1 0 0,24 50 1 0 0,-18-56-11 0 0,0-1 0 0 0,42 52 0 0 0,-50-72-29 0 0,1-1 0 0 0,0 0-1 0 0,2-1 1 0 0,-1 0 0 0 0,1-1-1 0 0,1-1 1 0 0,25 14 0 0 0,-31-19 5 0 0,6 0 20 0 0,34-3-23 0 0,-43-3-10 0 0,0-1-1 0 0,0 0 1 0 0,0 0-1 0 0,0-1 1 0 0,0 0-1 0 0,0 0 1 0 0,-1 0-1 0 0,1-1 1 0 0,-1 0-1 0 0,1-1 1 0 0,-1 1-1 0 0,6-5 1 0 0,-5 3-3 0 0,2-1 8 0 0,1-1 1 0 0,-1 0-1 0 0,-1 0 0 0 0,1-1 1 0 0,-1 0-1 0 0,-1-1 0 0 0,1 1 1 0 0,-2-1-1 0 0,1-1 0 0 0,8-16 1 0 0,-3-1 5 0 0,-1 0 1 0 0,12-45 0 0 0,-17 51-10 0 0,5-28-39 0 0,-2-2 0 0 0,-2 1 0 0 0,-3-1 1 0 0,-2-54-1 0 0,0 38-9 0 0,3-295 24 0 0,-6 334 21 0 0,-1 0-1 0 0,-2 0 1 0 0,-1 0 0 0 0,-1 1-1 0 0,-13-38 1 0 0,10 34-10 0 0,-91-295-26 0 0,26 134-2 0 0,22 68 39 0 0,40 94-27 0 0,-1 1 0 0 0,-1 1 0 0 0,-28-42 0 0 0,41 69 20 0 0,0 1 0 0 0,1-1 0 0 0,-1 0-1 0 0,0 0 1 0 0,0 0 0 0 0,0 0 0 0 0,0 1-1 0 0,0-1 1 0 0,0 0 0 0 0,0 1 0 0 0,0-1-1 0 0,0 1 1 0 0,0-1 0 0 0,0 1 0 0 0,0-1-1 0 0,-1 1 1 0 0,1 0 0 0 0,0 0 0 0 0,0 0-1 0 0,0-1 1 0 0,-1 1 0 0 0,1 0 0 0 0,0 1-1 0 0,0-1 1 0 0,0 0 0 0 0,0 0 0 0 0,-1 0-1 0 0,1 1 1 0 0,0-1 0 0 0,0 0 0 0 0,0 1-1 0 0,0-1 1 0 0,0 1 0 0 0,-2 0 0 0 0,-2 3-13 0 0,0-1 0 0 0,0 1 0 0 0,0 0 0 0 0,-8 8 0 0 0,8-8 27 0 0,0 0-17 0 0,0-1 1 0 0,1 1 0 0 0,-1 0 0 0 0,1 1-1 0 0,0-1 1 0 0,0 1 0 0 0,0-1 0 0 0,1 1 0 0 0,-6 10-1 0 0,-3 5 5 0 0,-4 8-3 0 0,0 0 1 0 0,2 1 0 0 0,1 1-1 0 0,-11 36 1 0 0,-26 125 25 0 0,45-173-11 0 0,-5 39 17 0 0,2 1 0 0 0,3-1 0 0 0,3 92 0 0 0,2-123-10 0 0,0-18-22 0 0,1-1-1 0 0,0 0 1 0 0,0 1 0 0 0,1-1-1 0 0,-1 0 1 0 0,2 0-1 0 0,-1 0 1 0 0,1 0 0 0 0,0 0-1 0 0,6 9 1 0 0,3 2-3 0 0,1 0-1 0 0,24 25 1 0 0,-29-35 2 0 0,0 0 0 0 0,0 0 1 0 0,1-1-1 0 0,0 0 0 0 0,1-1 0 0 0,-1 0 0 0 0,1 0 0 0 0,0-1 0 0 0,0 0 0 0 0,18 5 1 0 0,0-3 8 0 0,0-1 1 0 0,50 3 0 0 0,-25-4-101 0 0,79 0 148 0 0,-115-5-87 0 0,30 13-3571 0 0,8-56-3035 0 0,-31 24 5557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1.763"/>
    </inkml:context>
    <inkml:brush xml:id="br0">
      <inkml:brushProperty name="width" value="0.1" units="cm"/>
      <inkml:brushProperty name="height" value="0.1" units="cm"/>
      <inkml:brushProperty name="color" value="#FF0066"/>
    </inkml:brush>
  </inkml:definitions>
  <inkml:trace contextRef="#ctx0" brushRef="#br0">128 57 2808 0 0,'0'-54'7184'0'0,"0"54"-7168"0"0,0 0 0 0 0,0 0 0 0 0,0 0 0 0 0,0 0 0 0 0,0 0 0 0 0,-1 0 1 0 0,1 0-1 0 0,0 0 0 0 0,0 0 0 0 0,0 0 0 0 0,0 0 0 0 0,0 0 0 0 0,0 0 1 0 0,0 0-1 0 0,-1 0 0 0 0,1 0 0 0 0,0 0 0 0 0,0 0 0 0 0,0 0 0 0 0,0 0 0 0 0,0 0 1 0 0,0 0-1 0 0,0 0 0 0 0,0-1 0 0 0,-1 1 0 0 0,1 0 0 0 0,0 0 0 0 0,0 0 1 0 0,0 0-1 0 0,0 0 0 0 0,0 0 0 0 0,0 0 0 0 0,0 0 0 0 0,0 0 0 0 0,0-1 1 0 0,0 1-1 0 0,0 0 0 0 0,0 0 0 0 0,0 0 0 0 0,0 0 0 0 0,0 0 0 0 0,0 0 1 0 0,0-1-1 0 0,-18 31 210 0 0,3 1 0 0 0,0 0 1 0 0,2 1-1 0 0,2 0 0 0 0,-14 60 1 0 0,-2 64-1701 0 0,26-142-2464 0 0,6-21 1917 0 0,6-21 34 0 0,-4 10 991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2.128"/>
    </inkml:context>
    <inkml:brush xml:id="br0">
      <inkml:brushProperty name="width" value="0.1" units="cm"/>
      <inkml:brushProperty name="height" value="0.1" units="cm"/>
      <inkml:brushProperty name="color" value="#FF0066"/>
    </inkml:brush>
  </inkml:definitions>
  <inkml:trace contextRef="#ctx0" brushRef="#br0">1 6 1356 0 0,'0'-1'147'0'0,"1"1"1"0"0,0-1-1 0 0,0 1 0 0 0,0-1 0 0 0,-1 1 1 0 0,1-1-1 0 0,0 1 0 0 0,0-1 1 0 0,0 1-1 0 0,0 0 0 0 0,0 0 0 0 0,0-1 1 0 0,0 1-1 0 0,0 0 0 0 0,0 0 0 0 0,-1 0 1 0 0,1 0-1 0 0,0 0 0 0 0,0 0 0 0 0,0 1 1 0 0,0-1-1 0 0,0 0 0 0 0,0 0 0 0 0,0 1 1 0 0,0-1-1 0 0,0 0 0 0 0,0 1 1 0 0,0 0-1 0 0,30 12 1112 0 0,35 49 542 0 0,-28-24-1468 0 0,-2-7-120 0 0,-16-14-126 0 0,0 1 0 0 0,25 30 0 0 0,-30-32-513 0 0,12 15-357 0 0,-20-11-4733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2.483"/>
    </inkml:context>
    <inkml:brush xml:id="br0">
      <inkml:brushProperty name="width" value="0.1" units="cm"/>
      <inkml:brushProperty name="height" value="0.1" units="cm"/>
      <inkml:brushProperty name="color" value="#FF0066"/>
    </inkml:brush>
  </inkml:definitions>
  <inkml:trace contextRef="#ctx0" brushRef="#br0">74 161 1664 0 0,'-33'21'2486'0'0,"28"-19"-2044"0"0,0 1 0 0 0,0 0 1 0 0,0 1-1 0 0,0-1 1 0 0,-8 9-1 0 0,13-12-423 0 0,0 0 0 0 0,-1 0 0 0 0,1 0 0 0 0,0 0 0 0 0,0 1 1 0 0,0-1-1 0 0,0 0 0 0 0,0 0 0 0 0,-1 0 0 0 0,1 0 0 0 0,0 1 0 0 0,0-1 0 0 0,0 0 0 0 0,0 0 1 0 0,0 0-1 0 0,0 1 0 0 0,0-1 0 0 0,0 0 0 0 0,0 0 0 0 0,0 0 0 0 0,0 1 0 0 0,0-1 0 0 0,0 0 1 0 0,0 0-1 0 0,0 1 0 0 0,0-1 0 0 0,0 0 0 0 0,0 0 0 0 0,0 0 0 0 0,0 1 0 0 0,0-1 0 0 0,0 0 1 0 0,0 0-1 0 0,0 0 0 0 0,0 1 0 0 0,1-1 0 0 0,-1 0 0 0 0,0 0 0 0 0,0 0 0 0 0,11 4 540 0 0,15-3 352 0 0,-20-2-797 0 0,0-1 1 0 0,0 0-1 0 0,0 0 0 0 0,0 0 0 0 0,5-4 0 0 0,26-9 228 0 0,2 1 58 0 0,-34 11-326 0 0,-1 1-1 0 0,1 0 1 0 0,1 0 0 0 0,-1 0-1 0 0,0 1 1 0 0,0 0 0 0 0,0 0 0 0 0,10-1-1 0 0,-6 0 90 0 0,-8 1-131 0 0,1 1 0 0 0,-1-1-1 0 0,0 1 1 0 0,0-1-1 0 0,1 1 1 0 0,-1 0-1 0 0,0-1 1 0 0,1 1-1 0 0,-1 0 1 0 0,0 0-1 0 0,1 0 1 0 0,-1 0-1 0 0,0 0 1 0 0,0 0-1 0 0,1 1 1 0 0,-1-1-1 0 0,0 0 1 0 0,1 0-1 0 0,-1 1 1 0 0,0-1-1 0 0,0 1 1 0 0,1 0-1 0 0,-1-1 1 0 0,0 1-1 0 0,0 0 1 0 0,1 1-1 0 0,5 6 4 0 0,-1 0-1 0 0,0 1 1 0 0,-1 0-1 0 0,0 0 0 0 0,-1 1 1 0 0,5 12-1 0 0,-4-8-619 0 0,-1 0-1 0 0,-1 1 1 0 0,0-1 0 0 0,1 19-1 0 0,-4-32 505 0 0,0-1-1 0 0,0 0 1 0 0,0 0-1 0 0,0 0 1 0 0,-5 3-2118 0 0,4-3 2117 0 0,1 0 1 0 0,0 0-1 0 0,0 0 1 0 0,0-1-1 0 0,-1 1 1 0 0,1 0 0 0 0,0 0-1 0 0,0 0 1 0 0,-14-14-2904 0 0,10 4 1893 0 0</inkml:trace>
  <inkml:trace contextRef="#ctx0" brushRef="#br0" timeOffset="1">233 246 1540 0 0,'-2'0'210'0'0,"0"1"1"0"0,1-1-1 0 0,-1 1 0 0 0,0-1 1 0 0,0 1-1 0 0,1 0 0 0 0,-1 0 0 0 0,1 0 1 0 0,-1 0-1 0 0,1 0 0 0 0,-1 0 1 0 0,1 0-1 0 0,0 0 0 0 0,-1 0 0 0 0,1 1 1 0 0,0-1-1 0 0,0 1 0 0 0,0-1 1 0 0,0 1-1 0 0,0-1 0 0 0,0 1 0 0 0,0-1 1 0 0,1 1-1 0 0,-1 0 0 0 0,1 0 1 0 0,-1-1-1 0 0,1 1 0 0 0,0 0 0 0 0,-1 0 1 0 0,1 2-1 0 0,0-1-111 0 0,-1-1 1 0 0,1 0-1 0 0,0 0 0 0 0,0 1 1 0 0,0-1-1 0 0,0 1 0 0 0,0-1 1 0 0,0 0-1 0 0,1 1 0 0 0,-1-1 1 0 0,1 0-1 0 0,-1 0 0 0 0,1 1 1 0 0,0-1-1 0 0,0 0 0 0 0,0 0 1 0 0,0 0-1 0 0,1 0 0 0 0,-1 0 1 0 0,0 0-1 0 0,1 0 0 0 0,-1-1 1 0 0,4 4-1 0 0,3-2-79 0 0,-1 0-1 0 0,1 0 1 0 0,0 0-1 0 0,0-1 1 0 0,0 0-1 0 0,1-1 1 0 0,-1 0-1 0 0,0 0 1 0 0,1-1 0 0 0,-1 0-1 0 0,0 0 1 0 0,1-1-1 0 0,-1 0 1 0 0,0 0-1 0 0,0-1 1 0 0,0 0-1 0 0,0-1 1 0 0,0 0 0 0 0,13-7-1 0 0,2-1-374 0 0,-1-1 0 0 0,-1-1 0 0 0,0-2 0 0 0,-1 0 0 0 0,25-23-1 0 0,-30 23-317 0 0,-1 0-1 0 0,0 0 1 0 0,-2-2-1 0 0,1 1 1 0 0,-2-2-1 0 0,0 0 1 0 0,-1 0-1 0 0,13-34 1 0 0,-2 2-389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3.137"/>
    </inkml:context>
    <inkml:brush xml:id="br0">
      <inkml:brushProperty name="width" value="0.1" units="cm"/>
      <inkml:brushProperty name="height" value="0.1" units="cm"/>
      <inkml:brushProperty name="color" value="#FF0066"/>
    </inkml:brush>
  </inkml:definitions>
  <inkml:trace contextRef="#ctx0" brushRef="#br0">44 66 1672 0 0,'-5'-4'540'0'0,"0"0"272"0"0,-1-1 0 0 0,1 1-1 0 0,0-1 1 0 0,0-1 0 0 0,-5-6 0 0 0,10 11-753 0 0,0 1 1 0 0,-1-1 0 0 0,1 1 0 0 0,0 0-1 0 0,0-1 1 0 0,0 1 0 0 0,-1-1 0 0 0,1 1-1 0 0,0-1 1 0 0,0 1 0 0 0,0-1 0 0 0,0 1-1 0 0,0-1 1 0 0,0 0 0 0 0,0 1 0 0 0,0-1 0 0 0,0 1-1 0 0,0-1 1 0 0,0 1 0 0 0,0-1 0 0 0,0 1-1 0 0,1-1 1 0 0,-1 1 0 0 0,0-1 0 0 0,0 1-1 0 0,0 0 1 0 0,1-1 0 0 0,0 0 0 0 0,0 0-31 0 0,1 0 1 0 0,-1 0-1 0 0,1 0 1 0 0,0 0-1 0 0,-1 1 1 0 0,1-1-1 0 0,0 1 1 0 0,-1-1-1 0 0,1 1 1 0 0,0-1-1 0 0,0 1 1 0 0,0 0-1 0 0,2 0 1 0 0,15-1 347 0 0,40-1 224 0 0,-34 3-372 0 0,-21-2-178 0 0,1 1-1 0 0,-1 0 1 0 0,1 1-1 0 0,-1-1 1 0 0,0 1-1 0 0,1 0 1 0 0,6 2-1 0 0,-8-2 44 0 0,1-1-16 0 0,-1 0-66 0 0,-1 0-1 0 0,1 1 0 0 0,0-1 0 0 0,-1 1 0 0 0,1 0 1 0 0,-1 0-1 0 0,1 0 0 0 0,-1 0 0 0 0,1 0 0 0 0,-1 0 1 0 0,0 1-1 0 0,1-1 0 0 0,-1 1 0 0 0,0 0 0 0 0,0 0 1 0 0,0-1-1 0 0,0 1 0 0 0,0 0 0 0 0,-1 1 0 0 0,1-1 1 0 0,1 3-1 0 0,-1-1 13 0 0,0 0 0 0 0,0 0 0 0 0,0 0 0 0 0,0 0 0 0 0,-1 0 0 0 0,0 1 0 0 0,0-1 0 0 0,0 1 0 0 0,0-1 0 0 0,-1 1 0 0 0,0-1 0 0 0,0 1 0 0 0,0-1 0 0 0,-1 5 0 0 0,-1 21 45 0 0,2-22-42 0 0,0 0 0 0 0,-1 0 0 0 0,0 0-1 0 0,0 0 1 0 0,-1 0 0 0 0,-2 8 0 0 0,-97 206 50 0 0,88-196-163 0 0,0 6-65 0 0,9-22-44 0 0,0 0-1 0 0,0-1 1 0 0,-1 1 0 0 0,0-1 0 0 0,-8 10-1 0 0,13-18 147 0 0,-1-1-1 0 0,1 1 1 0 0,0 0-1 0 0,-1-1 0 0 0,1 1 1 0 0,-1-1-1 0 0,1 1 1 0 0,-1-1-1 0 0,1 1 1 0 0,-1-1-1 0 0,0 1 0 0 0,1-1 1 0 0,-1 1-1 0 0,1-1 1 0 0,-1 0-1 0 0,0 1 0 0 0,0-1 1 0 0,1 0-1 0 0,-1 0 1 0 0,0 0-1 0 0,1 1 1 0 0,-1-1-1 0 0,0 0 0 0 0,0 0 1 0 0,1 0-1 0 0,-2 0 1 0 0,1-1-35 0 0,0 1 1 0 0,1-1-1 0 0,-1 0 1 0 0,1 0-1 0 0,-1 1 1 0 0,1-1 0 0 0,-1 0-1 0 0,1 0 1 0 0,0 1-1 0 0,-1-1 1 0 0,1 0-1 0 0,0 0 1 0 0,-1 0-1 0 0,1 0 1 0 0,0 0-1 0 0,0 1 1 0 0,0-3 0 0 0,2-42-1558 0 0,0 36 1642 0 0,1-1 0 0 0,0 1 1 0 0,0 0-1 0 0,1 0 0 0 0,1 0 1 0 0,-1 1-1 0 0,1-1 0 0 0,1 1 1 0 0,-1 0-1 0 0,2 1 0 0 0,12-13 1 0 0,-4 5 347 0 0,0 1-1 0 0,2 1 1 0 0,-1 1 0 0 0,30-17 0 0 0,-40 27-266 0 0,0-1-1 0 0,0 1 0 0 0,0 0 0 0 0,0 1 1 0 0,0-1-1 0 0,0 1 0 0 0,0 0 0 0 0,13 1 0 0 0,-17 0 268 0 0,17 0 57 0 0,-18 0-400 0 0,-1 0 0 0 0,1 0 0 0 0,-1 0 0 0 0,1 0 0 0 0,-1 0 0 0 0,1 0 0 0 0,-1 0 0 0 0,1 1 0 0 0,-1-1 0 0 0,0 0 0 0 0,1 0 0 0 0,-1 0 0 0 0,1 1 0 0 0,-1-1 0 0 0,0 0 0 0 0,1 1 0 0 0,-1-1 0 0 0,0 0 0 0 0,1 1 0 0 0,-1-1 0 0 0,0 1 0 0 0,1-1 0 0 0,-1 0 0 0 0,0 1 0 0 0,0 0 0 0 0,5 4 36 0 0,-2-2-15 0 0,0-1 0 0 0,0 1 0 0 0,-1 0 0 0 0,0 0 0 0 0,1 0 0 0 0,-1 0 0 0 0,0 1 0 0 0,-1-1 0 0 0,1 1 0 0 0,0-1 0 0 0,-1 1 0 0 0,0-1-1 0 0,0 1 1 0 0,0 0 0 0 0,0-1 0 0 0,0 6 0 0 0,-4 223 892 0 0,10-217-885 0 0,-3-6-43 0 0,28 44 46 0 0,-30-49-45 0 0,1-1-1 0 0,-1 0 1 0 0,1 0-1 0 0,0 1 1 0 0,1-2 0 0 0,-1 1-1 0 0,0 0 1 0 0,1-1 0 0 0,-1 1-1 0 0,1-1 1 0 0,0 0-1 0 0,0 0 1 0 0,0-1 0 0 0,4 2-1 0 0,14 1-80 0 0,1-2-1 0 0,34 0 0 0 0,-54-2 35 0 0,2 0 26 0 0,41 0 5 0 0,-42 0 36 0 0,1-7 15 0 0,13-21-2 0 0,-18 28-26 0 0,1 0 1 0 0,-1 0-1 0 0,0 0 0 0 0,0-1 1 0 0,0 1-1 0 0,0 0 1 0 0,0 0-1 0 0,0-1 1 0 0,0 1-1 0 0,0 0 1 0 0,0-1-1 0 0,0 1 0 0 0,0 0 1 0 0,0 0-1 0 0,0-1 1 0 0,0 1-1 0 0,0 0 1 0 0,0 0-1 0 0,0-1 1 0 0,0 1-1 0 0,0 0 0 0 0,0 0 1 0 0,-1-1-1 0 0,1 1 1 0 0,0 0-1 0 0,0 0 1 0 0,0 0-1 0 0,0-1 1 0 0,-1 1-1 0 0,1 0 1 0 0,0 0-1 0 0,0 0 0 0 0,0 0 1 0 0,-1-1-1 0 0,1 1 1 0 0,0 0-1 0 0,0 0 1 0 0,0 0-1 0 0,-1 0 1 0 0,-15-3 26 0 0,-15 6 10 0 0,-62 35-855 0 0,78-34-532 0 0,1 0-1 0 0,0-1 0 0 0,-26 2 1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3.585"/>
    </inkml:context>
    <inkml:brush xml:id="br0">
      <inkml:brushProperty name="width" value="0.1" units="cm"/>
      <inkml:brushProperty name="height" value="0.1" units="cm"/>
      <inkml:brushProperty name="color" value="#FF0066"/>
    </inkml:brush>
  </inkml:definitions>
  <inkml:trace contextRef="#ctx0" brushRef="#br0">1765 1360 2876 0 0,'-16'17'473'0'0,"-2"-1"-1"0"0,0 0 1 0 0,0-2-1 0 0,-34 20 0 0 0,29-21-222 0 0,-30 18 843 0 0,-105 42 0 0 0,79-43-437 0 0,34-12-169 0 0,0-2 0 0 0,-91 19 1 0 0,-3-17 355 0 0,-215 1 0 0 0,342-19-827 0 0,0 0 0 0 0,0-1 0 0 0,1 0 1 0 0,-1-1-1 0 0,0 0 0 0 0,1-1 0 0 0,-1-1 0 0 0,1 0 1 0 0,0 0-1 0 0,-21-11 0 0 0,6 2 52 0 0,-34-12 0 0 0,44 19-45 0 0,0 0 0 0 0,1-2 0 0 0,0 0 0 0 0,0 0 0 0 0,1-1 0 0 0,-26-22 0 0 0,17 11 20 0 0,0-1 1 0 0,1-1-1 0 0,2-1 0 0 0,0-1 0 0 0,2 0 1 0 0,-30-52-1 0 0,37 55-22 0 0,0 0-1 0 0,2-1 1 0 0,1 1 0 0 0,0-2 0 0 0,1 1 0 0 0,2-1 0 0 0,0 0 0 0 0,2 0-1 0 0,0-1 1 0 0,1-34 0 0 0,7-94-70 0 0,-3 128 39 0 0,1 0 0 0 0,1 0 0 0 0,14-45 0 0 0,0 28-8 0 0,1 2 0 0 0,2 0 0 0 0,1 1 1 0 0,2 1-1 0 0,2 1 0 0 0,1 2 0 0 0,2 0 1 0 0,49-45-1 0 0,-16 28-79 0 0,3 2 0 0 0,109-63 0 0 0,-163 105 94 0 0,32-18-13 0 0,2 2 1 0 0,0 3-1 0 0,2 1 0 0 0,0 2 0 0 0,75-17 0 0 0,-48 20-5 0 0,1 3 0 0 0,0 3 0 0 0,81 2 0 0 0,-117 5-3 0 0,-19 0 22 0 0,0 1-1 0 0,1 0 1 0 0,-1 2 0 0 0,0 0 0 0 0,23 6 0 0 0,-17-2 2 0 0,0 2 1 0 0,-1 0 0 0 0,0 1-1 0 0,0 2 1 0 0,-1 0 0 0 0,0 2-1 0 0,29 20 1 0 0,-35-19-13 0 0,0 0 0 0 0,-2 1-1 0 0,0 1 1 0 0,0 1 0 0 0,-2 0-1 0 0,0 1 1 0 0,-1 0 0 0 0,-1 1 0 0 0,0 1-1 0 0,14 34 1 0 0,-15-24 14 0 0,-1 0-1 0 0,-1 1 1 0 0,-2 0 0 0 0,-1 1-1 0 0,-1-1 1 0 0,-2 1-1 0 0,-1 36 1 0 0,-3-28-53 0 0,-2 1 0 0 0,-2 0 0 0 0,-2-1-1 0 0,-14 49 1 0 0,19-81 40 0 0,-8 31-150 0 0,-3-1 1 0 0,-1-1-1 0 0,-36 70 0 0 0,-69 78-1465 0 0,102-160 1219 0 0,-31 41-613 0 0,-2-2-1 0 0,-4-2 0 0 0,-2-3 1 0 0,-68 55-1 0 0,27-34-78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6.014"/>
    </inkml:context>
    <inkml:brush xml:id="br0">
      <inkml:brushProperty name="width" value="0.1" units="cm"/>
      <inkml:brushProperty name="height" value="0.1" units="cm"/>
      <inkml:brushProperty name="color" value="#FF0066"/>
    </inkml:brush>
  </inkml:definitions>
  <inkml:trace contextRef="#ctx0" brushRef="#br0">39 12 1508 0 0,'0'0'560'0'0,"-8"0"-90"0"0,-22-4 6737 0 0,45-1-5853 0 0,-4 4-1309 0 0,0 0 0 0 0,0 0-1 0 0,0 1 1 0 0,0 1 0 0 0,19 2 0 0 0,-28-3-44 0 0,2 1 29 0 0,1-1 5 0 0,7-1-40 0 0,-5 1 10 0 0,0-1-1 0 0,1 1 0 0 0,-1 0 1 0 0,0 1-1 0 0,1 0 0 0 0,-1 0 1 0 0,0 0-1 0 0,9 4 0 0 0,81 49-68 0 0,-82-46-6 0 0,-1 1-1 0 0,1 0 0 0 0,-2 0 0 0 0,16 15 0 0 0,-24-20-128 0 0,0 1 0 0 0,0 0-1 0 0,-1 0 1 0 0,1 1-1 0 0,-1-1 1 0 0,-1 1 0 0 0,1 0-1 0 0,-1 0 1 0 0,0 0-1 0 0,0 0 1 0 0,-1 1 0 0 0,3 10-1 0 0,-1-4-719 0 0,2 16-3148 0 0,-6-9 2931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6.404"/>
    </inkml:context>
    <inkml:brush xml:id="br0">
      <inkml:brushProperty name="width" value="0.1" units="cm"/>
      <inkml:brushProperty name="height" value="0.1" units="cm"/>
      <inkml:brushProperty name="color" value="#FF0066"/>
    </inkml:brush>
  </inkml:definitions>
  <inkml:trace contextRef="#ctx0" brushRef="#br0">17 138 2216 0 0,'-17'4'1795'0'0,"21"-10"183"0"0,26-14-455 0 0,158-58-274 0 0,-165 70-1144 0 0,0 0-1 0 0,0 2 1 0 0,1 0-1 0 0,32-2 1 0 0,-54 7-62 0 0,-2 1-33 0 0,0 0 1 0 0,1 0-1 0 0,-1-1 0 0 0,0 1 0 0 0,1 0 0 0 0,-1 0 0 0 0,0 0 1 0 0,1 0-1 0 0,-1 0 0 0 0,1 0 0 0 0,-1 0 0 0 0,0 0 1 0 0,1 0-1 0 0,-1 0 0 0 0,0 0 0 0 0,1 0 0 0 0,-1 0 1 0 0,0 1-1 0 0,1-1 0 0 0,-1 0 0 0 0,0 0 0 0 0,1 0 0 0 0,-1 0 1 0 0,0 1-1 0 0,1-1 0 0 0,-1 0 0 0 0,0 0 0 0 0,0 0 1 0 0,1 1-1 0 0,-1-1 0 0 0,0 0 0 0 0,0 1 0 0 0,1-1 0 0 0,-1 0 1 0 0,0 0-1 0 0,0 1 0 0 0,0-1 0 0 0,0 0 0 0 0,1 1 1 0 0,-1-1-1 0 0,0 1 0 0 0,3 6 38 0 0,-1 0 1 0 0,0 0 0 0 0,0 0-1 0 0,-1 0 1 0 0,0 0-1 0 0,0 0 1 0 0,0 0-1 0 0,-1 1 1 0 0,0-1-1 0 0,-1 0 1 0 0,0 0-1 0 0,0 0 1 0 0,0 0-1 0 0,-5 13 1 0 0,-24 128 176 0 0,26-130-182 0 0,-1-1 1 0 0,0 0-1 0 0,-1 0 0 0 0,-17 32 0 0 0,13-29-107 0 0,1 0 1 0 0,-10 33-1 0 0,16-39-102 0 0,3-12 77 0 0,0 1-1 0 0,-1-1 0 0 0,1 0 1 0 0,-1 1-1 0 0,1-1 0 0 0,-1 0 0 0 0,0 0 1 0 0,0 0-1 0 0,0 0 0 0 0,0 0 1 0 0,0 0-1 0 0,0 0 0 0 0,0 0 0 0 0,-1 0 1 0 0,1 0-1 0 0,-1 0 0 0 0,1-1 1 0 0,-1 1-1 0 0,0-1 0 0 0,-2 2 0 0 0,3-4-249 0 0,1-1-1 0 0,-1 0 0 0 0,1 1 0 0 0,0-1 1 0 0,-1 0-1 0 0,1 0 0 0 0,0 1 0 0 0,0-1 1 0 0,0 0-1 0 0,0 0 0 0 0,1-2 0 0 0,4-13-830 0 0,1-7 18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7.766"/>
    </inkml:context>
    <inkml:brush xml:id="br0">
      <inkml:brushProperty name="width" value="0.1" units="cm"/>
      <inkml:brushProperty name="height" value="0.1" units="cm"/>
      <inkml:brushProperty name="color" value="#FF0066"/>
    </inkml:brush>
  </inkml:definitions>
  <inkml:trace contextRef="#ctx0" brushRef="#br0">610 13 2028 0 0,'13'-6'1379'0'0,"5"0"2147"0"0,-19 9-2046 0 0,-10 9-734 0 0,6-6-519 0 0,0 1-1 0 0,0-1 1 0 0,1 1 0 0 0,0 0-1 0 0,-4 9 1 0 0,-9 14 113 0 0,-107 189 1281 0 0,6-10-570 0 0,103-183-928 0 0,1 1-1 0 0,1 0 1 0 0,-12 36 0 0 0,-5 15 210 0 0,-11 1-94 0 0,28-58-194 0 0,2 0 0 0 0,0 1 0 0 0,2 0 0 0 0,-9 31 0 0 0,10-29-810 0 0,-16 40 0 0 0,16-48 575 0 0,2-15-2108 0 0,-15-15-3728 0 0,17 11 5871 0 0,0-1 0 0 0,0 1 0 0 0,0-1 0 0 0,0 0 1 0 0,1 0-1 0 0,0 0 0 0 0,-1 0 0 0 0,1-1 0 0 0,1 1 0 0 0,-1-1 0 0 0,1 0 0 0 0,-4-9 0 0 0,-19-44-1042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6.763"/>
    </inkml:context>
    <inkml:brush xml:id="br0">
      <inkml:brushProperty name="width" value="0.1" units="cm"/>
      <inkml:brushProperty name="height" value="0.1" units="cm"/>
      <inkml:brushProperty name="color" value="#FF0066"/>
    </inkml:brush>
  </inkml:definitions>
  <inkml:trace contextRef="#ctx0" brushRef="#br0">1 4 2144 0 0,'49'-1'3585'0'0,"-2"-1"-898"0"0,-47 2-2638 0 0,0 0 0 0 0,1 0-1 0 0,-1 0 1 0 0,1 0 0 0 0,-1 0 0 0 0,1 0 0 0 0,-1 0-1 0 0,1 0 1 0 0,-1 0 0 0 0,0 0 0 0 0,1 0-1 0 0,-1 0 1 0 0,1 0 0 0 0,-1 1 0 0 0,1-1-1 0 0,-1 0 1 0 0,0 0 0 0 0,1 0 0 0 0,-1 1 0 0 0,1-1-1 0 0,-1 0 1 0 0,0 0 0 0 0,1 1 0 0 0,-1-1-1 0 0,0 0 1 0 0,1 1 0 0 0,-1-1 0 0 0,0 0 0 0 0,1 1-1 0 0,-1-1 1 0 0,0 0 0 0 0,0 1 0 0 0,-4 18 518 0 0,-1-1-395 0 0,-51 151 743 0 0,35-87-679 0 0,20-79-218 0 0,0 0-1 0 0,0 0 1 0 0,1 1 0 0 0,-1-1 0 0 0,1 0-1 0 0,-1 0 1 0 0,1 1 0 0 0,0-1 0 0 0,0 0-1 0 0,1 6 1 0 0,1 16 123 0 0,-2 99-89 0 0,1-119-73 0 0,-1 0 0 0 0,1 0 0 0 0,0 0 0 0 0,0-1 0 0 0,1 1 0 0 0,-1 0 0 0 0,1-1 0 0 0,0 1 0 0 0,0-1 0 0 0,5 6-1 0 0,-6-9 2 0 0,0 1 0 0 0,1-1 0 0 0,-1 0 0 0 0,0 0 0 0 0,1 0 0 0 0,-1 0 0 0 0,1-1-1 0 0,-1 1 1 0 0,1 0 0 0 0,0 0 0 0 0,-1-1 0 0 0,1 1 0 0 0,0-1 0 0 0,-1 0 0 0 0,1 0-1 0 0,0 1 1 0 0,0-1 0 0 0,-1 0 0 0 0,1 0 0 0 0,0 0 0 0 0,3-1 0 0 0,31-9-374 0 0,-19 2 233 0 0,-1-1 0 0 0,0 0-1 0 0,-1-1 1 0 0,0-1-1 0 0,0-1 1 0 0,-1 0 0 0 0,-1 0-1 0 0,0-1 1 0 0,-1-1-1 0 0,0 0 1 0 0,-1-1 0 0 0,9-17-1 0 0,1-2-620 0 0,-2-2 0 0 0,-1 0 0 0 0,-2-1 0 0 0,16-54 0 0 0,-10 6-1127 0 0,-13 52 1194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7.120"/>
    </inkml:context>
    <inkml:brush xml:id="br0">
      <inkml:brushProperty name="width" value="0.1" units="cm"/>
      <inkml:brushProperty name="height" value="0.1" units="cm"/>
      <inkml:brushProperty name="color" value="#FF0066"/>
    </inkml:brush>
  </inkml:definitions>
  <inkml:trace contextRef="#ctx0" brushRef="#br0">16 191 3080 0 0,'2'-19'760'0'0,"-1"1"-1"0"0,0-1 1 0 0,-4-28 0 0 0,1-7 1147 0 0,-3 31-1100 0 0,5 23-778 0 0,0-1 0 0 0,0 1 0 0 0,0-1 0 0 0,0 1 0 0 0,0-1 0 0 0,0 1 0 0 0,0 0 0 0 0,0-1 0 0 0,0 1 0 0 0,-1-1 0 0 0,1 1 0 0 0,0-1 0 0 0,0 1 0 0 0,-1 0 0 0 0,1-1 0 0 0,0 1 0 0 0,0 0 0 0 0,-1-1 0 0 0,1 1 0 0 0,-1 0 0 0 0,1-1 0 0 0,0 1 0 0 0,-1 0 0 0 0,1 0 0 0 0,0 0 0 0 0,-1-1 0 0 0,1 1 0 0 0,-1 0 0 0 0,1 0 0 0 0,-1 0 0 0 0,1 0 0 0 0,-1 0 0 0 0,1-1 0 0 0,2 28 855 0 0,-1 100-93 0 0,2 112-45 0 0,-5-132-673 0 0,3-98-78 0 0,-1 0-1 0 0,2-1 1 0 0,-1 1 0 0 0,1 0-1 0 0,1-1 1 0 0,-1 1-1 0 0,1-1 1 0 0,1 0 0 0 0,0 0-1 0 0,9 15 1 0 0,-7-14-58 0 0,-1 1 0 0 0,0 0 0 0 0,0 1 0 0 0,-1-1 0 0 0,-1 1 0 0 0,5 20 0 0 0,0 9-550 0 0,-2-22-4206 0 0,0-29 1418 0 0,-5-3 2321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7.647"/>
    </inkml:context>
    <inkml:brush xml:id="br0">
      <inkml:brushProperty name="width" value="0.1" units="cm"/>
      <inkml:brushProperty name="height" value="0.1" units="cm"/>
      <inkml:brushProperty name="color" value="#FF0066"/>
    </inkml:brush>
  </inkml:definitions>
  <inkml:trace contextRef="#ctx0" brushRef="#br0">11 125 1912 0 0,'-10'-7'3432'0'0,"10"6"-3271"0"0,0 1 0 0 0,0-1 0 0 0,-1 0 0 0 0,1 0 0 0 0,0 0 0 0 0,0 0 0 0 0,0 1 0 0 0,1-1 0 0 0,-1 0 0 0 0,0 0 0 0 0,0 0 0 0 0,0 0 0 0 0,0 1 0 0 0,1-1 0 0 0,-1 0 0 0 0,1 0 0 0 0,-1 1 0 0 0,0-1 0 0 0,1 0 0 0 0,-1 0 0 0 0,1 1 0 0 0,-1-1 0 0 0,1 1 0 0 0,0-1 0 0 0,-1 0 0 0 0,1 1 0 0 0,0-1 0 0 0,-1 1 0 0 0,1-1 0 0 0,0 1 0 0 0,0-1 0 0 0,58-46-98 0 0,-54 44-52 0 0,-1 0 1 0 0,1 0-1 0 0,-1 1 1 0 0,1-1-1 0 0,0 1 0 0 0,0 0 1 0 0,9-2-1 0 0,8-5 45 0 0,-18 7-33 0 0,1 0 1 0 0,0 0 0 0 0,0 0-1 0 0,0 0 1 0 0,0 1-1 0 0,0 0 1 0 0,1 0 0 0 0,6 0-1 0 0,-4 0-8 0 0,-5 1 29 0 0,-2-1-38 0 0,1 1 0 0 0,0 0 1 0 0,0-1-1 0 0,-1 1 0 0 0,1 0 0 0 0,0 0 0 0 0,0 0 0 0 0,-1 0 1 0 0,1 1-1 0 0,2 0 0 0 0,-1-1-4 0 0,0 0 0 0 0,0 0 0 0 0,0 0-1 0 0,0 1 1 0 0,0 0 0 0 0,0-1 0 0 0,0 1 0 0 0,0 0 0 0 0,-1 0-1 0 0,1 1 1 0 0,0-1 0 0 0,-1 1 0 0 0,1-1 0 0 0,-1 1 0 0 0,1 0-1 0 0,-1 0 1 0 0,0 0 0 0 0,0 0 0 0 0,0 0 0 0 0,0 0 0 0 0,0 1-1 0 0,0-1 1 0 0,-1 1 0 0 0,3 3 0 0 0,1 2 14 0 0,5 6-5 0 0,-2 0 0 0 0,0 0 0 0 0,0 0 0 0 0,-1 1 0 0 0,-1 0-1 0 0,-1 1 1 0 0,0-1 0 0 0,-1 1 0 0 0,0 0 0 0 0,1 26 0 0 0,-2-27-6 0 0,16 141-709 0 0,-12-103-441 0 0,-7-50 213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8.004"/>
    </inkml:context>
    <inkml:brush xml:id="br0">
      <inkml:brushProperty name="width" value="0.1" units="cm"/>
      <inkml:brushProperty name="height" value="0.1" units="cm"/>
      <inkml:brushProperty name="color" value="#FF0066"/>
    </inkml:brush>
  </inkml:definitions>
  <inkml:trace contextRef="#ctx0" brushRef="#br0">87 9 2452 0 0,'-11'-2'1213'0'0,"6"0"-701"0"0,0 1-1 0 0,0 0 1 0 0,0 0-1 0 0,0 0 0 0 0,0 1 1 0 0,0 0-1 0 0,-8 1 1 0 0,12-1-451 0 0,-1 1 1 0 0,1-1 0 0 0,-1 1-1 0 0,1-1 1 0 0,-1 1-1 0 0,1 0 1 0 0,0 0-1 0 0,0 0 1 0 0,-1 0 0 0 0,1 0-1 0 0,0 0 1 0 0,0 0-1 0 0,0 0 1 0 0,0 0 0 0 0,0 1-1 0 0,0-1 1 0 0,0 0-1 0 0,1 1 1 0 0,-1-1 0 0 0,0 1-1 0 0,1-1 1 0 0,-1 1-1 0 0,1-1 1 0 0,0 1 0 0 0,-1-1-1 0 0,1 1 1 0 0,0-1-1 0 0,0 1 1 0 0,0-1 0 0 0,0 3-1 0 0,-1 6 99 0 0,0 0-1 0 0,1 0 1 0 0,0 0-1 0 0,1 1 1 0 0,0-1 0 0 0,1 0-1 0 0,4 17 1 0 0,-4-23-130 0 0,-1 0 1 0 0,1-1 0 0 0,0 1 0 0 0,1 0-1 0 0,-1-1 1 0 0,1 1 0 0 0,-1-1-1 0 0,1 1 1 0 0,0-1 0 0 0,0 0 0 0 0,0 0-1 0 0,1-1 1 0 0,-1 1 0 0 0,1-1-1 0 0,-1 0 1 0 0,1 1 0 0 0,0-2 0 0 0,0 1-1 0 0,0 0 1 0 0,6 1 0 0 0,16 7 25 0 0,-20-7-95 0 0,0-1 1 0 0,0 0 0 0 0,0 0 0 0 0,1 0-1 0 0,-1-1 1 0 0,9 1 0 0 0,72 9-5089 0 0,-80-11 4726 0 0,-4 1 262 0 0,1-1 0 0 0,-1 0 1 0 0,1 0-1 0 0,-1 0 0 0 0,0 0 0 0 0,1 0 1 0 0,-1-1-1 0 0,0 1 0 0 0,0-1 1 0 0,1 0-1 0 0,-1 0 0 0 0,0 0 0 0 0,3-2 1 0 0,31-28-986 0 0,-14 15 50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18.365"/>
    </inkml:context>
    <inkml:brush xml:id="br0">
      <inkml:brushProperty name="width" value="0.1" units="cm"/>
      <inkml:brushProperty name="height" value="0.1" units="cm"/>
      <inkml:brushProperty name="color" value="#FF0066"/>
    </inkml:brush>
  </inkml:definitions>
  <inkml:trace contextRef="#ctx0" brushRef="#br0">2624 1409 840 0 0,'-1'5'371'0'0,"0"1"1"0"0,-1-1-1 0 0,0 1 0 0 0,0-1 1 0 0,-1 0-1 0 0,1 1 0 0 0,-1-1 1 0 0,0 0-1 0 0,-1-1 0 0 0,-4 6 0 0 0,-43 42 1023 0 0,43-44-1264 0 0,-15 11 265 0 0,-1-1 1 0 0,-26 15-1 0 0,4-2 1 0 0,-308 177 1152 0 0,267-160-1310 0 0,-24 6 142 0 0,-2-4 0 0 0,-223 65 0 0 0,277-100-241 0 0,-1-2 0 0 0,-105 9 0 0 0,-129-13 295 0 0,273-10-406 0 0,-1 0 0 0 0,1-2 0 0 0,0 0 0 0 0,0-2 0 0 0,0 0 0 0 0,-28-12 0 0 0,11 5 0 0 0,-6-3 24 0 0,0-1 0 0 0,2-3 0 0 0,-1-1 1 0 0,2-2-1 0 0,-46-33 0 0 0,61 35-32 0 0,1-1 0 0 0,2-2 0 0 0,0 0 0 0 0,1-1 0 0 0,1-1 0 0 0,2-1 0 0 0,0-1 0 0 0,-24-48 0 0 0,31 48-20 0 0,0 0-1 0 0,3 0 1 0 0,0-1-1 0 0,1 0 1 0 0,-5-45-1 0 0,6 5 32 0 0,1-89 1 0 0,7 131-31 0 0,0-1 0 0 0,2 0 1 0 0,1 1-1 0 0,1 0 0 0 0,14-43 1 0 0,-6 26 0 0 0,1-7-6 0 0,2 2 0 0 0,3-1-1 0 0,2 2 1 0 0,1 1-1 0 0,43-63 1 0 0,-30 59 0 0 0,2 2 0 0 0,2 2 0 0 0,2 2 0 0 0,51-42 0 0 0,-30 32 15 0 0,4 3-1 0 0,1 3 0 0 0,122-66 0 0 0,-142 90-22 0 0,0 3 0 0 0,2 2 0 0 0,0 2 1 0 0,1 2-1 0 0,0 3 0 0 0,1 1 0 0 0,55-3 0 0 0,75 8 56 0 0,-153 7-40 0 0,-1 1-1 0 0,1 1 0 0 0,-1 2 0 0 0,1 0 1 0 0,-1 2-1 0 0,48 19 0 0 0,-48-16-4 0 0,36 15-43 0 0,-1 3 0 0 0,-2 2 0 0 0,-1 3 0 0 0,-2 2 0 0 0,-1 3 0 0 0,-2 2 0 0 0,52 50 0 0 0,-28-16-98 0 0,90 110 1 0 0,-145-157 11 0 0,-2 2-1 0 0,0 0 1 0 0,-2 2-1 0 0,-2 0 1 0 0,0 1 0 0 0,-2 1-1 0 0,-2 0 1 0 0,-1 1-1 0 0,-1 0 1 0 0,-2 0 0 0 0,5 42-1 0 0,-7 122-2475 0 0,-7-186 2383 0 0,0 9-108 0 0,-1-1 1 0 0,-1 1 0 0 0,-6 28-1 0 0,-11 24-391 0 0,-3 0 0 0 0,-4-2 0 0 0,-2-1 0 0 0,-73 126 0 0 0,9-58-425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32.661"/>
    </inkml:context>
    <inkml:brush xml:id="br0">
      <inkml:brushProperty name="width" value="0.1" units="cm"/>
      <inkml:brushProperty name="height" value="0.1" units="cm"/>
      <inkml:brushProperty name="color" value="#FF0066"/>
    </inkml:brush>
  </inkml:definitions>
  <inkml:trace contextRef="#ctx0" brushRef="#br0">2626 1225 2584 0 0,'0'0'5865'0'0,"14"-1"-5544"0"0,43-3-16 0 0,-56 4-291 0 0,0-1 1 0 0,0 1-1 0 0,0-1 0 0 0,-1 1 1 0 0,1 0-1 0 0,0-1 0 0 0,0 1 1 0 0,0-1-1 0 0,-1 0 0 0 0,1 1 1 0 0,0-1-1 0 0,-1 0 0 0 0,1 1 1 0 0,-1-1-1 0 0,1 0 1 0 0,-1 0-1 0 0,1 1 0 0 0,-1-1 1 0 0,1 0-1 0 0,-1 0 0 0 0,0 0 1 0 0,1 0-1 0 0,-1 1 0 0 0,0-1 1 0 0,0 0-1 0 0,0 0 0 0 0,1 0 1 0 0,-1 0-1 0 0,0-1 1 0 0,-4-29 328 0 0,3 22-229 0 0,1-96 779 0 0,1 75-818 0 0,0 0 0 0 0,-2 0 1 0 0,-8-43-1 0 0,-9-4-10 0 0,-14-77 140 0 0,0-3-9 0 0,16 88-123 0 0,-27-77 202 0 0,25 95-193 0 0,14 36-29 0 0,-3-7 46 0 0,-1-1 0 0 0,-1 1 1 0 0,-18-34-1 0 0,24 50-78 0 0,-1 1 0 0 0,0-1 0 0 0,0 1-1 0 0,-1-1 1 0 0,0 1 0 0 0,1 0 0 0 0,-2 1 0 0 0,1 0-1 0 0,0-1 1 0 0,-1 2 0 0 0,0-1 0 0 0,0 1 0 0 0,0-1 0 0 0,0 2-1 0 0,-1-1 1 0 0,1 1 0 0 0,-10-3 0 0 0,-45-4-21 0 0,-1 2 1 0 0,-99 2-1 0 0,134 7 6 0 0,0 0 0 0 0,0 1 0 0 0,0 2-1 0 0,1 1 1 0 0,-27 9 0 0 0,6-2 7 0 0,-85 14-29 0 0,47-11 0 0 0,-528 123 44 0 0,292-81-31 0 0,110-24 30 0 0,-19 2 6 0 0,185-30-53 0 0,0 2-1 0 0,-54 17 1 0 0,94-24 15 0 0,1 1 0 0 0,0 0-1 0 0,-1 0 1 0 0,1 0 0 0 0,0 1 0 0 0,0-1-1 0 0,0 1 1 0 0,1 0 0 0 0,-1 0 0 0 0,1 0-1 0 0,-1 1 1 0 0,1-1 0 0 0,0 1 0 0 0,0 0-1 0 0,1 0 1 0 0,-1 0 0 0 0,1 0-1 0 0,0 0 1 0 0,0 0 0 0 0,0 1 0 0 0,1-1-1 0 0,-1 1 1 0 0,0 8 0 0 0,-2 9 24 0 0,2 1 0 0 0,0-1 0 0 0,4 43 0 0 0,-1-21 27 0 0,-1 177 192 0 0,1-182-222 0 0,2 0 0 0 0,2 0 1 0 0,19 77-1 0 0,-11-61 7 0 0,42 298 93 0 0,-24-128-88 0 0,-11-86 12 0 0,-12-68 5 0 0,3-2 0 0 0,26 87-1 0 0,-28-122-20 0 0,6 41 0 0 0,8 31 136 0 0,-11-46-1407 0 0,-7-56 809 0 0,1-6-911 0 0,1-10-2862 0 0,-5 8 3980 0 0,0-1-1 0 0,-1 1 1 0 0,0-1 0 0 0,1 1 0 0 0,-1-1-1 0 0,-1 0 1 0 0,1 1 0 0 0,-1-1 0 0 0,0 0-1 0 0,0 0 1 0 0,0 1 0 0 0,-1-1-1 0 0,1 0 1 0 0,-1 1 0 0 0,-3-10 0 0 0,-5-8-987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2.327"/>
    </inkml:context>
    <inkml:brush xml:id="br0">
      <inkml:brushProperty name="width" value="0.1" units="cm"/>
      <inkml:brushProperty name="height" value="0.1" units="cm"/>
      <inkml:brushProperty name="color" value="#FF0066"/>
    </inkml:brush>
  </inkml:definitions>
  <inkml:trace contextRef="#ctx0" brushRef="#br0">0 53 1256 0 0,'0'-9'1266'0'0,"0"-16"-590"0"0,0 7 6536 0 0,9 18-6712 0 0,23 0-22 0 0,-24 0 1655 0 0,0 0-2040 0 0,23 0-78 0 0,-23 0-85 0 0,3-1-64 0 0,36 3-40 0 0,-46-1 160 0 0,1-1 0 0 0,-1 1-1 0 0,0-1 1 0 0,0 1 0 0 0,1 0 0 0 0,-1-1 0 0 0,0 1 0 0 0,0 0 0 0 0,0 0 0 0 0,0 0 0 0 0,0 0 0 0 0,0 0 0 0 0,0 0 0 0 0,-1 0 0 0 0,1 0 0 0 0,0 0 0 0 0,0 0 0 0 0,-1 0 0 0 0,2 3 0 0 0,6 26-312 0 0,-6-19 138 0 0,4 11-737 0 0,-2 1 0 0 0,0 0-1 0 0,1 34 1 0 0,-5-54-354 0 0,0 25-2729 0 0,0-23 2812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2.698"/>
    </inkml:context>
    <inkml:brush xml:id="br0">
      <inkml:brushProperty name="width" value="0.1" units="cm"/>
      <inkml:brushProperty name="height" value="0.1" units="cm"/>
      <inkml:brushProperty name="color" value="#FF0066"/>
    </inkml:brush>
  </inkml:definitions>
  <inkml:trace contextRef="#ctx0" brushRef="#br0">79 1 2064 0 0,'-3'1'314'0'0,"0"0"0"0"0,0 0-1 0 0,0 0 1 0 0,1 1 0 0 0,-1-1-1 0 0,0 1 1 0 0,1 0 0 0 0,-1 0 0 0 0,1 0-1 0 0,-1 0 1 0 0,1 0 0 0 0,0 1-1 0 0,0-1 1 0 0,0 0 0 0 0,-3 5-1 0 0,-5 6 1565 0 0,-4-7-328 0 0,14-6-1524 0 0,-1 0 1 0 0,1 0 0 0 0,-1 0 0 0 0,1 0-1 0 0,0 0 1 0 0,-1 0 0 0 0,1 0-1 0 0,-1 0 1 0 0,1 0 0 0 0,0 0 0 0 0,-1 0-1 0 0,1 0 1 0 0,-1 0 0 0 0,1 1 0 0 0,0-1-1 0 0,-1 0 1 0 0,1 0 0 0 0,0 0-1 0 0,-1 1 1 0 0,1-1 0 0 0,0 0 0 0 0,-1 0-1 0 0,1 1 1 0 0,0-1 0 0 0,0 0 0 0 0,-1 1-1 0 0,1-1 1 0 0,0 0 0 0 0,0 1-1 0 0,-1-1 1 0 0,1 0 0 0 0,0 1 0 0 0,0-1-1 0 0,0 1 1 0 0,0-1 0 0 0,0 0-1 0 0,0 1 1 0 0,0-1 0 0 0,-1 1 0 0 0,1-1-1 0 0,0 0 1 0 0,0 1 0 0 0,0-1 0 0 0,1 1-1 0 0,-1-1 1 0 0,0 0 0 0 0,0 1-1 0 0,0-1 1 0 0,0 0 0 0 0,0 1 0 0 0,0-1-1 0 0,1 1 1 0 0,-1-1 0 0 0,0 0 0 0 0,0 1-1 0 0,0-1 1 0 0,1 0 0 0 0,-1 1-1 0 0,0-1 1 0 0,1 0 0 0 0,-1 0 0 0 0,0 1-1 0 0,1-1 1 0 0,-1 0 0 0 0,1 1-1 0 0,24 26-47 0 0,-14-16-213 0 0,-2-1 0 0 0,0 1 0 0 0,0 1 0 0 0,11 19 0 0 0,33 56-513 0 0,-40-69 612 0 0,-1 0 0 0 0,-1 1-1 0 0,0 1 1 0 0,-2 0 0 0 0,0 0 0 0 0,-1 1 0 0 0,9 39 0 0 0,7 41-118 0 0,-16-72 410 0 0,8 54 0 0 0,-15-80-5 0 0,-3 11 160 0 0,1 0 1 0 0,1 0-1 0 0,2 20 1 0 0,-1 0 369 0 0,-1-30-481 0 0,0 1-48 0 0,0 40 340 0 0,0-41-408 0 0,0 1 10 0 0,0-2-95 0 0,0 1-1 0 0,1-1 1 0 0,0 0-1 0 0,0 0 1 0 0,-1 0-1 0 0,2 0 0 0 0,-1 0 1 0 0,0 0-1 0 0,1 0 1 0 0,-1 0-1 0 0,1 0 1 0 0,0-1-1 0 0,0 1 1 0 0,0-1-1 0 0,0 1 1 0 0,0-1-1 0 0,1 0 1 0 0,-1 0-1 0 0,1 0 1 0 0,-1 0-1 0 0,1 0 1 0 0,0 0-1 0 0,0-1 1 0 0,-1 1-1 0 0,1-1 1 0 0,0 0-1 0 0,1 0 0 0 0,-1 0 1 0 0,0-1-1 0 0,5 2 1 0 0,1-1-124 0 0,-1 0-1 0 0,1 0 1 0 0,-1 0 0 0 0,1-1 0 0 0,-1-1-1 0 0,1 1 1 0 0,-1-1 0 0 0,1-1 0 0 0,-1 1-1 0 0,1-2 1 0 0,-1 1 0 0 0,12-6 0 0 0,5-6-765 0 0,1-1 1 0 0,-2-2 0 0 0,0 0 0 0 0,-1-1 0 0 0,35-38-1 0 0,-49 45 552 0 0,0-1-1 0 0,-1 1 0 0 0,0-1 1 0 0,-2-1-1 0 0,1 0 0 0 0,9-26 0 0 0,4-17-788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3.056"/>
    </inkml:context>
    <inkml:brush xml:id="br0">
      <inkml:brushProperty name="width" value="0.1" units="cm"/>
      <inkml:brushProperty name="height" value="0.1" units="cm"/>
      <inkml:brushProperty name="color" value="#FF0066"/>
    </inkml:brush>
  </inkml:definitions>
  <inkml:trace contextRef="#ctx0" brushRef="#br0">34 196 1820 0 0,'-8'0'2553'0'0,"8"0"-2407"0"0,-1 0 0 0 0,0 1 0 0 0,0-1 0 0 0,0 0 0 0 0,0 0 0 0 0,0 0 0 0 0,0 0 0 0 0,0 0 0 0 0,0 0 0 0 0,0-1 0 0 0,0 1 0 0 0,0 0 0 0 0,0 0 0 0 0,0-1 0 0 0,0 1 0 0 0,0 0 0 0 0,0-1 0 0 0,0 1 0 0 0,1-1 0 0 0,-1 1 0 0 0,0-1 0 0 0,0 0 0 0 0,0 1 0 0 0,1-1 0 0 0,-1 0 0 0 0,0 0 0 0 0,1 1 0 0 0,-1-2 0 0 0,32-10 1917 0 0,-8 4-1996 0 0,1 0-1 0 0,0 1 0 0 0,1 2 0 0 0,-1 0 0 0 0,1 2 0 0 0,29-1 1 0 0,-20 6-247 0 0,-25-1 117 0 0,1-1 0 0 0,0 1-1 0 0,-1-2 1 0 0,1 1 0 0 0,0-1 0 0 0,-1-1 0 0 0,19-5-1 0 0,8-9-82 0 0,27-10-179 0 0,-53 23-294 0 0,0-1 0 0 0,-1 0 0 0 0,1-1 0 0 0,-1 0-1 0 0,0 0 1 0 0,0-1 0 0 0,-1 0 0 0 0,0 0 0 0 0,0-1 0 0 0,11-13 0 0 0,-11 7-520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3.634"/>
    </inkml:context>
    <inkml:brush xml:id="br0">
      <inkml:brushProperty name="width" value="0.1" units="cm"/>
      <inkml:brushProperty name="height" value="0.1" units="cm"/>
      <inkml:brushProperty name="color" value="#FF0066"/>
    </inkml:brush>
  </inkml:definitions>
  <inkml:trace contextRef="#ctx0" brushRef="#br0">224 20 2616 0 0,'-1'-1'122'0'0,"0"-1"-1"0"0,1 1 1 0 0,-1 0 0 0 0,0 0-1 0 0,0 0 1 0 0,1 0-1 0 0,-1 0 1 0 0,0 0 0 0 0,0 0-1 0 0,0 0 1 0 0,0 0-1 0 0,-1 0 1 0 0,1 0 0 0 0,0 1-1 0 0,0-1 1 0 0,0 0-1 0 0,-1 1 1 0 0,1-1 0 0 0,0 1-1 0 0,-1-1 1 0 0,1 1-1 0 0,0 0 1 0 0,-1 0 0 0 0,1-1-1 0 0,-1 1 1 0 0,1 0-1 0 0,0 0 1 0 0,-1 0 0 0 0,-1 1-1 0 0,1 0-40 0 0,1 0 0 0 0,0 0 0 0 0,0 0 0 0 0,0 1 1 0 0,0-1-1 0 0,0 0 0 0 0,0 0 0 0 0,0 1 0 0 0,0-1 0 0 0,0 1 0 0 0,1-1 0 0 0,-1 1 0 0 0,1-1 0 0 0,-1 1 0 0 0,1-1 0 0 0,-1 1 0 0 0,1 0 0 0 0,0-1 1 0 0,0 1-1 0 0,0-1 0 0 0,0 1 0 0 0,0 0 0 0 0,0-1 0 0 0,0 1 0 0 0,1 2 0 0 0,5 350 2337 0 0,-8-209-2113 0 0,2 124-461 0 0,0-263 138 0 0,0 1-1 0 0,-1-1 1 0 0,0 0-1 0 0,0 1 1 0 0,-1-1-1 0 0,0 0 1 0 0,0 0-1 0 0,-1 1 1 0 0,1-2 0 0 0,-7 11-1 0 0,-2 1-21 0 0,-1-2 0 0 0,-16 18 0 0 0,-3 2 161 0 0,-35 31 500 0 0,66-65-612 0 0,-1-1-1 0 0,1 1 0 0 0,-1 0 0 0 0,0-1 0 0 0,1 1 0 0 0,0 0 0 0 0,-1-1 0 0 0,1 1 1 0 0,-1 0-1 0 0,1 0 0 0 0,0 0 0 0 0,0-1 0 0 0,-1 1 0 0 0,1 0 0 0 0,0 0 0 0 0,0 0 1 0 0,0 0-1 0 0,0-1 0 0 0,0 1 0 0 0,0 0 0 0 0,0 0 0 0 0,0 0 0 0 0,0 0 0 0 0,0-1 1 0 0,1 1-1 0 0,-1 0 0 0 0,0 0 0 0 0,0 0 0 0 0,1-1 0 0 0,-1 1 0 0 0,1 0 1 0 0,-1-1-1 0 0,1 1 0 0 0,-1 0 0 0 0,1-1 0 0 0,-1 1 0 0 0,1 0 0 0 0,-1-1 0 0 0,1 1 1 0 0,0-1-1 0 0,-1 1 0 0 0,1-1 0 0 0,1 1 0 0 0,30 13 97 0 0,-29-14-111 0 0,1 2 11 0 0,1-1 0 0 0,0-1 0 0 0,-1 1-1 0 0,1-1 1 0 0,0 1 0 0 0,0-2 0 0 0,-1 1 0 0 0,1 0 0 0 0,0-1 0 0 0,6-1-1 0 0,14-2-24 0 0,14 5-41 0 0,-29 0 49 0 0,1-1 1 0 0,-1 0-1 0 0,0 0 1 0 0,0-1-1 0 0,0 0 1 0 0,0-1-1 0 0,17-5 0 0 0,42-26-44 0 0,-49 22 14 0 0,0 0 1 0 0,1 2-1 0 0,0 0 1 0 0,28-7-1 0 0,-44 15 29 0 0,0 0 0 0 0,0-1-1 0 0,0 0 1 0 0,0 0 0 0 0,10-5-1 0 0,-14 6 11 0 0,1 0 1 0 0,-1 0-1 0 0,1 0 0 0 0,-1 0 0 0 0,0 0 0 0 0,1-1 0 0 0,-1 1 0 0 0,0 0 0 0 0,0-1 0 0 0,0 1 0 0 0,0-1 0 0 0,0 1 1 0 0,0-1-1 0 0,0 1 0 0 0,-1-1 0 0 0,1 0 0 0 0,0 1 0 0 0,-1-1 0 0 0,1 0 0 0 0,-1 1 0 0 0,0-4 0 0 0,0 5 7 0 0,0 0-1 0 0,0-1 0 0 0,0 1 0 0 0,0 0 0 0 0,-1-1 0 0 0,1 1 0 0 0,0 0 1 0 0,0 0-1 0 0,0-1 0 0 0,-1 1 0 0 0,1 0 0 0 0,0 0 0 0 0,-1 0 0 0 0,1-1 1 0 0,0 1-1 0 0,0 0 0 0 0,-1 0 0 0 0,1 0 0 0 0,0 0 0 0 0,-1 0 0 0 0,1 0 1 0 0,0-1-1 0 0,-1 1 0 0 0,1 0 0 0 0,0 0 0 0 0,-1 0 0 0 0,1 0 0 0 0,0 0 1 0 0,-1 0-1 0 0,1 0 0 0 0,0 0 0 0 0,-1 1 0 0 0,1-1 0 0 0,0 0 0 0 0,-1 0 1 0 0,1 0-1 0 0,0 0 0 0 0,-1 0 0 0 0,1 1 0 0 0,0-1 0 0 0,-1 0 0 0 0,1 0 1 0 0,0 0-1 0 0,0 1 0 0 0,-1-1 0 0 0,1 0 0 0 0,0 1 0 0 0,-16 10 40 0 0,-13 34 144 0 0,20-32-132 0 0,1-1-1 0 0,0 1 0 0 0,-12 27 0 0 0,13-15-89 0 0,0 0 0 0 0,1 0 0 0 0,2 0 0 0 0,0 1 0 0 0,0 50 0 0 0,4-75 27 0 0,0 0 1 0 0,1 0-1 0 0,-1-1 1 0 0,0 1-1 0 0,0 0 1 0 0,0-1-1 0 0,0 1 1 0 0,1 0-1 0 0,-1-1 0 0 0,0 1 1 0 0,0 0-1 0 0,1-1 1 0 0,-1 1-1 0 0,1-1 1 0 0,-1 1-1 0 0,1 0 1 0 0,-1-1-1 0 0,1 1 1 0 0,-1-1-1 0 0,1 1 1 0 0,39 50-385 0 0,-38-50 367 0 0,-1 0-1 0 0,0 0 0 0 0,0 0 0 0 0,1 0 1 0 0,-1 0-1 0 0,1-1 0 0 0,-1 1 0 0 0,1 0 1 0 0,-1-1-1 0 0,1 1 0 0 0,-1-1 0 0 0,1 1 1 0 0,-1-1-1 0 0,1 0 0 0 0,0 0 1 0 0,-1 0-1 0 0,1 1 0 0 0,0-2 0 0 0,-1 1 1 0 0,1 0-1 0 0,-1 0 0 0 0,1 0 0 0 0,0-1 1 0 0,-1 1-1 0 0,1-1 0 0 0,-1 1 0 0 0,1-1 1 0 0,-1 0-1 0 0,1 0 0 0 0,-1 1 0 0 0,0-1 1 0 0,1 0-1 0 0,-1 0 0 0 0,2-2 0 0 0,5-4-106 0 0,0 1 0 0 0,0-1-1 0 0,-1-1 1 0 0,8-10 0 0 0,18-22 504 0 0,51-50 16 0 0,-84 90-370 0 0,0 0 1 0 0,1-1-1 0 0,-1 1 1 0 0,0 0 0 0 0,0 0-1 0 0,0-1 1 0 0,1 1-1 0 0,-1 0 1 0 0,0 0 0 0 0,0 0-1 0 0,1-1 1 0 0,-1 1-1 0 0,0 0 1 0 0,0 0 0 0 0,1 0-1 0 0,-1 0 1 0 0,0 0-1 0 0,1-1 1 0 0,-1 1-1 0 0,0 0 1 0 0,0 0 0 0 0,1 0-1 0 0,-1 0 1 0 0,0 0-1 0 0,1 0 1 0 0,-1 0 0 0 0,0 0-1 0 0,1 0 1 0 0,-1 0-1 0 0,0 0 1 0 0,1 0 0 0 0,-1 0-1 0 0,0 1 1 0 0,0-1-1 0 0,1 0 1 0 0,-1 0 0 0 0,0 0-1 0 0,1 0 1 0 0,-1 0-1 0 0,0 1 1 0 0,0-1 0 0 0,0 0-1 0 0,1 0 1 0 0,-1 0-1 0 0,0 1 1 0 0,0-1 0 0 0,1 0-1 0 0,-1 0 1 0 0,0 1-1 0 0,0-1 1 0 0,0 0 0 0 0,0 1-1 0 0,0-1 1 0 0,0 0-1 0 0,1 0 1 0 0,-1 1 0 0 0,0-1-1 0 0,0 0 1 0 0,0 1-1 0 0,0-1 1 0 0,0 0-1 0 0,0 1 1 0 0,66 147-2090 0 0,-43-96-4413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48.135"/>
    </inkml:context>
    <inkml:brush xml:id="br0">
      <inkml:brushProperty name="width" value="0.1" units="cm"/>
      <inkml:brushProperty name="height" value="0.1" units="cm"/>
      <inkml:brushProperty name="color" value="#FF0066"/>
    </inkml:brush>
  </inkml:definitions>
  <inkml:trace contextRef="#ctx0" brushRef="#br0">4 30 1240 0 0,'0'-1'155'0'0,"-1"0"-1"0"0,1 0 0 0 0,-1 1 1 0 0,1-1-1 0 0,0 0 1 0 0,-1 0-1 0 0,1 0 0 0 0,0 0 1 0 0,0 1-1 0 0,0-1 1 0 0,-1 0-1 0 0,1 0 0 0 0,0 0 1 0 0,0 0-1 0 0,0 0 1 0 0,0 1-1 0 0,1-1 0 0 0,-1 0 1 0 0,0 0-1 0 0,0 0 1 0 0,0 0-1 0 0,1 0 0 0 0,-1 1 1 0 0,0-1-1 0 0,1 0 1 0 0,-1 0-1 0 0,1 1 1 0 0,0-2-1 0 0,0 1 21 0 0,1 1 1 0 0,-1-1-1 0 0,0 1 1 0 0,1-1-1 0 0,-1 1 1 0 0,1 0-1 0 0,-1-1 1 0 0,1 1-1 0 0,-1 0 1 0 0,1 0-1 0 0,-1 0 0 0 0,0 0 1 0 0,1 0-1 0 0,-1 0 1 0 0,3 1-1 0 0,11 2 652 0 0,0 1-1 0 0,24 10 0 0 0,-36-13-750 0 0,29 11 296 0 0,-2 1-1 0 0,1 1 0 0 0,37 25 0 0 0,-32-14-96 0 0,0-1 49 0 0,-2 1-1 0 0,62 59 1 0 0,-66-51-252 0 0,42 43-60 0 0,-44-48-340 0 0,-1 2 0 0 0,-2 1 0 0 0,36 56-1 0 0,-36-50-1545 0 0,1-1-1 0 0,38 41 1 0 0,-52-61 601 0 0,6 6-1225 0 0,-13-20 1230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4.326"/>
    </inkml:context>
    <inkml:brush xml:id="br0">
      <inkml:brushProperty name="width" value="0.1" units="cm"/>
      <inkml:brushProperty name="height" value="0.1" units="cm"/>
      <inkml:brushProperty name="color" value="#FF0066"/>
    </inkml:brush>
  </inkml:definitions>
  <inkml:trace contextRef="#ctx0" brushRef="#br0">24 181 1388 0 0,'-8'-5'2685'0'0,"-7"-5"941"0"0,14 6-2364 0 0,9 5-483 0 0,61 0 1100 0 0,2 4-1228 0 0,88-5 0 0 0,-58-2-392 0 0,-45 1-177 0 0,-32-1-67 0 0,-1 1 0 0 0,1 2 0 0 0,0 0 0 0 0,38 8 0 0 0,-16 3-24 0 0,-5-1-44 0 0,48 6-1 0 0,-36-9-362 0 0,95 30 0 0 0,-123-30 150 0 0,-12-5-207 0 0,-1 0 1 0 0,0-1-1 0 0,1 0 0 0 0,23 0 1 0 0,-29-23-255 0 0,-7 14 514 0 0,0 0 1 0 0,-1 0-1 0 0,0 0 0 0 0,-1 0 1 0 0,1 0-1 0 0,-1 0 0 0 0,-1 0 1 0 0,1 1-1 0 0,-1-1 1 0 0,-7-10-1 0 0,-5-9 174 0 0,8 13 237 0 0,0 1 0 0 0,0-1 0 0 0,1-1 0 0 0,-6-19 0 0 0,-12-22 860 0 0,24 53-963 0 0,0 2-64 0 0,0 0 0 0 0,0 0-1 0 0,0 0 1 0 0,0 0 0 0 0,0 0 0 0 0,1 0 0 0 0,-1 0-1 0 0,0 0 1 0 0,0 0 0 0 0,0 0 0 0 0,0 0 0 0 0,0 0 0 0 0,1 0-1 0 0,-1 0 1 0 0,0 0 0 0 0,0 0 0 0 0,0 0 0 0 0,0 0-1 0 0,0 0 1 0 0,1 0 0 0 0,-1 0 0 0 0,0 0 0 0 0,0 0 0 0 0,0 0-1 0 0,0 0 1 0 0,0-1 0 0 0,0 1 0 0 0,1 0 0 0 0,-1 0-1 0 0,0 0 1 0 0,0 0 0 0 0,0 0 0 0 0,0 0 0 0 0,0-1 0 0 0,0 1-1 0 0,0 0 1 0 0,0 0 0 0 0,0 0 0 0 0,0 0 0 0 0,0 0-1 0 0,0-1 1 0 0,0 1 0 0 0,0 0 0 0 0,0 0 0 0 0,0 0 0 0 0,0 0-1 0 0,0 0 1 0 0,0-1 0 0 0,0 1 0 0 0,7 3-100 0 0,1 3 210 0 0,0 1 1 0 0,-1-1-1 0 0,0 1 0 0 0,0 0 0 0 0,0 1 0 0 0,-1 0 0 0 0,0 0 1 0 0,8 16-1 0 0,-7-13-78 0 0,1 2-50 0 0,-2 1 0 0 0,0 0 1 0 0,0 1-1 0 0,-1-1 0 0 0,-1 1 0 0 0,0 0 1 0 0,-1 0-1 0 0,-1 1 0 0 0,0-1 1 0 0,-2 1-1 0 0,0 25 0 0 0,0-36-66 0 0,0 0 0 0 0,-1 0 0 0 0,1-1-1 0 0,-1 1 1 0 0,0 0 0 0 0,-3 8 0 0 0,-3 7-322 0 0,-1 1 0 0 0,-1-1-1 0 0,-1-1 1 0 0,0 0 0 0 0,-2 0-1 0 0,0-1 1 0 0,-1 0 0 0 0,-1-1 0 0 0,-1-1-1 0 0,0 0 1 0 0,-1-1 0 0 0,-20 15 0 0 0,-6-5-1014 0 0,-1-2 1 0 0,-62 25 0 0 0,41-26 84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26.093"/>
    </inkml:context>
    <inkml:brush xml:id="br0">
      <inkml:brushProperty name="width" value="0.1" units="cm"/>
      <inkml:brushProperty name="height" value="0.1" units="cm"/>
      <inkml:brushProperty name="color" value="#FF0066"/>
    </inkml:brush>
  </inkml:definitions>
  <inkml:trace contextRef="#ctx0" brushRef="#br0">45 506 1956 0 0,'0'0'1788'0'0,"0"-8"-1042"0"0,0-26-28 0 0,0 25 1305 0 0,-6-7-1447 0 0,-4-3-381 0 0,5 10-14 0 0,1-1 0 0 0,0 1 0 0 0,0-1 0 0 0,-4-19 0 0 0,7 28-28 0 0,1-1 0 0 0,-1 0 0 0 0,1 0-1 0 0,-1 0 1 0 0,1 0 0 0 0,0 0 0 0 0,0 0 0 0 0,0 0 0 0 0,0 0 0 0 0,0 0 0 0 0,0 0 0 0 0,1 0 0 0 0,0-4 0 0 0,1 4-89 0 0,-1 0 0 0 0,1 0 1 0 0,0 1-1 0 0,-1-1 1 0 0,1 0-1 0 0,0 1 1 0 0,0-1-1 0 0,1 1 0 0 0,-1 0 1 0 0,0 0-1 0 0,0-1 1 0 0,5 0-1 0 0,60-19 496 0 0,9 1-369 0 0,92-13 1 0 0,-52 13-68 0 0,346-48 267 0 0,-433 65-364 0 0,228-16 120 0 0,-72 8-23 0 0,409-38 81 0 0,-546 46-148 0 0,-15 1-75 0 0,0-2 1 0 0,44-10-1 0 0,-11 11 745 0 0,-62 3-651 0 0,0 0-18 0 0,12 0 0 0 0,-12 0 249 0 0,1 0-261 0 0,37 0 346 0 0,-38 0-256 0 0,3-3-298 0 0,21-9 177 0 0,-15 10-38 0 0,-11 4-24 0 0,-2-2 22 0 0,2-5-20 0 0,-2 5 44 0 0,0 0-1 0 0,0 0 0 0 0,0 0 1 0 0,0 0-1 0 0,0-1 0 0 0,1 1 1 0 0,-1 0-1 0 0,0 0 0 0 0,0 0 0 0 0,0 0 1 0 0,0-1-1 0 0,1 1 0 0 0,-1 0 1 0 0,0 0-1 0 0,0 0 0 0 0,0 0 0 0 0,1 0 1 0 0,-1 0-1 0 0,0 0 0 0 0,0 0 1 0 0,0 0-1 0 0,1 0 0 0 0,-1 0 1 0 0,0 0-1 0 0,0 0 0 0 0,0 0 0 0 0,1 0 1 0 0,-1 0-1 0 0,0 0 0 0 0,0 0 1 0 0,1 0-1 0 0,-1 0 0 0 0,0 0 1 0 0,0 0-1 0 0,0 0 0 0 0,1 0 0 0 0,-1 0 1 0 0,0 0 0 0 0,0 0-1 0 0,0 1 1 0 0,0-1-1 0 0,0 0 1 0 0,0 0-1 0 0,1 0 1 0 0,-1 0-1 0 0,0 0 1 0 0,0 0 0 0 0,0 0-1 0 0,0 0 1 0 0,0 0-1 0 0,0 0 1 0 0,1 0-1 0 0,-1 0 1 0 0,0 0-1 0 0,0 0 1 0 0,0 0-1 0 0,0 0 1 0 0,0 0 0 0 0,0 0-1 0 0,1 0 1 0 0,-1 0-1 0 0,0 0 1 0 0,0 0-1 0 0,0 0 1 0 0,0 0-1 0 0,0-1 1 0 0,0 1 0 0 0,0 0-1 0 0,0 0 1 0 0,1 0-1 0 0,-1 0 1 0 0,0 0-1 0 0,0 0 1 0 0,0 0-1 0 0,0 0 1 0 0,0 0-1 0 0,0 0 1 0 0,0-1 0 0 0,0 1-1 0 0,0 0 1 0 0,0 0-1 0 0,0 0 1 0 0,0 0-1 0 0,0 0 1 0 0,0 0-1 0 0,0-1 1 0 0,0 1 0 0 0,0 0-1 0 0,0 0 1 0 0,0 0-1 0 0,0 0 1 0 0,1-1-2 0 0,-1 1 1 0 0,0 0 0 0 0,0-1 0 0 0,0 1-1 0 0,1-1 1 0 0,-1 1 0 0 0,0 0-1 0 0,0 0 1 0 0,1-1 0 0 0,-1 1 0 0 0,0 0-1 0 0,1-1 1 0 0,-1 1 0 0 0,0 0-1 0 0,1 0 1 0 0,-1 0 0 0 0,0-1 0 0 0,1 1-1 0 0,-1 0 1 0 0,0 0 0 0 0,1 0-1 0 0,-1 0 1 0 0,1 0 0 0 0,-1 0 0 0 0,0 0-1 0 0,1 0 1 0 0,-1 0 0 0 0,1 0-1 0 0,-1 0 1 0 0,0 0 0 0 0,1 0-1 0 0,-1 0 1 0 0,1 0 0 0 0,-1 0 0 0 0,0 0-1 0 0,1 0 1 0 0,-1 0 0 0 0,1 1-1 0 0,-1-1 1 0 0,0 0 0 0 0,1 0 0 0 0,-1 1-1 0 0,0-1 1 0 0,1 0 0 0 0,-1 0-1 0 0,0 1 1 0 0,0-1 0 0 0,1 1 0 0 0,2 0 42 0 0,4-4-11 0 0,-4 4-19 0 0,-1 0-12 0 0,20-5-555 0 0,-4 16-1713 0 0,-15-19 487 0 0,-2 4 1121 0 0,-3 7-514 0 0,2-4 891 0 0,-1 1 0 0 0,0-1-1 0 0,0 1 1 0 0,1-1 0 0 0,-1 0 0 0 0,0 1 0 0 0,0-1-1 0 0,0 0 1 0 0,0 0 0 0 0,0 0 0 0 0,0 1 0 0 0,1-1-1 0 0,-1 0 1 0 0,0 0 0 0 0,0 0 0 0 0,0-1-1 0 0,0 1 1 0 0,-1 0 0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53:40.844"/>
    </inkml:context>
    <inkml:brush xml:id="br0">
      <inkml:brushProperty name="width" value="0.1" units="cm"/>
      <inkml:brushProperty name="height" value="0.1" units="cm"/>
      <inkml:brushProperty name="color" value="#FF0066"/>
    </inkml:brush>
  </inkml:definitions>
  <inkml:trace contextRef="#ctx0" brushRef="#br0">2504 0 1268 0 0,'0'0'1731'0'0,"8"0"-1253"0"0,15 0-323 0 0,-6 0 4750 0 0,-18 5-4769 0 0,-2 3-106 0 0,-1 1 0 0 0,1-1 0 0 0,-2 0 0 0 0,1 0 0 0 0,-1 0 0 0 0,0-1 0 0 0,0 0 0 0 0,-10 10 0 0 0,-8 12 44 0 0,-216 254 490 0 0,162-195-429 0 0,-710 718 888 0 0,198-312-257 0 0,444-381-606 0 0,-202 146 315 0 0,276-208-341 0 0,-30 28-17 0 0,94-74-92 0 0,1 1 0 0 0,0-1 0 0 0,0 1 0 0 0,0 1 0 0 0,1-1 0 0 0,0 1 0 0 0,0-1 0 0 0,-4 10 0 0 0,6-13-21 0 0,0 1-1 0 0,0-2 0 0 0,0 1 1 0 0,0 0-1 0 0,0-1 0 0 0,0 1 0 0 0,-1-1 1 0 0,1 0-1 0 0,-1 0 0 0 0,1 0 1 0 0,-5 1-1 0 0,6-3 37 0 0,-3 15 43 0 0,9-16-137 0 0,-6 1 103 0 0,2 0-49 0 0,0 0 1 0 0,0 0 0 0 0,0 0-1 0 0,0 0 1 0 0,0 0-1 0 0,0 0 1 0 0,-1 0-1 0 0,1 0 1 0 0,0 0-1 0 0,0 0 1 0 0,0 0-1 0 0,0 0 1 0 0,0 0-1 0 0,0 0 1 0 0,0 0-1 0 0,0 0 1 0 0,0-1-1 0 0,-1 1 1 0 0,1 0-1 0 0,0 0 1 0 0,0 0-1 0 0,0 0 1 0 0,0 0-1 0 0,0 0 1 0 0,0 0-1 0 0,0 0 1 0 0,0 0-1 0 0,0 0 1 0 0,0 0-1 0 0,0 0 1 0 0,0 0-1 0 0,-1 0 1 0 0,1-1-1 0 0,0 1 1 0 0,0 0-1 0 0,0 0 1 0 0,0 0-1 0 0,0 0 1 0 0,0 0-1 0 0,0 0 1 0 0,0 0-1 0 0,0 0 1 0 0,0 0-1 0 0,0-1 1 0 0,0 1-1 0 0,0 0 1 0 0,0 0-1 0 0,0 0 1 0 0,0 0-1 0 0,0 0 1 0 0,0 0-1 0 0,0 0 1 0 0,0 0-1 0 0,0 0 1 0 0,0-1-1 0 0,0 1 1 0 0,1 0-1 0 0,-1 0 1 0 0,0 0-1 0 0,0 0 1 0 0,0 0-1 0 0,0 0 1 0 0,-10-3 114 0 0,10 3-125 0 0,0 1-1 0 0,0-1 1 0 0,0 0-1 0 0,0 0 0 0 0,0 0 1 0 0,0 0-1 0 0,0 0 1 0 0,0 0-1 0 0,0 0 1 0 0,0 0-1 0 0,0 0 1 0 0,0 0-1 0 0,0 0 1 0 0,0 0-1 0 0,0 0 1 0 0,0 1-1 0 0,0-1 0 0 0,0 0 1 0 0,0 0-1 0 0,0 0 1 0 0,0 0-1 0 0,0 0 1 0 0,0 0-1 0 0,0 0 1 0 0,-1 0-1 0 0,1 0 1 0 0,0 0-1 0 0,0 0 0 0 0,0 0 1 0 0,0 0-1 0 0,0 0 1 0 0,0 0-1 0 0,0 0 1 0 0,0 0-1 0 0,1 1-180 0 0,-1-1 0 0 0,1 1-1 0 0,0-1 1 0 0,0 1 0 0 0,0-1 0 0 0,-1 1-1 0 0,1 0 1 0 0,0 0 0 0 0,-1-1-1 0 0,1 1 1 0 0,-1 0 0 0 0,1 0 0 0 0,-1 0-1 0 0,1-1 1 0 0,-1 1 0 0 0,1 0-1 0 0,-1 0 1 0 0,0 0 0 0 0,0 0 0 0 0,1 0-1 0 0,-1 0 1 0 0,0 2 0 0 0,-11-20-4852 0 0,4 5 3949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56.723"/>
    </inkml:context>
    <inkml:brush xml:id="br0">
      <inkml:brushProperty name="width" value="0.1" units="cm"/>
      <inkml:brushProperty name="height" value="0.1" units="cm"/>
      <inkml:brushProperty name="color" value="#FF0066"/>
    </inkml:brush>
  </inkml:definitions>
  <inkml:trace contextRef="#ctx0" brushRef="#br0">1 200 1636 0 0,'0'-60'2858'0'0,"-1"58"-2833"0"0,1 0 1 0 0,0 0-1 0 0,0 0 1 0 0,1 0-1 0 0,-1 0 1 0 0,0 0-1 0 0,1 0 1 0 0,-1 0-1 0 0,1 0 1 0 0,-1 0-1 0 0,1 0 1 0 0,0 0-1 0 0,0 0 1 0 0,1-2-1 0 0,0 3 27 0 0,0 0 0 0 0,-1 0 0 0 0,1-1 0 0 0,0 1 1 0 0,0 0-1 0 0,0 1 0 0 0,0-1 0 0 0,0 0 0 0 0,0 0 0 0 0,0 1 0 0 0,0-1 0 0 0,0 1 0 0 0,1 0 0 0 0,-1 0 1 0 0,0 0-1 0 0,0 0 0 0 0,3 0 0 0 0,6-13 282 0 0,3-5-211 0 0,-5 9 24 0 0,-1 0 0 0 0,-1-1-1 0 0,0 0 1 0 0,6-12 0 0 0,-13 22-125 0 0,0-1 0 0 0,0 1 0 0 0,0 0 0 0 0,1-1 1 0 0,-1 1-1 0 0,0 0 0 0 0,0 0 0 0 0,0-1 1 0 0,0 1-1 0 0,1 0 0 0 0,-1 0 0 0 0,0-1 0 0 0,0 1 1 0 0,1 0-1 0 0,-1 0 0 0 0,0 0 0 0 0,1-1 0 0 0,-1 1 1 0 0,0 0-1 0 0,0 0 0 0 0,1 0 0 0 0,-1 0 0 0 0,0 0 1 0 0,1 0-1 0 0,-1 0 0 0 0,0 0 0 0 0,1-1 0 0 0,-1 1 1 0 0,0 0-1 0 0,1 0 0 0 0,-1 1 0 0 0,0-1 1 0 0,1 0-1 0 0,-1 0 0 0 0,0 0 0 0 0,1 0 0 0 0,-1 0 1 0 0,1 0-1 0 0,10 13 521 0 0,3 20 46 0 0,6 63-5 0 0,-5 1 0 0 0,3 119 0 0 0,-15 202 296 0 0,-5-226-551 0 0,1-159-297 0 0,0-18-10 0 0,1 1 0 0 0,1 0 0 0 0,0 0 0 0 0,5 24 0 0 0,5-2 20 0 0,-6-23-10 0 0,0 1 1 0 0,-1 0-1 0 0,-1 0 0 0 0,0 1 0 0 0,-1 17 0 0 0,-2-17-1 0 0,-1-10-9 0 0,1 0 0 0 0,0 0 0 0 0,0 0-1 0 0,1-1 1 0 0,0 1 0 0 0,0 0 0 0 0,3 7-1 0 0,-4 37-852 0 0,0-47 437 0 0,-6 2-499 0 0,-19 13 110 0 0,25-19 731 0 0,-1 0 0 0 0,1 1 0 0 0,-1-1 0 0 0,0 0 1 0 0,1 0-1 0 0,-1 0 0 0 0,1 0 0 0 0,-1 0 0 0 0,1 0 0 0 0,-1 0 0 0 0,1 0 1 0 0,-1 0-1 0 0,0 0 0 0 0,1 0 0 0 0,-1 0 0 0 0,1 0 0 0 0,-1 0 0 0 0,1 0 0 0 0,-1-1 1 0 0,1 1-1 0 0,-1 0 0 0 0,1 0 0 0 0,-1-1 0 0 0,1 1 0 0 0,-1 0 0 0 0,1-1 1 0 0,0 1-1 0 0,-1 0 0 0 0,1-1 0 0 0,-1 1 0 0 0,1-1 0 0 0,0 1 0 0 0,-1-1 1 0 0,1 1-1 0 0,0-1 0 0 0,-1 0 0 0 0,-7-21-1595 0 0,7 17 1274 0 0,-26-79-2272 0 0,12 32 1376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57.809"/>
    </inkml:context>
    <inkml:brush xml:id="br0">
      <inkml:brushProperty name="width" value="0.1" units="cm"/>
      <inkml:brushProperty name="height" value="0.1" units="cm"/>
      <inkml:brushProperty name="color" value="#FF0066"/>
    </inkml:brush>
  </inkml:definitions>
  <inkml:trace contextRef="#ctx0" brushRef="#br0">165 322 1100 0 0,'0'-2'182'0'0,"-1"0"-1"0"0,1 0 1 0 0,-1 0-1 0 0,1 0 1 0 0,0 0-1 0 0,0 0 1 0 0,0 0-1 0 0,0 0 0 0 0,0 1 1 0 0,0-1-1 0 0,1 0 1 0 0,-1 0-1 0 0,1 0 1 0 0,-1 0-1 0 0,1 0 1 0 0,0 1-1 0 0,-1-1 1 0 0,1 0-1 0 0,0 0 1 0 0,0 1-1 0 0,0-1 1 0 0,0 1-1 0 0,1-1 1 0 0,-1 1-1 0 0,0-1 1 0 0,1 1-1 0 0,-1 0 1 0 0,1 0-1 0 0,-1-1 1 0 0,1 1-1 0 0,0 0 1 0 0,-1 1-1 0 0,1-1 1 0 0,0 0-1 0 0,2 0 1 0 0,9-3 68 0 0,-1 0 0 0 0,1 1 0 0 0,1 0 0 0 0,17 0 1 0 0,-6 0 90 0 0,109-12 178 0 0,55-8-32 0 0,274-38 280 0 0,-354 55-650 0 0,53-7 81 0 0,-160 13-196 0 0,970-121 481 0 0,-625 116-327 0 0,-224 6-79 0 0,-109 5-77 0 0,27 22 6 0 0,-35-24-3 0 0,1 0-1 0 0,0-1 1 0 0,0 0 0 0 0,9 3-1 0 0,-12-5 6 0 0,-1 0 0 0 0,1 1 0 0 0,0-1 0 0 0,-1 1 0 0 0,1 0 0 0 0,-1 0 0 0 0,6 4 0 0 0,-7-4-4 0 0,0 0 0 0 0,0 0-1 0 0,-1 0 1 0 0,1 0 0 0 0,0 0 0 0 0,-1 0-1 0 0,0 0 1 0 0,1 1 0 0 0,-1-1-1 0 0,0 1 1 0 0,0-1 0 0 0,0 1 0 0 0,0-1-1 0 0,-1 1 1 0 0,1-1 0 0 0,-1 1 0 0 0,0 0-1 0 0,1-1 1 0 0,-1 1 0 0 0,0-1 0 0 0,-1 1-1 0 0,1 0 1 0 0,0-1 0 0 0,-1 1 0 0 0,-1 4-1 0 0,1-2 19 0 0,-1-1 0 0 0,0 1 0 0 0,0 0 0 0 0,0-1-1 0 0,-1 0 1 0 0,0 1 0 0 0,1-1 0 0 0,-2 0 0 0 0,1 0-1 0 0,0 0 1 0 0,-1-1 0 0 0,-7 7 0 0 0,9-8-26 0 0,0 1 0 0 0,0-1 0 0 0,1 1 0 0 0,-1-1 0 0 0,1 1 0 0 0,0 0-1 0 0,-1 0 1 0 0,0 5 0 0 0,-6 10 12 0 0,-3 4 55 0 0,2 1-1 0 0,0 1 1 0 0,-9 37 0 0 0,-3 8 11 0 0,-5 19 58 0 0,-21 141 0 0 0,28-126-59 0 0,-42 294 103 0 0,40-267-129 0 0,-2 21 36 0 0,20-108-92 0 0,-23 490 442 0 0,26-482-270 0 0,-6-39-100 0 0,1-4-71 0 0,-1 1 55 0 0,0 0 0 0 0,-1-1 0 0 0,0 0 0 0 0,0 0 0 0 0,-15 12 0 0 0,11-14 1 0 0,0 0 1 0 0,0 0-1 0 0,0-1 0 0 0,-1-1 1 0 0,1 0-1 0 0,-1 0 1 0 0,-18 2-1 0 0,-6-2 85 0 0,-44 1-1 0 0,44-4-93 0 0,1 1 0 0 0,-37 7 0 0 0,-55 17-30 0 0,-171 37-132 0 0,165-39 73 0 0,16-4 53 0 0,-569 83-99 0 0,407-82 94 0 0,-128 18 10 0 0,313-30 0 0 0,92-9-40 0 0,2 0 3 0 0,-1 0 28 0 0,0 0-1 0 0,0 0 0 0 0,0 0 0 0 0,1 0 1 0 0,-1 1-1 0 0,0-1 0 0 0,0 0 0 0 0,1 0 1 0 0,-1 0-1 0 0,0 1 0 0 0,1-1 0 0 0,-1 0 1 0 0,0 1-1 0 0,1-1 0 0 0,-1 1 0 0 0,0-1 1 0 0,1 1-1 0 0,-1-1 0 0 0,1 1 0 0 0,-1-1 1 0 0,1 1-1 0 0,-1-1 0 0 0,0 2 1 0 0,1-2-1 0 0,0 1 0 0 0,0-1 1 0 0,0 1-1 0 0,0-1 1 0 0,0 1-1 0 0,0-1 1 0 0,0 1-1 0 0,0-1 1 0 0,0 1-1 0 0,0-1 0 0 0,0 1 1 0 0,0-1-1 0 0,0 1 1 0 0,0-1-1 0 0,1 0 1 0 0,-1 1-1 0 0,0-1 1 0 0,0 1-1 0 0,0-1 0 0 0,1 1 1 0 0,-1-1-1 0 0,0 0 1 0 0,1 1-1 0 0,-1-1 1 0 0,0 0-1 0 0,1 1 1 0 0,-1-1-1 0 0,0 0 1 0 0,1 1-1 0 0,-1-1 0 0 0,1 0 1 0 0,-1 0-1 0 0,1 1 1 0 0,-1-1-1 0 0,1 0 1 0 0,40 23-115 0 0,-28-15-88 0 0,0 0-1 0 0,27 10 1 0 0,-33-16 53 0 0,-1 2 0 0 0,0-1-1 0 0,1 0 1 0 0,7 7 0 0 0,-11-7-12 0 0,1 0 1 0 0,-1-1-1 0 0,1 1 0 0 0,0-1 1 0 0,0 0-1 0 0,1 0 0 0 0,-1 0 0 0 0,0-1 1 0 0,0 0-1 0 0,1 1 0 0 0,-1-1 1 0 0,7 0-1 0 0,-7 0-349 0 0,3-1 200 0 0,5-8-4456 0 0,-1 2 4318 0 0,-7 4 278 0 0,0 0 1 0 0,-1-1-1 0 0,1 1 0 0 0,-1-1 1 0 0,1 0-1 0 0,-1 0 1 0 0,0 0-1 0 0,0 0 1 0 0,0 0-1 0 0,0-1 1 0 0,3-6-1 0 0,7-10-1074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58.728"/>
    </inkml:context>
    <inkml:brush xml:id="br0">
      <inkml:brushProperty name="width" value="0.1" units="cm"/>
      <inkml:brushProperty name="height" value="0.1" units="cm"/>
      <inkml:brushProperty name="color" value="#FF0066"/>
    </inkml:brush>
  </inkml:definitions>
  <inkml:trace contextRef="#ctx0" brushRef="#br0">566 129 1592 0 0,'0'0'3838'0'0,"0"-9"-3231"0"0,0-34 4845 0 0,14 28-5170 0 0,41-47 0 0 0,-94 113 521 0 0,3 1 0 0 0,-43 83-1 0 0,62-104-721 0 0,-27 37 0 0 0,-4 6 43 0 0,-13 38-14 0 0,26-44 56 0 0,-72 103 0 0 0,85-140-114 0 0,1 0-1 0 0,2 2 0 0 0,-27 63 0 0 0,14-31-13 0 0,4-27-214 0 0,56-146-4862 0 0,-2 3 2931 0 0,20-73-2023 0 0,-33 117 2888 0 0,-4 12 19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1:59.710"/>
    </inkml:context>
    <inkml:brush xml:id="br0">
      <inkml:brushProperty name="width" value="0.1" units="cm"/>
      <inkml:brushProperty name="height" value="0.1" units="cm"/>
      <inkml:brushProperty name="color" value="#FF0066"/>
    </inkml:brush>
  </inkml:definitions>
  <inkml:trace contextRef="#ctx0" brushRef="#br0">105 98 1508 0 0,'-37'-35'3196'0'0,"6"-2"-362"0"0,21 26-2029 0 0,10 10-709 0 0,-1 0 1 0 0,0 0-1 0 0,0 0 1 0 0,0 0-1 0 0,1 0 1 0 0,-1 0-1 0 0,0 0 1 0 0,0 0-1 0 0,0 0 1 0 0,0 1-1 0 0,-1-1 1 0 0,1 0 0 0 0,0 1-1 0 0,0-1 1 0 0,0 0-1 0 0,0 1 1 0 0,-3-1 345 0 0,2 5 298 0 0,1-4-720 0 0,1 1-1 0 0,0-1 1 0 0,-1 0-1 0 0,1 1 1 0 0,0-1-1 0 0,0 0 1 0 0,-1 1 0 0 0,1-1-1 0 0,0 1 1 0 0,0-1-1 0 0,0 0 1 0 0,-1 1-1 0 0,1-1 1 0 0,0 1-1 0 0,0-1 1 0 0,0 1-1 0 0,0-1 1 0 0,0 1-1 0 0,0-1 1 0 0,0 0-1 0 0,0 1 1 0 0,0-1 0 0 0,0 1-1 0 0,0-1 1 0 0,0 1-1 0 0,0-1 1 0 0,0 1-1 0 0,0-1 1 0 0,1 0-1 0 0,-1 2 1 0 0,9 18 432 0 0,1 1 0 0 0,0-2 0 0 0,23 32 0 0 0,163 189 731 0 0,-149-182-1054 0 0,-38-45-49 0 0,1 0 0 0 0,0 0 0 0 0,1-1 0 0 0,21 17-1 0 0,-12-14 64 0 0,-12-9-109 0 0,0 0 0 0 0,0 0 0 0 0,0 0 0 0 0,-1 1 1 0 0,0 1-1 0 0,7 9 0 0 0,-13-16-34 0 0,7 11 28 0 0,0-1-1 0 0,1 0 1 0 0,0-1 0 0 0,0 1 0 0 0,15 10 0 0 0,42 47 495 0 0,-48-44-344 0 0,-4-3 944 0 0,-11-18-958 0 0,-1-2-79 0 0,-1 0-1 0 0,1 1 0 0 0,-1-1 0 0 0,1 1 0 0 0,-1-1 0 0 0,0 1 0 0 0,0-1 1 0 0,1 1-1 0 0,-1 0 0 0 0,0-1 0 0 0,-1 1 0 0 0,1 0 0 0 0,1 3 831 0 0,19-7-825 0 0,-19 6-50 0 0,-1-9-45 0 0,-1 3 3 0 0,0 7 24 0 0,0-8-20 0 0,0 8 14 0 0,1 2 37 0 0,-1-14 51 0 0,-1 28-42 0 0,1-21-60 0 0,0 0 0 0 0,1 0 0 0 0,-1-1 1 0 0,0 1-1 0 0,0 0 0 0 0,0 0 0 0 0,0 0 0 0 0,0 0 0 0 0,0 0 0 0 0,0 0 0 0 0,1 0 0 0 0,-1 0 0 0 0,0 0 1 0 0,0 0-1 0 0,0 0 0 0 0,0 0 0 0 0,0 0 0 0 0,0 0 0 0 0,1 0 0 0 0,-1 0 0 0 0,0 0 0 0 0,0 0 0 0 0,0 0 0 0 0,0 0 1 0 0,0 0-1 0 0,1 0 0 0 0,-1 0 0 0 0,0 0 0 0 0,0 0 0 0 0,0 0 0 0 0,0 0 0 0 0,0 0 0 0 0,0 0 0 0 0,1 0 0 0 0,-1 0 1 0 0,1-23-1409 0 0,5-4-7007 0 0,-10 14 7427 0 0,-2-1 0 0 0,1 1 0 0 0,-13-18 1 0 0,0 2-516 0 0,-45-49 1 0 0,33 42 493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0.656"/>
    </inkml:context>
    <inkml:brush xml:id="br0">
      <inkml:brushProperty name="width" value="0.1" units="cm"/>
      <inkml:brushProperty name="height" value="0.1" units="cm"/>
      <inkml:brushProperty name="color" value="#FF0066"/>
    </inkml:brush>
  </inkml:definitions>
  <inkml:trace contextRef="#ctx0" brushRef="#br0">72 1 2216 0 0,'0'0'4809'0'0,"6"18"-4322"0"0,17 60-30 0 0,-22-76-422 0 0,0 0-1 0 0,0 0 1 0 0,-1 0-1 0 0,1 1 0 0 0,-1-1 1 0 0,1 0-1 0 0,-1 1 1 0 0,0-1-1 0 0,0 0 0 0 0,0 0 1 0 0,0 1-1 0 0,0-1 1 0 0,0 0-1 0 0,-1 1 0 0 0,1-1 1 0 0,-1 0-1 0 0,0 0 1 0 0,1 1-1 0 0,-1-1 0 0 0,0 0 1 0 0,-2 2-1 0 0,-4 10 135 0 0,-8 25 200 0 0,2 0 0 0 0,-13 66 0 0 0,-7 83 596 0 0,31-165-701 0 0,0 1 0 0 0,3 44 0 0 0,1-4 118 0 0,-2-59-364 0 0,0-1 1 0 0,-1 0 0 0 0,1 1 0 0 0,0-1 0 0 0,0 1 0 0 0,0-1 0 0 0,1 1 0 0 0,0-1 0 0 0,0 1 0 0 0,0-1 0 0 0,3 7 0 0 0,-3-9-12 0 0,1 1 1 0 0,-1-1-1 0 0,1 0 0 0 0,0 0 0 0 0,0 0 0 0 0,-1 0 0 0 0,2 0 0 0 0,-1 0 0 0 0,0 0 0 0 0,0 0 0 0 0,1-1 0 0 0,-1 1 0 0 0,0-1 0 0 0,1 0 0 0 0,0 0 0 0 0,-1 0 0 0 0,1 0 0 0 0,0 0 0 0 0,-1 0 0 0 0,1-1 0 0 0,0 1 0 0 0,0-1 0 0 0,-1 0 0 0 0,1 0 0 0 0,0 0 0 0 0,0 0 0 0 0,0-1 0 0 0,0 1 0 0 0,-1-1 0 0 0,1 1 0 0 0,0-1 0 0 0,-1 0 0 0 0,5-2 0 0 0,1-2 4 0 0,-1 0-1 0 0,1-1 1 0 0,-1 0-1 0 0,-1 0 1 0 0,1 0-1 0 0,-1-1 1 0 0,0 0-1 0 0,-1 0 1 0 0,1-1-1 0 0,-1 0 1 0 0,-1 0-1 0 0,4-8 1 0 0,-2 1-3 0 0,-1 1 1 0 0,-1-1 0 0 0,0 0 0 0 0,-1 0 0 0 0,0 0-1 0 0,-1-17 1 0 0,-1 28 17 0 0,-3-8-48 0 0,2-1 0 0 0,-1 1 0 0 0,3-16 0 0 0,-1 12 31 0 0,-8 1-3 0 0,-66-98-801 0 0,72 111 504 0 0,-4 2-95 0 0,4 0 254 0 0,0 0-1 0 0,0-1 1 0 0,0 1 0 0 0,0 0-1 0 0,0 0 1 0 0,0 0 0 0 0,0 0 0 0 0,0 0-1 0 0,0 0 1 0 0,0 0 0 0 0,0 1 0 0 0,0-1-1 0 0,0 0 1 0 0,0 1 0 0 0,0-1-1 0 0,0 0 1 0 0,0 1 0 0 0,0-1 0 0 0,0 1-1 0 0,0-1 1 0 0,0 1 0 0 0,1 0 0 0 0,-1-1-1 0 0,0 1 1 0 0,0 0 0 0 0,1 0-1 0 0,-1-1 1 0 0,0 1 0 0 0,1 0 0 0 0,-1 0-1 0 0,1 0 1 0 0,-1 0 0 0 0,1 0 0 0 0,0 0-1 0 0,-1 0 1 0 0,1 0 0 0 0,0 0-1 0 0,-1 1 1 0 0,0 19-2407 0 0,-4-11 1443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1.059"/>
    </inkml:context>
    <inkml:brush xml:id="br0">
      <inkml:brushProperty name="width" value="0.1" units="cm"/>
      <inkml:brushProperty name="height" value="0.1" units="cm"/>
      <inkml:brushProperty name="color" value="#FF0066"/>
    </inkml:brush>
  </inkml:definitions>
  <inkml:trace contextRef="#ctx0" brushRef="#br0">35 1 2816 0 0,'-1'9'565'0'0,"0"0"0"0"0,-1 0-1 0 0,0 0 1 0 0,0 0 0 0 0,-4 10-1 0 0,-7 30 896 0 0,8-4-514 0 0,3 0 0 0 0,3 59 0 0 0,1-15-357 0 0,-2-86-579 0 0,0-1-1 0 0,0 1 1 0 0,0 0 0 0 0,1-1 0 0 0,-1 1-1 0 0,1 0 1 0 0,-1-1 0 0 0,1 1-1 0 0,0-1 1 0 0,0 1 0 0 0,0-1 0 0 0,0 1-1 0 0,0-1 1 0 0,1 0 0 0 0,-1 0-1 0 0,1 0 1 0 0,-1 1 0 0 0,1-1 0 0 0,3 2-1 0 0,-3-2 3 0 0,0 0-1 0 0,0 1 0 0 0,0-1 1 0 0,0 1-1 0 0,0 0 0 0 0,0-1 1 0 0,-1 1-1 0 0,0 0 0 0 0,1 0 0 0 0,-1 0 1 0 0,0 0-1 0 0,0 0 0 0 0,0 4 1 0 0,16 90 1160 0 0,-17-97-1169 0 0,0 0 0 0 0,0 1-1 0 0,0-1 1 0 0,0 0-1 0 0,0 1 1 0 0,0-1-1 0 0,1 0 1 0 0,-1 1-1 0 0,0-1 1 0 0,0 0-1 0 0,0 0 1 0 0,0 1-1 0 0,0-1 1 0 0,0 0 0 0 0,1 1-1 0 0,-1-1 1 0 0,0 0-1 0 0,0 0 1 0 0,0 1-1 0 0,1-1 1 0 0,-1 0-1 0 0,0 0 1 0 0,0 0-1 0 0,1 1 1 0 0,-1-1-1 0 0,0 0 1 0 0,0 0 0 0 0,1 0-1 0 0,-1 0 1 0 0,0 0-1 0 0,1 1 1 0 0,-1-1-1 0 0,0 0 1 0 0,1 0-1 0 0,-1 0 1 0 0,4 2 0 0 0,-3-1 6 0 0,0 0 0 0 0,1 0 1 0 0,0 0-1 0 0,-1 0 0 0 0,1-1 1 0 0,-1 1-1 0 0,1 0 0 0 0,0-1 1 0 0,-1 1-1 0 0,1-1 0 0 0,0 0 1 0 0,0 1-1 0 0,-1-1 0 0 0,1 0 1 0 0,0 0-1 0 0,0 0 0 0 0,0 0 1 0 0,-1 0-1 0 0,1-1 0 0 0,0 1 1 0 0,0-1-1 0 0,-1 1 0 0 0,1-1 1 0 0,0 1-1 0 0,-1-1 0 0 0,1 0 1 0 0,-1 0-1 0 0,1 0 0 0 0,-1 0 1 0 0,1 0-1 0 0,-1 0 0 0 0,1 0 1 0 0,-1 0-1 0 0,0-1 0 0 0,0 1 1 0 0,2-2-1 0 0,8-13-6 0 0,16-14-11 0 0,-9 13-62 0 0,-2-1 0 0 0,29-36 0 0 0,-23 25-68 0 0,27-24 0 0 0,9-12-191 0 0,-38 41-134 0 0,-2-1 1 0 0,23-39-1 0 0,-29 47-56 0 0,-11 15 431 0 0,1 0-1 0 0,-1 0 1 0 0,1 0-1 0 0,-1 0 1 0 0,0 0-1 0 0,0 0 1 0 0,0 0-1 0 0,0-1 1 0 0,0 1-1 0 0,0 0 1 0 0,-1 0-1 0 0,1-5 1 0 0,-1 5-598 0 0,0-22-4212 0 0,0 19 3703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4:12.535"/>
    </inkml:context>
    <inkml:brush xml:id="br0">
      <inkml:brushProperty name="width" value="0.1" units="cm"/>
      <inkml:brushProperty name="height" value="0.1" units="cm"/>
      <inkml:brushProperty name="color" value="#FF0066"/>
    </inkml:brush>
  </inkml:definitions>
  <inkml:trace contextRef="#ctx0" brushRef="#br0">0 40 2048 0 0,'3'-6'488'0'0,"20"-28"2220"0"0,-23 64-431 0 0,-4 9-1503 0 0,2 1 1 0 0,4 44 0 0 0,-1-16-300 0 0,-1 29-1476 0 0,0 2-5733 0 0,0-95 5565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1.413"/>
    </inkml:context>
    <inkml:brush xml:id="br0">
      <inkml:brushProperty name="width" value="0.1" units="cm"/>
      <inkml:brushProperty name="height" value="0.1" units="cm"/>
      <inkml:brushProperty name="color" value="#FF0066"/>
    </inkml:brush>
  </inkml:definitions>
  <inkml:trace contextRef="#ctx0" brushRef="#br0">302 0 2748 0 0,'-5'1'228'0'0,"1"-1"0"0"0,0 1-1 0 0,0 0 1 0 0,0 0 0 0 0,0 0-1 0 0,0 0 1 0 0,0 1 0 0 0,1-1-1 0 0,-1 1 1 0 0,0 0 0 0 0,1 0-1 0 0,-1 1 1 0 0,1-1 0 0 0,0 1-1 0 0,0 0 1 0 0,0 0 0 0 0,0 0-1 0 0,0 0 1 0 0,1 0 0 0 0,-1 0-1 0 0,1 1 1 0 0,0-1 0 0 0,0 1-1 0 0,0 0 1 0 0,0-1 0 0 0,0 6-1 0 0,-6 12-24 0 0,1 1-1 0 0,1-1 0 0 0,-4 37 1 0 0,4-28 133 0 0,-15 79 135 0 0,-53 291 658 0 0,30-163-594 0 0,28-155-348 0 0,7-41-137 0 0,-4 51 0 0 0,12-84 47 0 0,0 10-697 0 0,1-18 587 0 0,0 1 0 0 0,0-1 0 0 0,0 0-1 0 0,0 0 1 0 0,0 1 0 0 0,0-1 0 0 0,0 0-1 0 0,1 0 1 0 0,-1 1 0 0 0,0-1 0 0 0,0 0 0 0 0,0 0-1 0 0,0 1 1 0 0,0-1 0 0 0,0 0 0 0 0,0 0-1 0 0,1 0 1 0 0,-1 1 0 0 0,0-1 0 0 0,0 0-1 0 0,0 0 1 0 0,1 0 0 0 0,-1 0 0 0 0,0 1 0 0 0,0-1-1 0 0,1 0 1 0 0,-1 0 0 0 0,0 0 0 0 0,0 0-1 0 0,0 0 1 0 0,1 0 0 0 0,-1 0 0 0 0,0 0 0 0 0,0 0-1 0 0,1 0 1 0 0,-1 0 0 0 0,0 0 0 0 0,1 0-1 0 0,-1 0 1 0 0,0 0 0 0 0,0 0 0 0 0,1 0 0 0 0,-1 0-1 0 0,0 0 1 0 0,0 0 0 0 0,1 0 0 0 0,-1 0-1 0 0,0 0 1 0 0,0 0 0 0 0,1-1 0 0 0,1-2-116 0 0,1-1 1 0 0,-1 1-1 0 0,0-1 1 0 0,0 0 0 0 0,-1 0-1 0 0,1 0 1 0 0,-1 0-1 0 0,2-8 1 0 0,0 2-85 0 0,49-193-4595 0 0,-38 141 3353 0 0,-1 22 253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2.311"/>
    </inkml:context>
    <inkml:brush xml:id="br0">
      <inkml:brushProperty name="width" value="0.1" units="cm"/>
      <inkml:brushProperty name="height" value="0.1" units="cm"/>
      <inkml:brushProperty name="color" value="#FF0066"/>
    </inkml:brush>
  </inkml:definitions>
  <inkml:trace contextRef="#ctx0" brushRef="#br0">184 67 2064 0 0,'2'-37'2134'0'0,"-2"35"-1979"0"0,0 0 0 0 0,0 1 0 0 0,0-1 1 0 0,1 0-1 0 0,-1 0 0 0 0,1 0 1 0 0,-1 1-1 0 0,1-1 0 0 0,0 0 1 0 0,0 1-1 0 0,0-1 0 0 0,0 0 1 0 0,0 1-1 0 0,0-1 0 0 0,2-2 1 0 0,-1 6-32 0 0,1 0 0 0 0,-1 0 0 0 0,0 0 0 0 0,-1 0 0 0 0,1 0 1 0 0,0 0-1 0 0,-1 1 0 0 0,1-1 0 0 0,-1 1 0 0 0,1-1 0 0 0,-1 1 0 0 0,0-1 1 0 0,1 4-1 0 0,2 14 242 0 0,-1 1 1 0 0,1 35 0 0 0,1 0-42 0 0,6 34 388 0 0,1 116 1 0 0,-12 37 681 0 0,0-242-1391 0 0,0-1-1 0 0,0 0 0 0 0,0 1 0 0 0,0-1 0 0 0,0 0 1 0 0,0 1-1 0 0,0-1 0 0 0,0 0 0 0 0,0 1 0 0 0,-1-1 1 0 0,1 1-1 0 0,0-1 0 0 0,0 0 0 0 0,0 1 0 0 0,0-1 1 0 0,0 0-1 0 0,-1 0 0 0 0,1 1 0 0 0,0-1 0 0 0,0 0 0 0 0,-1 1 1 0 0,1-1-1 0 0,0 0 0 0 0,0 0 0 0 0,-1 0 0 0 0,1 1 1 0 0,-1-1-1 0 0,-56 59 265 0 0,52-52-232 0 0,0-1-1 0 0,0 1 1 0 0,0 0 0 0 0,1 0-1 0 0,0 1 1 0 0,1-1-1 0 0,-1 1 1 0 0,-3 15 0 0 0,3-14-5 0 0,-1 0 1 0 0,0-1 0 0 0,-1 1 0 0 0,1-1 0 0 0,-2-1 0 0 0,1 1 0 0 0,-11 8 0 0 0,31-18 91 0 0,-10 2-128 0 0,-1 0 1 0 0,1 0-1 0 0,-1 0 1 0 0,1-1-1 0 0,0 0 1 0 0,-1 0 0 0 0,5-1-1 0 0,19-12 10 0 0,1 1 0 0 0,36-10 0 0 0,-17 5 15 0 0,-24 10-8 0 0,1 1 0 0 0,41-6 0 0 0,5-2 42 0 0,-54 12-81 0 0,0 1 1 0 0,0 0-1 0 0,21 1 1 0 0,-20 1-3 0 0,0-1 0 0 0,25-5 0 0 0,-40 6-24 0 0,2 0 23 0 0,12 0 49 0 0,-12 0-48 0 0,1 0 31 0 0,-5 0 0 0 0,3-1-4 0 0,0 0 0 0 0,0 1 0 0 0,0-1 0 0 0,0 1 0 0 0,0 0 0 0 0,0 0 0 0 0,0 0 0 0 0,0 0 1 0 0,0 1-1 0 0,0-1 0 0 0,0 1 0 0 0,0-1 0 0 0,0 1 0 0 0,-1 0 0 0 0,1 0 0 0 0,4 3 0 0 0,22 21-36 0 0,-29-24 37 0 0,1 0 1 0 0,0 1-1 0 0,0-1 0 0 0,-1 0 0 0 0,1 1 0 0 0,-1-1 1 0 0,1 1-1 0 0,-1-1 0 0 0,0 1 0 0 0,0-1 1 0 0,1 1-1 0 0,-1-1 0 0 0,0 1 0 0 0,0-1 0 0 0,-1 1 1 0 0,1-1-1 0 0,0 1 0 0 0,0-1 0 0 0,-1 1 0 0 0,1-1 1 0 0,-1 0-1 0 0,1 1 0 0 0,-1-1 0 0 0,0 1 0 0 0,1-1 1 0 0,-1 0-1 0 0,0 0 0 0 0,-1 2 0 0 0,-29 36 66 0 0,-163 173-98 0 0,172-188 28 0 0,-1-2-1 0 0,-1-1 1 0 0,-1-1 0 0 0,-1-1 0 0 0,0-1-1 0 0,-2-1 1 0 0,0-2 0 0 0,0 0-1 0 0,-2-2 1 0 0,0-2 0 0 0,-47 13 0 0 0,55-21 72 0 0,0-2 0 0 0,-23-1 1 0 0,32-1-74 0 0,8 1 30 0 0,-2-6-60 0 0,-3-2 20 0 0,-22-23-44 0 0,31 30 74 0 0,-10-1-245 0 0,5 2 166 0 0,4 1-13 0 0,5-2 101 0 0,-3 1-25 0 0,1 0 0 0 0,-1 0 0 0 0,1 0 0 0 0,-1 0 0 0 0,0 0 0 0 0,1 0 0 0 0,-1 0 0 0 0,0 0 0 0 0,1-1 0 0 0,-1 1 1 0 0,0 0-1 0 0,1 0 0 0 0,-1-1 0 0 0,0 1 0 0 0,1 0 0 0 0,-1 0 0 0 0,0-1 0 0 0,0 1 0 0 0,1 0 0 0 0,-1-1 0 0 0,0 1 0 0 0,0 0 0 0 0,1-1 1 0 0,-1 1-1 0 0,0 0 0 0 0,0-1 0 0 0,0 0 0 0 0,5-6-617 0 0,2-8-494 0 0,-2-17-1850 0 0,10-32-1 0 0,-2 5 1675 0 0,0-7 89 0 0,0 5 124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3.366"/>
    </inkml:context>
    <inkml:brush xml:id="br0">
      <inkml:brushProperty name="width" value="0.1" units="cm"/>
      <inkml:brushProperty name="height" value="0.1" units="cm"/>
      <inkml:brushProperty name="color" value="#FF0066"/>
    </inkml:brush>
  </inkml:definitions>
  <inkml:trace contextRef="#ctx0" brushRef="#br0">1 846 1492 0 0,'0'0'12711'0'0,"9"-12"-12545"0"0,28-39-34 0 0,-35 48-121 0 0,-1 0-1 0 0,0 0 1 0 0,0 0-1 0 0,0 0 1 0 0,0 0-1 0 0,0 0 1 0 0,0 0-1 0 0,-1-1 1 0 0,0 1-1 0 0,0 0 1 0 0,0 0-1 0 0,0 0 1 0 0,0-1-1 0 0,0 1 1 0 0,-1 0-1 0 0,-1-5 1 0 0,0-5 39 0 0,1 2-31 0 0,0 0 0 0 0,-1 0 1 0 0,-5-21-1 0 0,6 29-23 0 0,0-1 1 0 0,0 1-1 0 0,0 0 1 0 0,1-1-1 0 0,-1 1 1 0 0,1 0 0 0 0,0-1-1 0 0,0 1 1 0 0,0-1-1 0 0,2-4 1 0 0,-1-11-17 0 0,-1-487-1720 0 0,0 502 1475 0 0,0-1-5 0 0,0 2 336 0 0,-1 0-188 0 0,1-1 0 0 0,0 1-1 0 0,0-1 1 0 0,0 0 0 0 0,0 1 0 0 0,1-1 0 0 0,-1 1 0 0 0,1-1 0 0 0,0 1 0 0 0,0-1-1 0 0,2-3 1 0 0,19-14-260 0 0,-21 21 331 0 0,-1 0 0 0 0,1 0 0 0 0,-1 0-1 0 0,0 0 1 0 0,1 0 0 0 0,-1 0 0 0 0,1 0 0 0 0,-1 0 0 0 0,0 0 0 0 0,1 0 0 0 0,-1 0 0 0 0,0 0 0 0 0,1 0 0 0 0,-1 0 0 0 0,1 0 0 0 0,-1 0 0 0 0,0 0 0 0 0,1 1 0 0 0,-1-1 0 0 0,0 0 0 0 0,1 0 0 0 0,-1 0 0 0 0,0 1 0 0 0,1-1-1 0 0,-1 0 1 0 0,0 0 0 0 0,1 1 0 0 0,-1-1 0 0 0,0 0 0 0 0,0 1 0 0 0,1-1 0 0 0,-1 0 0 0 0,0 1 0 0 0,0-1 0 0 0,0 0 0 0 0,1 1 0 0 0,-1-1 0 0 0,0 0 0 0 0,0 1 0 0 0,0-1 0 0 0,0 1 0 0 0,0-1 0 0 0,0 0 0 0 0,0 1 0 0 0,4 17-2095 0 0,-3-11 1608 0 0,-1 0-1 0 0,0 1 0 0 0,0-1 1 0 0,-1 0-1 0 0,0 1 1 0 0,-2 6-1 0 0,0 4-628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5.217"/>
    </inkml:context>
    <inkml:brush xml:id="br0">
      <inkml:brushProperty name="width" value="0.1" units="cm"/>
      <inkml:brushProperty name="height" value="0.1" units="cm"/>
      <inkml:brushProperty name="color" value="#FF0066"/>
    </inkml:brush>
  </inkml:definitions>
  <inkml:trace contextRef="#ctx0" brushRef="#br0">446 2056 1644 0 0,'-5'47'2132'0'0,"6"-39"-1551"0"0,-2 1 0 0 0,0-1-1 0 0,0 0 1 0 0,0 1 0 0 0,-5 12 0 0 0,6-18-394 0 0,0 0 1 0 0,0-1 0 0 0,0 1-1 0 0,0 0 1 0 0,1-1-1 0 0,-1 1 1 0 0,1-1 0 0 0,-1 1-1 0 0,3 4 1 0 0,3 2 919 0 0,-5-9-1078 0 0,-1 0 1 0 0,0-1 0 0 0,1 1-1 0 0,-1 0 1 0 0,0 0 0 0 0,1-1-1 0 0,-1 1 1 0 0,1 0 0 0 0,-1 0-1 0 0,0-1 1 0 0,0 1 0 0 0,1 0-1 0 0,-1-1 1 0 0,0 1-1 0 0,0-1 1 0 0,1 1 0 0 0,-1 0-1 0 0,0-1 1 0 0,0 1 0 0 0,0-1-1 0 0,0 1 1 0 0,1 0 0 0 0,-1-1-1 0 0,0 1 1 0 0,0-1 0 0 0,0 1-1 0 0,0-1 1 0 0,0 0 0 0 0,4-11 116 0 0,1 0 0 0 0,0 0 1 0 0,1 0-1 0 0,1 1 0 0 0,10-15 1 0 0,11-19 68 0 0,47-85 236 0 0,-58 104-433 0 0,-14 23 3 0 0,0 0 0 0 0,-1-1 0 0 0,1 0-1 0 0,-1 0 1 0 0,0 1 0 0 0,0-1 0 0 0,2-5 0 0 0,3-2 127 0 0,-6 10-77 0 0,0 0 1 0 0,0 0 0 0 0,-1 0-1 0 0,1 0 1 0 0,0 0-1 0 0,0 0 1 0 0,-1-1-1 0 0,1 1 1 0 0,0 0 0 0 0,-1 0-1 0 0,1-1 1 0 0,-1 1-1 0 0,0 0 1 0 0,1-1-1 0 0,-1 0 1 0 0,0 0-71 0 0,5-18 23 0 0,-2 19 9 0 0,1 15 24 0 0,1 20 112 0 0,-3-18-111 0 0,1 0 0 0 0,0 0 0 0 0,9 23 0 0 0,61 179 120 0 0,-66-199-147 0 0,0-1 1 0 0,2 0-1 0 0,14 24 0 0 0,-8-16 28 0 0,0-2-44 0 0,1 0 1 0 0,21 23-1 0 0,-23-30-3 0 0,-1-2 25 0 0,1 0-1 0 0,0-1 1 0 0,1 0 0 0 0,0-1 0 0 0,1-1-1 0 0,0-1 1 0 0,1 0 0 0 0,1-1-1 0 0,0-1 1 0 0,0 0 0 0 0,0-2 0 0 0,1 0-1 0 0,0-1 1 0 0,34 6 0 0 0,-1-4 54 0 0,1-2 0 0 0,80-1-1 0 0,-4-5-28 0 0,-123-1-59 0 0,0 1 0 0 0,-1-1-1 0 0,1 0 1 0 0,0 0 0 0 0,-1-1-1 0 0,1 1 1 0 0,-1-1-1 0 0,0-1 1 0 0,0 1 0 0 0,0-1-1 0 0,0 0 1 0 0,0 0 0 0 0,5-4-1 0 0,12-7 6 0 0,6 0 15 0 0,42-14 0 0 0,-48 20 1 0 0,-1 0-1 0 0,0-1 1 0 0,23-15-1 0 0,47-45 2 0 0,118-80 14 0 0,-189 134-42 0 0,0-2 0 0 0,-1 0 0 0 0,-1-1 0 0 0,31-40 0 0 0,-1 0 24 0 0,2 3-23 0 0,80-116-1 0 0,-26 9-3 0 0,-94 144 22 0 0,-2-1 1 0 0,-1-1-1 0 0,0 1 0 0 0,-1-1 1 0 0,-1 0-1 0 0,3-34 0 0 0,-4 30-32 0 0,12-66 9 0 0,-4-2-1 0 0,0-97 0 0 0,-10 145 1 0 0,-1 28 11 0 0,0-1-1 0 0,-1 1 1 0 0,-1 0 0 0 0,0 0-1 0 0,-1 0 1 0 0,-5-17 0 0 0,-76-217 25 0 0,53 182-16 0 0,-55-94-1 0 0,17 64-174 0 0,57 81 175 0 0,0 0-1 0 0,-1 1 0 0 0,-1 0 0 0 0,-1 1 0 0 0,0 1 0 0 0,-24-19 0 0 0,13 13-42 0 0,-1 2 0 0 0,-2 1 0 0 0,-37-18 0 0 0,36 24 37 0 0,0 2 0 0 0,-58-12 0 0 0,2 1 53 0 0,42 6-102 0 0,-2 2 0 0 0,1 2 0 0 0,-1 3-1 0 0,-70-5 1 0 0,13 4 64 0 0,-42-1 87 0 0,-56 9-101 0 0,194 0-9 0 0,0 0 0 0 0,0 0 0 0 0,0 0 0 0 0,0 1 0 0 0,1 0 0 0 0,-1 1 0 0 0,0-1 0 0 0,1 1 0 0 0,-1 0 0 0 0,1 0 0 0 0,-1 1 0 0 0,1-1 0 0 0,-6 6 0 0 0,4-4-1 0 0,0 0 0 0 0,0-1 0 0 0,0 1 0 0 0,0-1 0 0 0,-1-1 0 0 0,1 1 0 0 0,-10 1 0 0 0,-230 54 20 0 0,115-12-57 0 0,117-40 14 0 0,-4 3 0 0 0,-33 19 0 0 0,-13 5-49 0 0,58-30 76 0 0,-1 0-1 0 0,1 0 0 0 0,-1 1 0 0 0,1 0 0 0 0,0 0 0 0 0,0 0 0 0 0,1 1 0 0 0,0 0 0 0 0,-1 1 1 0 0,2-1-1 0 0,-9 11 0 0 0,-2-1 10 0 0,1-1 1 0 0,-20 13 0 0 0,-19 18 64 0 0,-54 61-83 0 0,64-44-7 0 0,7-6 220 0 0,23-33-189 0 0,-3 4-8 0 0,1 0 1 0 0,0 1-1 0 0,3 1 0 0 0,0 0 0 0 0,2 1 0 0 0,1 0 0 0 0,1 1 1 0 0,-7 50-1 0 0,13 86 271 0 0,4-110-159 0 0,6-42-96 0 0,19 25 0 0 0,-19-30-7 0 0,-7 13-78 0 0,0-18 128 0 0,6 5-72 0 0,36 78 10 0 0,-29-67-35 0 0,-11-18 23 0 0,1 0 1 0 0,-1 1-1 0 0,0 0 0 0 0,0-1 0 0 0,0 1 1 0 0,1 7-1 0 0,-1-6 11 0 0,0-1 0 0 0,0 0 0 0 0,0 0-1 0 0,0 0 1 0 0,1 0 0 0 0,-1 0 0 0 0,1-1 0 0 0,0 1 0 0 0,5 3 0 0 0,13 19 107 0 0,5 6-97 0 0,-10-15 61 0 0,-13-15-78 0 0,0 1-1 0 0,-1-1 1 0 0,1 0-1 0 0,0 0 1 0 0,1 0 0 0 0,-1 0-1 0 0,0 0 1 0 0,7 2 0 0 0,18 11 152 0 0,-24-12-43 0 0,-3-2-106 0 0,0 0 1 0 0,0 0-1 0 0,0 0 0 0 0,0-1 1 0 0,0 1-1 0 0,0 0 0 0 0,0-1 0 0 0,0 1 1 0 0,0-1-1 0 0,1 1 0 0 0,-1-1 0 0 0,0 1 1 0 0,2-1-1 0 0,-1 1 9 0 0,10 5-76 0 0,-11-5 80 0 0,1 0 0 0 0,-1 0 0 0 0,0 0 0 0 0,0-1 0 0 0,0 1 0 0 0,1 0 0 0 0,-1-1 0 0 0,0 0 0 0 0,1 1 0 0 0,-1-1 0 0 0,1 1 0 0 0,-1-1 0 0 0,0 0 0 0 0,1 0 0 0 0,1 0 0 0 0,9-2 139 0 0,-11 3 50 0 0,-1 6 175 0 0,0-7-382 0 0,0 0 1 0 0,0 0-1 0 0,0 0 0 0 0,0 0 1 0 0,0 0-1 0 0,1 0 0 0 0,-1 0 1 0 0,0 0-1 0 0,0 0 1 0 0,0 0-1 0 0,0 0 0 0 0,0 0 1 0 0,0 0-1 0 0,0 0 1 0 0,0 0-1 0 0,1 0 0 0 0,-1 0 1 0 0,0 0-1 0 0,0 0 0 0 0,0 0 1 0 0,0 0-1 0 0,0 0 1 0 0,2-5-1385 0 0,17-20-458 0 0,-12 19 801 0 0,-1-1-1 0 0,1 0 1 0 0,-1-1 0 0 0,-1 0 0 0 0,9-15-1 0 0,-12 20 751 0 0,-1 0-1 0 0,0-1 1 0 0,0 1-1 0 0,0-1 0 0 0,0 1 1 0 0,0-1-1 0 0,-1 1 1 0 0,0-1-1 0 0,1 1 1 0 0,-1-1-1 0 0,-1 0 0 0 0,1 1 1 0 0,-1-1-1 0 0,1 1 1 0 0,-1-1-1 0 0,0 1 0 0 0,0 0 1 0 0,-3-7-1 0 0,-4-4-786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8.283"/>
    </inkml:context>
    <inkml:brush xml:id="br0">
      <inkml:brushProperty name="width" value="0.1" units="cm"/>
      <inkml:brushProperty name="height" value="0.1" units="cm"/>
      <inkml:brushProperty name="color" value="#FF0066"/>
    </inkml:brush>
  </inkml:definitions>
  <inkml:trace contextRef="#ctx0" brushRef="#br0">171 1 2440 0 0,'0'0'1960'0'0,"0"9"-1448"0"0,0 27-87 0 0,0-27 2511 0 0,0-1-2764 0 0,2 1-114 0 0,-2-6-36 0 0,1 0 1 0 0,-1-1 0 0 0,0 1 0 0 0,1 0-1 0 0,-1 0 1 0 0,-1 0 0 0 0,1 0 0 0 0,0-1 0 0 0,-1 1-1 0 0,1 0 1 0 0,-1 0 0 0 0,0-1 0 0 0,-2 6-1 0 0,-11 34 105 0 0,13-39-92 0 0,0 0 0 0 0,0 0 0 0 0,-1 0 0 0 0,1 0 0 0 0,-1 0 0 0 0,0 0 0 0 0,1-1 0 0 0,-1 1 0 0 0,-1-1 0 0 0,1 1 0 0 0,0-1 0 0 0,-4 3 0 0 0,-9 10 344 0 0,6-7-174 0 0,-4 6 236 0 0,6-5 56 0 0,10-16-265 0 0,-3 7-222 0 0,0 0-1 0 0,0 0 1 0 0,0-1-1 0 0,0 1 1 0 0,0 0 0 0 0,1 0-1 0 0,-1 0 1 0 0,0 0-1 0 0,0 0 1 0 0,0-1 0 0 0,0 1-1 0 0,0 0 1 0 0,1 0-1 0 0,-1 0 1 0 0,0 0 0 0 0,0 0-1 0 0,0 0 1 0 0,0 0-1 0 0,1 0 1 0 0,-1-1 0 0 0,0 1-1 0 0,0 0 1 0 0,0 0 0 0 0,0 0-1 0 0,1 0 1 0 0,-1 0-1 0 0,0 0 1 0 0,0 0 0 0 0,0 0-1 0 0,1 0 1 0 0,-1 0-1 0 0,0 0 1 0 0,0 0 0 0 0,0 0-1 0 0,0 1 1 0 0,1-1-1 0 0,-1 0 1 0 0,0 0 0 0 0,0 0-1 0 0,0 0 1 0 0,0 0-1 0 0,1 0 1 0 0,-1 0 0 0 0,0 0-1 0 0,0 1 1 0 0,0-1-1 0 0,0 0 1 0 0,0 0 0 0 0,1 0-1 0 0,-1 0 1 0 0,0 0-1 0 0,0 1 1 0 0,0-1 0 0 0,0 0-1 0 0,0 0 1 0 0,0 0-1 0 0,0 0 1 0 0,0 1 0 0 0,0-1-1 0 0,0 0 1 0 0,0 0-1 0 0,0 0 1 0 0,0 1 0 0 0,0-1-1 0 0,0 0 1 0 0,0 0-1 0 0,-3-1 318 0 0,-10 2-179 0 0,-16 6 45 0 0,3-1-223 0 0,3 0-1085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09.043"/>
    </inkml:context>
    <inkml:brush xml:id="br0">
      <inkml:brushProperty name="width" value="0.1" units="cm"/>
      <inkml:brushProperty name="height" value="0.1" units="cm"/>
      <inkml:brushProperty name="color" value="#FF0066"/>
    </inkml:brush>
  </inkml:definitions>
  <inkml:trace contextRef="#ctx0" brushRef="#br0">146 365 1504 0 0,'-12'1'803'0'0,"1"1"1"0"0,-1-1-1 0 0,1-1 0 0 0,-1 0 0 0 0,1-1 1 0 0,-1 0-1 0 0,-15-4 0 0 0,10 3 303 0 0,16 3-1077 0 0,1-1 1 0 0,-1 0-1 0 0,0 0 0 0 0,1 0 1 0 0,-1 0-1 0 0,0 0 0 0 0,1 0 0 0 0,-1 0 1 0 0,0 0-1 0 0,1 0 0 0 0,-1 0 0 0 0,0 0 1 0 0,1 0-1 0 0,-1 0 0 0 0,0-1 0 0 0,1 1 1 0 0,-1 0-1 0 0,1 0 0 0 0,-1-1 0 0 0,0 1 1 0 0,1 0-1 0 0,-1-1 0 0 0,1 1 1 0 0,-1-1-1 0 0,1 1 0 0 0,-1-1 0 0 0,1 1 1 0 0,0-1-1 0 0,-1 1 0 0 0,1-1 0 0 0,-1 1 1 0 0,1-1-1 0 0,0 1 0 0 0,0-1 0 0 0,-1 0 1 0 0,1 1-1 0 0,0-1 0 0 0,0 0 0 0 0,0 1 1 0 0,-1-1-1 0 0,1 0 0 0 0,0 1 1 0 0,0-1-1 0 0,0 0 0 0 0,0 1 0 0 0,0-1 1 0 0,1 0-1 0 0,-1 1 0 0 0,0-1 0 0 0,0 0 1 0 0,0 1-1 0 0,1-1 0 0 0,-1 1 0 0 0,0-1 1 0 0,1 0-1 0 0,0-6 42 0 0,1 1 0 0 0,0 0 0 0 0,1 0 0 0 0,0 0 0 0 0,-1 0 0 0 0,2 0 0 0 0,-1 1 0 0 0,1-1 0 0 0,0 1 0 0 0,0 0 0 0 0,0 0 0 0 0,1 0 0 0 0,8-6 1 0 0,8-6 108 0 0,1 2 1 0 0,26-15 0 0 0,-33 21-109 0 0,11-6 40 0 0,1 0 0 0 0,53-20 0 0 0,-11 16 76 0 0,89-14 0 0 0,-77 25-99 0 0,-78 7-31 0 0,3 1-4 0 0,415 0 109 0 0,-416 0-186 0 0,36 0 73 0 0,-37 0-38 0 0,0 0-4 0 0,12 0-16 0 0,-11 0 14 0 0,-1 0-82 0 0,39 0 82 0 0,-39 0-18 0 0,0 0 77 0 0,37 0-46 0 0,-37 0-54 0 0,18 0 54 0 0,-18 0-44 0 0,39 0 762 0 0,-39 0-681 0 0,0-4-12 0 0,0 0-22 0 0,-2 2-2 0 0,-1 0 0 0 0,0 1 0 0 0,1-1 0 0 0,-1 1 0 0 0,1-1-1 0 0,0 1 1 0 0,-1 0 0 0 0,1-1 0 0 0,0 1 0 0 0,3-1 0 0 0,-12 3 83 0 0,14 1-458 0 0,-6-1 82 0 0,-1-1 1 0 0,1 0-1 0 0,0 0 1 0 0,0 0-1 0 0,-1 0 1 0 0,1 0 0 0 0,0 0-1 0 0,-1 0 1 0 0,1 0-1 0 0,0-1 1 0 0,-1 1 0 0 0,1 0-1 0 0,-1 0 1 0 0,1 0-1 0 0,7-21-6360 0 0,-1 8 5585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46.977"/>
    </inkml:context>
    <inkml:brush xml:id="br0">
      <inkml:brushProperty name="width" value="0.1" units="cm"/>
      <inkml:brushProperty name="height" value="0.1" units="cm"/>
      <inkml:brushProperty name="color" value="#FF0066"/>
    </inkml:brush>
  </inkml:definitions>
  <inkml:trace contextRef="#ctx0" brushRef="#br0">210 301 1604 0 0,'0'0'641'0'0,"-9"0"-390"0"0,-26 0-6 0 0,25-2-102 0 0,-2-13-16 0 0,-43-57 34 0 0,49 65-44 0 0,0 1 1 0 0,-1 0-1 0 0,1-1 1 0 0,-12-6 0 0 0,16 11-84 0 0,0 1 0 0 0,0 0 1 0 0,1 0-1 0 0,-1-1 1 0 0,0 1-1 0 0,1-1 1 0 0,-1 1-1 0 0,1-1 0 0 0,0 0 1 0 0,-1 0-1 0 0,1 1 1 0 0,0-1-1 0 0,0 0 1 0 0,0 0-1 0 0,0 0 0 0 0,1 0 1 0 0,-1 0-1 0 0,0-4 1 0 0,-7-20 159 0 0,5 17-150 0 0,1 1 0 0 0,0 0 1 0 0,0-1-1 0 0,0-8 1 0 0,0-43-2414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47.337"/>
    </inkml:context>
    <inkml:brush xml:id="br0">
      <inkml:brushProperty name="width" value="0.1" units="cm"/>
      <inkml:brushProperty name="height" value="0.1" units="cm"/>
      <inkml:brushProperty name="color" value="#FF0066"/>
    </inkml:brush>
  </inkml:definitions>
  <inkml:trace contextRef="#ctx0" brushRef="#br0">2 0 1204 0 0,'-2'0'600'0'0,"6"4"-204"0"0,-1-1-56 0 0,-4-1-40 0 0,1 0-124 0 0,0 1-168 0 0,1-1-8 0 0,-4 4-96 0 0,5 1-380 0 0,-1-5-276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2:47.899"/>
    </inkml:context>
    <inkml:brush xml:id="br0">
      <inkml:brushProperty name="width" value="0.1" units="cm"/>
      <inkml:brushProperty name="height" value="0.1" units="cm"/>
      <inkml:brushProperty name="color" value="#FF0066"/>
    </inkml:brush>
  </inkml:definitions>
  <inkml:trace contextRef="#ctx0" brushRef="#br0">1 262 1316 0 0,'2'3'213'0'0,"0"-1"-1"0"0,0 0 1 0 0,0 1 0 0 0,1-1-1 0 0,0 0 1 0 0,-1 0 0 0 0,1 0-1 0 0,0-1 1 0 0,0 1 0 0 0,0-1-1 0 0,0 1 1 0 0,0-1 0 0 0,0 0-1 0 0,0 0 1 0 0,0-1 0 0 0,0 1-1 0 0,1 0 1 0 0,-1-1 0 0 0,0 0-1 0 0,0 0 1 0 0,1 0 0 0 0,-1 0-1 0 0,7-2 1 0 0,7-1 83 0 0,0-2 1 0 0,-1 0-1 0 0,26-11 0 0 0,-27 10 0 0 0,15-6-213 0 0,119-42 361 0 0,47 16-183 0 0,-2 0-214 0 0,99-18 88 0 0,-204 42-108 0 0,-44 8-114 0 0,68-1 0 0 0,-109 7 117 0 0,0 0-7 0 0,12 0 6 0 0,-12 0-31 0 0,1 0-5 0 0,72-5 141 0 0,-74 1-191 0 0,-8 7-37 0 0,5-3 91 0 0,0 0 0 0 0,0 0 0 0 0,0 0 0 0 0,0 0 1 0 0,-1 0-1 0 0,1 1 0 0 0,0-1 0 0 0,0 0 0 0 0,0 0 0 0 0,0 0 1 0 0,-1 0-1 0 0,1 0 0 0 0,0 0 0 0 0,0 0 0 0 0,0 0 1 0 0,0 0-1 0 0,-1 0 0 0 0,1 0 0 0 0,0 0 0 0 0,0 0 1 0 0,0 0-1 0 0,-1 0 0 0 0,1 0 0 0 0,0 0 0 0 0,0 0 1 0 0,0 0-1 0 0,-1 0 0 0 0,1 0 0 0 0,0 0 0 0 0,0 0 0 0 0,0 0 1 0 0,0 0-1 0 0,-1-1 0 0 0,1 1 0 0 0,0 0 0 0 0,0 0 1 0 0,0 0-1 0 0,0 0 0 0 0,0 0 0 0 0,0 0 0 0 0,-1-1 1 0 0,1 1-1 0 0,0 0 0 0 0,0 0 0 0 0,0 0 0 0 0,0 0 0 0 0,0-1 1 0 0,0 1-1 0 0,0 0 0 0 0,0 0 0 0 0,0-1 0 0 0,0 1-4 0 0,0 0-1 0 0,1 0 0 0 0,-1 0 0 0 0,0-1 0 0 0,1 1 0 0 0,-1 0 0 0 0,0 0 0 0 0,1 0 1 0 0,-1 0-1 0 0,0 0 0 0 0,1 0 0 0 0,-1 0 0 0 0,0 0 0 0 0,1-1 0 0 0,-1 1 0 0 0,0 0 1 0 0,1 1-1 0 0,-1-1 0 0 0,0 0 0 0 0,1 0 0 0 0,-1 0 0 0 0,1 0 0 0 0,-1 0 1 0 0,0 0-1 0 0,1 0 0 0 0,-1 0 0 0 0,0 1 0 0 0,1-1 0 0 0,-1 0 0 0 0,1 1 0 0 0,-3-3-436 0 0,2 2 423 0 0,0 0 0 0 0,0 0 0 0 0,0 0 0 0 0,0-1 0 0 0,0 1 0 0 0,0 0 0 0 0,0 0 0 0 0,0-1 1 0 0,0 1-1 0 0,0 0 0 0 0,0 0 0 0 0,0 0 0 0 0,0-1 0 0 0,0 1 0 0 0,0 0 0 0 0,0 0 0 0 0,1 0 0 0 0,-1-1 1 0 0,0 1-1 0 0,0 0 0 0 0,0 0 0 0 0,0 0 0 0 0,0 0 0 0 0,0-1 0 0 0,1 1 0 0 0,-1 0 0 0 0,0 0 0 0 0,0 0 1 0 0,0 0-1 0 0,0 0 0 0 0,1-1 0 0 0,-1 1 0 0 0,0 0 0 0 0,0 0 0 0 0,0 0 0 0 0,1 0 0 0 0,-1 0 0 0 0,0 0 0 0 0,0 0 1 0 0,1 0-1 0 0,7-8-3492 0 0,-8 3 2246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1T10:23:04.050"/>
    </inkml:context>
    <inkml:brush xml:id="br0">
      <inkml:brushProperty name="width" value="0.1" units="cm"/>
      <inkml:brushProperty name="height" value="0.1" units="cm"/>
      <inkml:brushProperty name="color" value="#FF0066"/>
    </inkml:brush>
  </inkml:definitions>
  <inkml:trace contextRef="#ctx0" brushRef="#br0">845 2825 1024 0 0,'0'-46'826'0'0,"0"36"1636"0"0,0-41-782 0 0,14 39-1431 0 0,61-56 217 0 0,-74 67-352 0 0,0 0 1 0 0,-1 0-1 0 0,1 0 1 0 0,0 0 0 0 0,0 0-1 0 0,0 0 1 0 0,-1 0-1 0 0,1 0 1 0 0,-1 0 0 0 0,1-1-1 0 0,-1 1 1 0 0,1 0-1 0 0,-1-1 1 0 0,0 1 0 0 0,0 0-1 0 0,0 0 1 0 0,1-3-1 0 0,0-6 983 0 0,5 9-261 0 0,-5-1-441 0 0,-7 2-63 0 0,2 1-54 0 0,-6-2 47 0 0,-41-18 181 0 0,43 16-460 0 0,1 0 0 0 0,-1 1 1 0 0,0 1-1 0 0,0-1 0 0 0,1 1 0 0 0,-11 0 1 0 0,10 0-20 0 0,-63-12 151 0 0,37 4-6 0 0,-70-17 208 0 0,71 14-231 0 0,0-1 1 0 0,1-1-1 0 0,-38-24 0 0 0,4-14-102 0 0,51 41-40 0 0,0-1 0 0 0,1 0 0 0 0,1-1-1 0 0,0 0 1 0 0,0-1 0 0 0,1 0 0 0 0,1-1 0 0 0,-16-30 0 0 0,-3-22-39 0 0,25 56 37 0 0,0-1-1 0 0,-7-24 0 0 0,-4-11 181 0 0,8 26-222 0 0,2 0-1 0 0,-7-30 0 0 0,0-4-14 0 0,-12-72 116 0 0,20 90-66 0 0,-2 0-1 0 0,-12-36 1 0 0,-10-29 76 0 0,-3-19-89 0 0,29 108 12 0 0,1 0 0 0 0,0 0-1 0 0,1 0 1 0 0,2-24 0 0 0,-1 25-1 0 0,0 8-25 0 0,0-2 24 0 0,0-87 45 0 0,0 93-40 0 0,0-5-2 0 0,0 0 0 0 0,0 0-1 0 0,1 0 1 0 0,0 0 0 0 0,0 0 0 0 0,3-8 0 0 0,11-23-9 0 0,-8 21 4 0 0,-1-1-1 0 0,0 0 1 0 0,6-29 0 0 0,-2 7-22 0 0,2 1 1 0 0,1 0-1 0 0,2 1 0 0 0,26-45 1 0 0,-32 62 17 0 0,61-101-88 0 0,-46 80-32 0 0,20-27 52 0 0,76-89 0 0 0,52-24-15 0 0,-133 146 112 0 0,43-29 1 0 0,10-8-52 0 0,-84 65 28 0 0,0 0 0 0 0,1 0 0 0 0,0 1 0 0 0,0 0 1 0 0,0 1-1 0 0,1 0 0 0 0,-1 0 0 0 0,11-2 1 0 0,13-1-13 0 0,35-4 1 0 0,-45 8 10 0 0,-20 2-3 0 0,2 1-26 0 0,96 0 19 0 0,-74-1-23 0 0,-21 0 49 0 0,1 1 0 0 0,-1 0 0 0 0,1 0 0 0 0,-1 0 1 0 0,0 1-1 0 0,1-1 0 0 0,-1 2 0 0 0,1-1 1 0 0,10 4-1 0 0,25 23 9 0 0,-32-21-22 0 0,-1 0 0 0 0,1-1 0 0 0,1 1-1 0 0,-1-2 1 0 0,1 0 0 0 0,20 7 0 0 0,-16-7 13 0 0,-1 0 1 0 0,1 0 0 0 0,-2 2-1 0 0,1-1 1 0 0,-1 2 0 0 0,19 13-1 0 0,-7-4-27 0 0,-16-12 29 0 0,-1 2 1 0 0,0-1-1 0 0,11 12 0 0 0,14 11-28 0 0,-4-4 6 0 0,-2 1 1 0 0,-1 0-1 0 0,-1 3 0 0 0,-1 0 0 0 0,29 47 0 0 0,7 7-14 0 0,-17-24 10 0 0,57 99 0 0 0,-81-121 54 0 0,-1 1 0 0 0,-2 1-1 0 0,-2 0 1 0 0,12 49 0 0 0,-15-33-18 0 0,-3 1 0 0 0,2 68 1 0 0,-10 115-38 0 0,-1-108-57 0 0,1-127 71 0 0,0 0 0 0 0,0-1 1 0 0,-1 1-1 0 0,1 0 1 0 0,-1-1-1 0 0,0 1 0 0 0,0 0 1 0 0,0-1-1 0 0,0 1 0 0 0,0-1 1 0 0,-1 1-1 0 0,0-1 1 0 0,0 0-1 0 0,0 0 0 0 0,-2 4 1 0 0,-1-1 7 0 0,1 1 0 0 0,0 0 1 0 0,0 0-1 0 0,-5 15 0 0 0,7-18-7 0 0,-12 39-2 0 0,-2-1 0 0 0,-1-1-1 0 0,-3-1 1 0 0,-38 59 0 0 0,44-81-3 0 0,0-1-1 0 0,-2-1 1 0 0,-18 16 0 0 0,13-13 28 0 0,-25 29 0 0 0,23-22 46 0 0,-2-2 1 0 0,0-1 0 0 0,-1-1-1 0 0,-2-2 1 0 0,0 0 0 0 0,-1-2-1 0 0,-47 22 1 0 0,34-17 5 0 0,2 1 1 0 0,-62 49-1 0 0,100-72-72 0 0,-15 11 111 0 0,-1-2 1 0 0,-19 9-1 0 0,2-1-87 0 0,-12 4 87 0 0,18-8 738 0 0,9-14-691 0 0,15 0-24 0 0,0-4-141 0 0,-2 0 4 0 0,-16-13 49 0 0,22 12 16 0 0,1 4-61 0 0,0 1 0 0 0,0-1 0 0 0,0 1 0 0 0,0-1 0 0 0,0 1 0 0 0,0-1 1 0 0,0 1-1 0 0,0-1 0 0 0,0 1 0 0 0,0-1 0 0 0,-1 1 0 0 0,1-1 0 0 0,0 1 0 0 0,0-1 0 0 0,0 1 1 0 0,-1-1-1 0 0,1 1 0 0 0,0-1 0 0 0,-1 1 0 0 0,1-1 0 0 0,0 1 0 0 0,-1 0 0 0 0,1-1 1 0 0,0 1-1 0 0,-1 0 0 0 0,1-1 0 0 0,-1 1 0 0 0,1 0 0 0 0,-1 0 0 0 0,1-1 0 0 0,-1 1 1 0 0,1 0-1 0 0,-2 0 0 0 0,-11-5 98 0 0,13 5-103 0 0,0 0 0 0 0,0 0 0 0 0,1 0 1 0 0,-1 0-1 0 0,0 0 0 0 0,0 0 0 0 0,0 0 0 0 0,0 0 1 0 0,0 0-1 0 0,0 0 0 0 0,1 0 0 0 0,-1 0 0 0 0,0 0 1 0 0,0 0-1 0 0,0 0 0 0 0,0 0 0 0 0,0-1 1 0 0,0 1-1 0 0,1 0 0 0 0,-1 0 0 0 0,0 0 0 0 0,0 0 1 0 0,0 0-1 0 0,0 0 0 0 0,0 0 0 0 0,0 0 0 0 0,0 0 1 0 0,0-1-1 0 0,0 1 0 0 0,0 0 0 0 0,1 0 1 0 0,-1 0-1 0 0,0 0 0 0 0,0 0 0 0 0,0 0 0 0 0,0-1 1 0 0,0 1-1 0 0,0 0 0 0 0,0 0 0 0 0,0 0 0 0 0,0 0 1 0 0,0 0-1 0 0,0-1 0 0 0,0 1 0 0 0,0 0 0 0 0,0 0 1 0 0,0 0-1 0 0,0 0 0 0 0,0 0 0 0 0,0 0 1 0 0,-1-1-1 0 0,1 1 0 0 0,0 0 0 0 0,-11-2-49 0 0,8 3-90 0 0,1-2 213 0 0,-1-4-109 0 0,-1 5-275 0 0,3-2-120 0 0,9 4-609 0 0,-8-3 943 0 0,1 1 0 0 0,0 0 0 0 0,0 0 0 0 0,0-1-1 0 0,0 1 1 0 0,-1 0 0 0 0,1-1 0 0 0,0 1 0 0 0,0-1 0 0 0,-1 1 0 0 0,1-1 0 0 0,0 1 0 0 0,-1-1 0 0 0,1 0 0 0 0,0 1 0 0 0,-1-1 0 0 0,1 0 0 0 0,-1 1 0 0 0,1-1 0 0 0,-1 0 0 0 0,0 0 0 0 0,1 0 0 0 0,-1 0 0 0 0,12-22-2121 0 0,-2-1 181 0 0,12-44 1 0 0,5-74 121 0 0,-19 96 1073 0 0,4-38-232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99D01-AEB6-419C-8351-B22DFCD70CBB}" type="datetimeFigureOut">
              <a:rPr lang="ko-KR" altLang="en-US" smtClean="0"/>
              <a:t>2021-09-11</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4C55E-C695-4A72-8EE1-28AAE5D8E41C}" type="slidenum">
              <a:rPr lang="ko-KR" altLang="en-US" smtClean="0"/>
              <a:t>‹#›</a:t>
            </a:fld>
            <a:endParaRPr lang="ko-KR" altLang="en-US"/>
          </a:p>
        </p:txBody>
      </p:sp>
    </p:spTree>
    <p:extLst>
      <p:ext uri="{BB962C8B-B14F-4D97-AF65-F5344CB8AC3E}">
        <p14:creationId xmlns:p14="http://schemas.microsoft.com/office/powerpoint/2010/main" val="175130519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다니엘의 꿈 해석이 </a:t>
            </a:r>
            <a:r>
              <a:rPr lang="en-US" altLang="ko-KR" b="1" dirty="0"/>
              <a:t>B-603</a:t>
            </a:r>
            <a:r>
              <a:rPr lang="ko-KR" altLang="en-US" b="1" dirty="0"/>
              <a:t>년경 </a:t>
            </a:r>
            <a:r>
              <a:rPr lang="en-US" altLang="ko-KR" b="1" dirty="0"/>
              <a:t>( 20</a:t>
            </a:r>
            <a:r>
              <a:rPr lang="ko-KR" altLang="en-US" b="1" dirty="0"/>
              <a:t>대 </a:t>
            </a:r>
            <a:r>
              <a:rPr lang="ko-KR" altLang="en-US" b="1" dirty="0" err="1"/>
              <a:t>쯤의</a:t>
            </a:r>
            <a:r>
              <a:rPr lang="ko-KR" altLang="en-US" b="1" dirty="0"/>
              <a:t> 왕 </a:t>
            </a:r>
            <a:r>
              <a:rPr lang="en-US" altLang="ko-KR" b="1"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1" dirty="0"/>
              <a:t>그로부터 약 </a:t>
            </a:r>
            <a:r>
              <a:rPr lang="en-US" altLang="ko-KR" b="1" dirty="0"/>
              <a:t>15</a:t>
            </a:r>
            <a:r>
              <a:rPr lang="ko-KR" altLang="en-US" b="1" dirty="0" err="1"/>
              <a:t>년넘게</a:t>
            </a:r>
            <a:r>
              <a:rPr lang="ko-KR" altLang="en-US" b="1" dirty="0"/>
              <a:t> 지난 뒤 </a:t>
            </a:r>
            <a:r>
              <a:rPr lang="en-US" altLang="ko-KR" b="1" dirty="0"/>
              <a:t>( 40</a:t>
            </a:r>
            <a:r>
              <a:rPr lang="ko-KR" altLang="en-US" b="1" dirty="0"/>
              <a:t>대가 됨 </a:t>
            </a:r>
            <a:r>
              <a:rPr lang="en-US" altLang="ko-KR" b="1" dirty="0"/>
              <a:t>)  -</a:t>
            </a:r>
            <a:r>
              <a:rPr lang="en-US" altLang="ko-KR" dirty="0"/>
              <a:t>70 </a:t>
            </a:r>
            <a:r>
              <a:rPr lang="ko-KR" altLang="en-US" dirty="0" err="1"/>
              <a:t>인역</a:t>
            </a:r>
            <a:r>
              <a:rPr lang="ko-KR" altLang="en-US" dirty="0"/>
              <a:t> </a:t>
            </a:r>
            <a:r>
              <a:rPr lang="en-US" altLang="ko-KR" dirty="0"/>
              <a:t>(LXX) </a:t>
            </a:r>
            <a:r>
              <a:rPr lang="ko-KR" altLang="en-US" dirty="0"/>
              <a:t>과 </a:t>
            </a:r>
            <a:r>
              <a:rPr lang="ko-KR" altLang="en-US" dirty="0" err="1"/>
              <a:t>데오도션</a:t>
            </a:r>
            <a:r>
              <a:rPr lang="ko-KR" altLang="en-US" dirty="0"/>
              <a:t> </a:t>
            </a:r>
            <a:r>
              <a:rPr lang="en-US" altLang="ko-KR" dirty="0"/>
              <a:t>(Theodotion) </a:t>
            </a:r>
            <a:r>
              <a:rPr lang="ko-KR" altLang="en-US" dirty="0"/>
              <a:t>역은 </a:t>
            </a:r>
            <a:r>
              <a:rPr lang="ko-KR" altLang="en-US" dirty="0" err="1"/>
              <a:t>느부갓네살</a:t>
            </a:r>
            <a:r>
              <a:rPr lang="ko-KR" altLang="en-US" dirty="0"/>
              <a:t> 재위 </a:t>
            </a:r>
            <a:r>
              <a:rPr lang="en-US" altLang="ko-KR" dirty="0"/>
              <a:t>18</a:t>
            </a:r>
            <a:r>
              <a:rPr lang="ko-KR" altLang="en-US" dirty="0"/>
              <a:t>년째인 </a:t>
            </a:r>
            <a:r>
              <a:rPr lang="en-US" altLang="ko-KR" dirty="0"/>
              <a:t>B.C. 586</a:t>
            </a:r>
            <a:r>
              <a:rPr lang="ko-KR" altLang="en-US" dirty="0"/>
              <a:t>년</a:t>
            </a:r>
          </a:p>
          <a:p>
            <a:endParaRPr lang="en-US" altLang="ko-KR" b="1" dirty="0"/>
          </a:p>
          <a:p>
            <a:r>
              <a:rPr lang="en-US" altLang="ko-KR" b="1" dirty="0"/>
              <a:t>60</a:t>
            </a:r>
            <a:r>
              <a:rPr lang="ko-KR" altLang="en-US" b="1" dirty="0" err="1"/>
              <a:t>규빗</a:t>
            </a:r>
            <a:r>
              <a:rPr lang="ko-KR" altLang="en-US" b="1" dirty="0"/>
              <a:t> </a:t>
            </a:r>
            <a:r>
              <a:rPr lang="en-US" altLang="ko-KR" b="1" dirty="0"/>
              <a:t>– </a:t>
            </a:r>
            <a:r>
              <a:rPr lang="ko-KR" altLang="en-US" b="1" dirty="0"/>
              <a:t>약 </a:t>
            </a:r>
            <a:r>
              <a:rPr lang="en-US" altLang="ko-KR" b="1" dirty="0"/>
              <a:t>30 </a:t>
            </a:r>
            <a:r>
              <a:rPr lang="ko-KR" altLang="en-US" b="1" dirty="0"/>
              <a:t>미터</a:t>
            </a:r>
            <a:endParaRPr lang="en-US" altLang="ko-KR" b="1" dirty="0"/>
          </a:p>
          <a:p>
            <a:r>
              <a:rPr lang="en-US" altLang="ko-KR" b="1" dirty="0"/>
              <a:t>6</a:t>
            </a:r>
            <a:r>
              <a:rPr lang="ko-KR" altLang="en-US" b="1" dirty="0" err="1"/>
              <a:t>규빗</a:t>
            </a:r>
            <a:r>
              <a:rPr lang="ko-KR" altLang="en-US" b="1" dirty="0"/>
              <a:t> </a:t>
            </a:r>
            <a:r>
              <a:rPr lang="en-US" altLang="ko-KR" b="1" dirty="0"/>
              <a:t>– </a:t>
            </a:r>
            <a:r>
              <a:rPr lang="ko-KR" altLang="en-US" b="1" dirty="0"/>
              <a:t>약 </a:t>
            </a:r>
            <a:r>
              <a:rPr lang="en-US" altLang="ko-KR" b="1" dirty="0"/>
              <a:t>3</a:t>
            </a:r>
            <a:r>
              <a:rPr lang="ko-KR" altLang="en-US" b="1" dirty="0"/>
              <a:t>미터의 순금 신상 </a:t>
            </a:r>
            <a:r>
              <a:rPr lang="en-US" altLang="ko-KR" b="1" dirty="0"/>
              <a:t>( </a:t>
            </a:r>
            <a:r>
              <a:rPr lang="ko-KR" altLang="en-US" b="1" dirty="0"/>
              <a:t>사람의 모양 </a:t>
            </a:r>
            <a:r>
              <a:rPr lang="en-US" altLang="ko-KR" b="1" dirty="0"/>
              <a:t>)- </a:t>
            </a:r>
            <a:r>
              <a:rPr lang="ko-KR" altLang="en-US" b="1" dirty="0"/>
              <a:t>어디에서 </a:t>
            </a:r>
            <a:r>
              <a:rPr lang="en-US" altLang="ko-KR" b="1" dirty="0"/>
              <a:t>Idea ?  </a:t>
            </a:r>
            <a:r>
              <a:rPr lang="ko-KR" altLang="en-US" b="1" dirty="0"/>
              <a:t>자신의</a:t>
            </a:r>
            <a:r>
              <a:rPr lang="en-US" altLang="ko-KR" b="1" dirty="0"/>
              <a:t> </a:t>
            </a:r>
            <a:r>
              <a:rPr lang="ko-KR" altLang="en-US" b="1" dirty="0"/>
              <a:t>꿈</a:t>
            </a:r>
            <a:endParaRPr lang="en-US" altLang="ko-KR" b="1" dirty="0"/>
          </a:p>
          <a:p>
            <a:r>
              <a:rPr lang="ko-KR" altLang="en-US" b="1" dirty="0"/>
              <a:t>왜 그 신상을 만들까 </a:t>
            </a:r>
            <a:r>
              <a:rPr lang="en-US" altLang="ko-KR" b="1" dirty="0"/>
              <a:t>?</a:t>
            </a:r>
          </a:p>
          <a:p>
            <a:r>
              <a:rPr lang="en-US" altLang="ko-KR" b="1" dirty="0"/>
              <a:t>-586</a:t>
            </a:r>
            <a:r>
              <a:rPr lang="ko-KR" altLang="en-US" b="1" dirty="0"/>
              <a:t>년은 유다를 멸망시킨 해</a:t>
            </a:r>
            <a:endParaRPr lang="en-US" altLang="ko-KR" b="1" dirty="0"/>
          </a:p>
          <a:p>
            <a:r>
              <a:rPr lang="ko-KR" altLang="en-US" b="1" dirty="0"/>
              <a:t>여호와 하나님을 섬긴다는 유다가 멸망되었다</a:t>
            </a:r>
            <a:r>
              <a:rPr lang="en-US" altLang="ko-KR" b="1" dirty="0"/>
              <a:t>.</a:t>
            </a:r>
          </a:p>
          <a:p>
            <a:r>
              <a:rPr lang="ko-KR" altLang="en-US" b="1" dirty="0"/>
              <a:t>자신의 군대가 망하게 하였다</a:t>
            </a:r>
            <a:r>
              <a:rPr lang="en-US" altLang="ko-KR" b="1" dirty="0"/>
              <a:t>.</a:t>
            </a:r>
          </a:p>
          <a:p>
            <a:r>
              <a:rPr lang="ko-KR" altLang="en-US" b="1" dirty="0"/>
              <a:t>이것을 통해 자신이 하나님을 섬기는 유다를 정복함을 통해 하나님도 별것 아니군 </a:t>
            </a:r>
            <a:r>
              <a:rPr lang="en-US" altLang="ko-KR" b="1" dirty="0"/>
              <a:t>~</a:t>
            </a:r>
          </a:p>
          <a:p>
            <a:r>
              <a:rPr lang="ko-KR" altLang="en-US" b="1" dirty="0"/>
              <a:t>다니엘의 하나님은 대단하긴 한데 나는 그 신을 이겼다</a:t>
            </a:r>
            <a:endParaRPr lang="en-US" altLang="ko-KR" b="1" dirty="0"/>
          </a:p>
          <a:p>
            <a:r>
              <a:rPr lang="ko-KR" altLang="en-US" b="1" dirty="0"/>
              <a:t>이제 내가 세상 끝까지 승리할 것이라고 착각</a:t>
            </a:r>
            <a:endParaRPr lang="en-US" altLang="ko-KR" b="1" dirty="0"/>
          </a:p>
          <a:p>
            <a:r>
              <a:rPr lang="en-US" altLang="ko-KR" b="1" dirty="0"/>
              <a:t> - </a:t>
            </a:r>
            <a:r>
              <a:rPr lang="ko-KR" altLang="en-US" b="1" dirty="0"/>
              <a:t>유다가 </a:t>
            </a:r>
            <a:r>
              <a:rPr lang="ko-KR" altLang="en-US" b="1" dirty="0" err="1"/>
              <a:t>멸망받은</a:t>
            </a:r>
            <a:r>
              <a:rPr lang="ko-KR" altLang="en-US" b="1" dirty="0"/>
              <a:t> 이유는 </a:t>
            </a:r>
            <a:r>
              <a:rPr lang="ko-KR" altLang="en-US" b="1" dirty="0" err="1"/>
              <a:t>뭐때문인가</a:t>
            </a:r>
            <a:r>
              <a:rPr lang="ko-KR" altLang="en-US" b="1" dirty="0"/>
              <a:t> </a:t>
            </a:r>
            <a:r>
              <a:rPr lang="en-US" altLang="ko-KR" b="1" dirty="0"/>
              <a:t>?</a:t>
            </a:r>
          </a:p>
          <a:p>
            <a:r>
              <a:rPr lang="en-US" altLang="ko-KR" b="1" dirty="0"/>
              <a:t> - </a:t>
            </a:r>
            <a:r>
              <a:rPr lang="ko-KR" altLang="en-US" b="1" dirty="0"/>
              <a:t>다니엘 </a:t>
            </a:r>
            <a:r>
              <a:rPr lang="en-US" altLang="ko-KR" b="1" dirty="0"/>
              <a:t>1</a:t>
            </a:r>
            <a:r>
              <a:rPr lang="ko-KR" altLang="en-US" b="1" dirty="0"/>
              <a:t>장에 보면 하나님이 바벨론 손에 넘기신 것이다</a:t>
            </a:r>
            <a:r>
              <a:rPr lang="en-US" altLang="ko-KR" b="1" dirty="0"/>
              <a:t>. </a:t>
            </a:r>
            <a:r>
              <a:rPr lang="ko-KR" altLang="en-US" b="1" dirty="0"/>
              <a:t>이들의 죄를 회개케 하시려고</a:t>
            </a:r>
            <a:endParaRPr lang="en-US" altLang="ko-KR" b="1" dirty="0"/>
          </a:p>
          <a:p>
            <a:r>
              <a:rPr lang="en-US" altLang="ko-KR" b="1" dirty="0"/>
              <a:t>   </a:t>
            </a:r>
            <a:r>
              <a:rPr lang="ko-KR" altLang="en-US" b="1" dirty="0"/>
              <a:t>결코 하나님이 힘이 </a:t>
            </a:r>
            <a:r>
              <a:rPr lang="ko-KR" altLang="en-US" b="1" dirty="0" err="1"/>
              <a:t>없어서가</a:t>
            </a:r>
            <a:r>
              <a:rPr lang="ko-KR" altLang="en-US" b="1" dirty="0"/>
              <a:t> 아니었다</a:t>
            </a:r>
            <a:r>
              <a:rPr lang="en-US" altLang="ko-KR" b="1" dirty="0"/>
              <a:t>.</a:t>
            </a:r>
          </a:p>
          <a:p>
            <a:r>
              <a:rPr lang="ko-KR" altLang="en-US" b="1" dirty="0"/>
              <a:t>오해하지 말라</a:t>
            </a:r>
            <a:endParaRPr lang="en-US" altLang="ko-KR" b="1" dirty="0"/>
          </a:p>
          <a:p>
            <a:r>
              <a:rPr lang="ko-KR" altLang="en-US" b="1" dirty="0"/>
              <a:t>하나님께서 가만히 계신 것이 결코 자기 백성을 보호하지 못하기 때문이 아니다</a:t>
            </a:r>
            <a:endParaRPr lang="en-US" altLang="ko-KR" b="1" dirty="0"/>
          </a:p>
          <a:p>
            <a:r>
              <a:rPr lang="ko-KR" altLang="en-US" b="1" dirty="0"/>
              <a:t>하나님께서 지금 조용하신 것은 주님의 뜻이 있기 때문이다</a:t>
            </a:r>
            <a:r>
              <a:rPr lang="en-US" altLang="ko-KR" b="1" dirty="0"/>
              <a:t>.</a:t>
            </a:r>
          </a:p>
          <a:p>
            <a:r>
              <a:rPr lang="ko-KR" altLang="en-US" b="1" dirty="0"/>
              <a:t>하나님은 반응하신다</a:t>
            </a:r>
            <a:r>
              <a:rPr lang="en-US" altLang="ko-KR" b="1" dirty="0"/>
              <a:t>.</a:t>
            </a:r>
          </a:p>
          <a:p>
            <a:r>
              <a:rPr lang="en-US" altLang="ko-KR" b="1" dirty="0"/>
              <a:t> - </a:t>
            </a:r>
            <a:r>
              <a:rPr lang="ko-KR" altLang="en-US" b="1" dirty="0"/>
              <a:t>그런데 이 왕은 자기가 하나님을 이겼다고  착각하고 하나님의 계획도 바꾸겠다고 맘 먹었다</a:t>
            </a:r>
            <a:r>
              <a:rPr lang="en-US" altLang="ko-KR" b="1" dirty="0"/>
              <a:t>.</a:t>
            </a:r>
          </a:p>
          <a:p>
            <a:endParaRPr lang="en-US" altLang="ko-KR" b="1" dirty="0"/>
          </a:p>
          <a:p>
            <a:r>
              <a:rPr lang="ko-KR" altLang="en-US" b="1" dirty="0" err="1"/>
              <a:t>느브갓네살은</a:t>
            </a:r>
            <a:r>
              <a:rPr lang="ko-KR" altLang="en-US" b="1" dirty="0"/>
              <a:t> 하나님의 정하심을 알고도 자신의 나라가 영원하길 원하였다</a:t>
            </a:r>
            <a:r>
              <a:rPr lang="en-US" altLang="ko-KR" b="1" dirty="0"/>
              <a:t>. </a:t>
            </a:r>
          </a:p>
          <a:p>
            <a:r>
              <a:rPr lang="ko-KR" altLang="en-US" b="1" dirty="0"/>
              <a:t>하나님의 계획을 알지만 인간은 시간이 </a:t>
            </a:r>
            <a:r>
              <a:rPr lang="ko-KR" altLang="en-US" b="1" dirty="0" err="1"/>
              <a:t>자나니</a:t>
            </a:r>
            <a:r>
              <a:rPr lang="ko-KR" altLang="en-US" b="1" dirty="0"/>
              <a:t> 자기 자신이 하나님의 뜻을 </a:t>
            </a:r>
            <a:r>
              <a:rPr lang="ko-KR" altLang="en-US" b="1" dirty="0" err="1"/>
              <a:t>거역하고라도</a:t>
            </a:r>
            <a:r>
              <a:rPr lang="ko-KR" altLang="en-US" b="1" dirty="0"/>
              <a:t> 영원하고자 하였다</a:t>
            </a:r>
            <a:r>
              <a:rPr lang="en-US" altLang="ko-KR" b="1" dirty="0"/>
              <a:t>.</a:t>
            </a:r>
          </a:p>
          <a:p>
            <a:r>
              <a:rPr lang="ko-KR" altLang="en-US" b="1" dirty="0"/>
              <a:t>인간의 욕심과 교만</a:t>
            </a:r>
            <a:endParaRPr lang="en-US" altLang="ko-KR" b="1" dirty="0"/>
          </a:p>
          <a:p>
            <a:r>
              <a:rPr lang="ko-KR" altLang="en-US" b="1" dirty="0"/>
              <a:t>사람의 욕심</a:t>
            </a:r>
            <a:endParaRPr lang="en-US" altLang="ko-KR" b="1" dirty="0"/>
          </a:p>
          <a:p>
            <a:r>
              <a:rPr lang="ko-KR" altLang="en-US" dirty="0"/>
              <a:t>자기나라가 금나라이지만 이것이 영원하길 원한다</a:t>
            </a:r>
            <a:r>
              <a:rPr lang="en-US" altLang="ko-KR" dirty="0"/>
              <a:t>.</a:t>
            </a:r>
          </a:p>
          <a:p>
            <a:r>
              <a:rPr lang="ko-KR" altLang="en-US" b="1" dirty="0"/>
              <a:t>금으로 발끝까지 만들었다</a:t>
            </a:r>
            <a:r>
              <a:rPr lang="en-US" altLang="ko-KR" dirty="0"/>
              <a:t>.</a:t>
            </a:r>
          </a:p>
          <a:p>
            <a:r>
              <a:rPr lang="ko-KR" altLang="en-US" dirty="0"/>
              <a:t>하나님의 정하심을 알고도 여전히 자기 목적을 이루고자 하는 </a:t>
            </a:r>
            <a:r>
              <a:rPr lang="ko-KR" altLang="en-US" b="1" dirty="0"/>
              <a:t>인간의 교만함 </a:t>
            </a:r>
            <a:r>
              <a:rPr lang="en-US" altLang="ko-KR" b="1" dirty="0"/>
              <a:t>( </a:t>
            </a:r>
            <a:r>
              <a:rPr lang="ko-KR" altLang="en-US" b="1" dirty="0"/>
              <a:t>알고도 일부러 </a:t>
            </a:r>
            <a:r>
              <a:rPr lang="en-US" altLang="ko-KR" b="1" dirty="0"/>
              <a:t>~) </a:t>
            </a:r>
            <a:endParaRPr lang="ko-KR" altLang="en-US" b="1"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a:t>
            </a:fld>
            <a:endParaRPr lang="ko-KR" altLang="en-US"/>
          </a:p>
        </p:txBody>
      </p:sp>
    </p:spTree>
    <p:extLst>
      <p:ext uri="{BB962C8B-B14F-4D97-AF65-F5344CB8AC3E}">
        <p14:creationId xmlns:p14="http://schemas.microsoft.com/office/powerpoint/2010/main" val="127604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이에 대해 </a:t>
            </a:r>
            <a:r>
              <a:rPr lang="ko-KR" altLang="en-US" b="1" dirty="0"/>
              <a:t>신앙으로 반대하는 사람</a:t>
            </a:r>
            <a:r>
              <a:rPr lang="ko-KR" altLang="en-US" dirty="0"/>
              <a:t>이 있다</a:t>
            </a:r>
            <a:r>
              <a:rPr lang="en-US" altLang="ko-KR" dirty="0"/>
              <a:t>.</a:t>
            </a:r>
          </a:p>
          <a:p>
            <a:r>
              <a:rPr lang="ko-KR" altLang="en-US" dirty="0" err="1"/>
              <a:t>하나님께만</a:t>
            </a:r>
            <a:r>
              <a:rPr lang="ko-KR" altLang="en-US" dirty="0"/>
              <a:t> 경배하는 믿음을 통해 국가의 제도와 법에 반대한다</a:t>
            </a:r>
            <a:r>
              <a:rPr lang="en-US" altLang="ko-KR" dirty="0"/>
              <a:t>.</a:t>
            </a:r>
          </a:p>
          <a:p>
            <a:r>
              <a:rPr lang="ko-KR" altLang="en-US" dirty="0"/>
              <a:t>왜 </a:t>
            </a:r>
            <a:r>
              <a:rPr lang="en-US" altLang="ko-KR" dirty="0"/>
              <a:t>?</a:t>
            </a:r>
          </a:p>
          <a:p>
            <a:r>
              <a:rPr lang="ko-KR" altLang="en-US" dirty="0"/>
              <a:t>그것은 하나님의 말씀에 위배되기 때문이다</a:t>
            </a:r>
            <a:r>
              <a:rPr lang="en-US" altLang="ko-KR" dirty="0"/>
              <a:t>.</a:t>
            </a:r>
          </a:p>
          <a:p>
            <a:r>
              <a:rPr lang="ko-KR" altLang="en-US" b="1" dirty="0"/>
              <a:t>우리의 신앙이 국가정책과 배치될 때 우리는 어떻게 할까 </a:t>
            </a:r>
            <a:r>
              <a:rPr lang="en-US" altLang="ko-KR" b="1" dirty="0"/>
              <a:t>?</a:t>
            </a:r>
          </a:p>
          <a:p>
            <a:r>
              <a:rPr lang="ko-KR" altLang="en-US" dirty="0"/>
              <a:t>대부분은 순순히 따라갈 것이다</a:t>
            </a:r>
            <a:r>
              <a:rPr lang="en-US" altLang="ko-KR" dirty="0"/>
              <a:t>.</a:t>
            </a:r>
          </a:p>
          <a:p>
            <a:r>
              <a:rPr lang="ko-KR" altLang="en-US" dirty="0"/>
              <a:t>그러나 하나님 말씀을 지키기 위해 국가를 반대하는 사람들이 있다</a:t>
            </a:r>
            <a:r>
              <a:rPr lang="en-US" altLang="ko-KR" dirty="0"/>
              <a:t>.</a:t>
            </a:r>
          </a:p>
          <a:p>
            <a:r>
              <a:rPr lang="ko-KR" altLang="en-US" dirty="0"/>
              <a:t>세상은 말할 것이다</a:t>
            </a:r>
            <a:r>
              <a:rPr lang="en-US" altLang="ko-KR" dirty="0"/>
              <a:t>. </a:t>
            </a:r>
            <a:r>
              <a:rPr lang="ko-KR" altLang="en-US" dirty="0"/>
              <a:t>애국심도 없는 사람들</a:t>
            </a:r>
            <a:r>
              <a:rPr lang="en-US" altLang="ko-KR" dirty="0"/>
              <a:t>, </a:t>
            </a:r>
            <a:r>
              <a:rPr lang="ko-KR" altLang="en-US" dirty="0"/>
              <a:t>나라를 사랑하지 않는 존재들이 있다</a:t>
            </a:r>
            <a:r>
              <a:rPr lang="en-US" altLang="ko-KR" dirty="0"/>
              <a:t>.</a:t>
            </a:r>
          </a:p>
          <a:p>
            <a:r>
              <a:rPr lang="ko-KR" altLang="en-US" dirty="0"/>
              <a:t>그러나 나라를 사랑하지 않는 것이 아니라</a:t>
            </a:r>
            <a:endParaRPr lang="en-US" altLang="ko-KR" dirty="0"/>
          </a:p>
          <a:p>
            <a:r>
              <a:rPr lang="ko-KR" altLang="en-US" dirty="0"/>
              <a:t>나라가 하나님의 법에 </a:t>
            </a:r>
            <a:r>
              <a:rPr lang="ko-KR" altLang="en-US" dirty="0" err="1"/>
              <a:t>순복하지</a:t>
            </a:r>
            <a:r>
              <a:rPr lang="ko-KR" altLang="en-US" dirty="0"/>
              <a:t> 않으므로 하나님의 </a:t>
            </a:r>
            <a:r>
              <a:rPr lang="ko-KR" altLang="en-US" dirty="0" err="1"/>
              <a:t>법앞에</a:t>
            </a:r>
            <a:r>
              <a:rPr lang="ko-KR" altLang="en-US" dirty="0"/>
              <a:t> 엎드리는 것이다</a:t>
            </a:r>
            <a:r>
              <a:rPr lang="en-US" altLang="ko-KR" dirty="0"/>
              <a:t>.</a:t>
            </a:r>
          </a:p>
          <a:p>
            <a:r>
              <a:rPr lang="ko-KR" altLang="en-US" dirty="0"/>
              <a:t>그러나</a:t>
            </a:r>
            <a:endParaRPr lang="en-US" altLang="ko-KR" dirty="0"/>
          </a:p>
          <a:p>
            <a:r>
              <a:rPr lang="ko-KR" altLang="en-US" dirty="0"/>
              <a:t>독재자는 이것을 반역으로 여긴다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12</a:t>
            </a:fld>
            <a:endParaRPr lang="ko-KR" altLang="en-US"/>
          </a:p>
        </p:txBody>
      </p:sp>
    </p:spTree>
    <p:extLst>
      <p:ext uri="{BB962C8B-B14F-4D97-AF65-F5344CB8AC3E}">
        <p14:creationId xmlns:p14="http://schemas.microsoft.com/office/powerpoint/2010/main" val="45580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정부는 사라진다</a:t>
            </a:r>
            <a:r>
              <a:rPr lang="en-US" altLang="ko-KR" dirty="0"/>
              <a:t>. </a:t>
            </a:r>
            <a:r>
              <a:rPr lang="ko-KR" altLang="en-US" dirty="0"/>
              <a:t>제국도 사라진다</a:t>
            </a:r>
            <a:r>
              <a:rPr lang="en-US" altLang="ko-KR" dirty="0"/>
              <a:t>. </a:t>
            </a:r>
            <a:r>
              <a:rPr lang="ko-KR" altLang="en-US" dirty="0"/>
              <a:t>그렇다면 그 법도 사라질 거이다</a:t>
            </a:r>
            <a:r>
              <a:rPr lang="en-US" altLang="ko-KR" dirty="0"/>
              <a:t>.</a:t>
            </a:r>
          </a:p>
          <a:p>
            <a:r>
              <a:rPr lang="ko-KR" altLang="en-US" dirty="0"/>
              <a:t>성도는 영원한 하나님 나라의 백성이다</a:t>
            </a:r>
            <a:r>
              <a:rPr lang="en-US" altLang="ko-KR" dirty="0"/>
              <a:t>. </a:t>
            </a:r>
            <a:r>
              <a:rPr lang="ko-KR" altLang="en-US" dirty="0"/>
              <a:t>잠시 있다가 사라질 법이 하나님의 법을 거절한다면</a:t>
            </a:r>
            <a:endParaRPr lang="en-US" altLang="ko-KR" dirty="0"/>
          </a:p>
          <a:p>
            <a:r>
              <a:rPr lang="ko-KR" altLang="en-US" dirty="0"/>
              <a:t>하나님의 심판이 임할 것이며</a:t>
            </a:r>
            <a:endParaRPr lang="en-US" altLang="ko-KR" dirty="0"/>
          </a:p>
          <a:p>
            <a:r>
              <a:rPr lang="ko-KR" altLang="en-US" dirty="0"/>
              <a:t>뿐만 아니라 성도는 </a:t>
            </a:r>
            <a:r>
              <a:rPr lang="ko-KR" altLang="en-US" dirty="0" err="1"/>
              <a:t>어던</a:t>
            </a:r>
            <a:r>
              <a:rPr lang="ko-KR" altLang="en-US" dirty="0"/>
              <a:t> 것을 지킬 것인가 </a:t>
            </a:r>
            <a:r>
              <a:rPr lang="en-US" altLang="ko-KR" dirty="0"/>
              <a:t>? </a:t>
            </a:r>
            <a:r>
              <a:rPr lang="ko-KR" altLang="en-US" dirty="0"/>
              <a:t>나는 하나님 나라의 백성인가 아니면 이 땅의 백성인가 </a:t>
            </a:r>
            <a:r>
              <a:rPr lang="en-US" altLang="ko-KR" dirty="0"/>
              <a:t>?</a:t>
            </a:r>
          </a:p>
          <a:p>
            <a:r>
              <a:rPr lang="ko-KR" altLang="en-US" dirty="0"/>
              <a:t>더 높은 하나님의 법이 우리에게 우선이 된다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13</a:t>
            </a:fld>
            <a:endParaRPr lang="ko-KR" altLang="en-US"/>
          </a:p>
        </p:txBody>
      </p:sp>
    </p:spTree>
    <p:extLst>
      <p:ext uri="{BB962C8B-B14F-4D97-AF65-F5344CB8AC3E}">
        <p14:creationId xmlns:p14="http://schemas.microsoft.com/office/powerpoint/2010/main" val="43894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그는 이미 하나님을 알고 인정했던 사람이다</a:t>
            </a:r>
            <a:r>
              <a:rPr lang="en-US" altLang="ko-KR" dirty="0"/>
              <a:t>.</a:t>
            </a:r>
          </a:p>
          <a:p>
            <a:r>
              <a:rPr lang="ko-KR" altLang="en-US" dirty="0"/>
              <a:t>과연 하나님이 그렇구나</a:t>
            </a:r>
            <a:endParaRPr lang="en-US" altLang="ko-KR" dirty="0"/>
          </a:p>
          <a:p>
            <a:r>
              <a:rPr lang="ko-KR" altLang="en-US" dirty="0"/>
              <a:t>그러나 변화되지 않는 심령은 여전히 자기를 숭배한다</a:t>
            </a:r>
            <a:r>
              <a:rPr lang="en-US" altLang="ko-KR" dirty="0"/>
              <a:t>.</a:t>
            </a:r>
          </a:p>
          <a:p>
            <a:r>
              <a:rPr lang="ko-KR" altLang="en-US" dirty="0"/>
              <a:t>그리고 자기를 숭배하도록 강요한다</a:t>
            </a:r>
            <a:r>
              <a:rPr lang="en-US" altLang="ko-KR" dirty="0"/>
              <a:t>.</a:t>
            </a:r>
          </a:p>
          <a:p>
            <a:r>
              <a:rPr lang="ko-KR" altLang="en-US" dirty="0"/>
              <a:t>이것이 인간의 본질이다</a:t>
            </a:r>
            <a:r>
              <a:rPr lang="en-US" altLang="ko-KR" dirty="0"/>
              <a:t>.</a:t>
            </a:r>
          </a:p>
          <a:p>
            <a:r>
              <a:rPr lang="ko-KR" altLang="en-US" dirty="0"/>
              <a:t>인간은 결국 자기 숭배를 하는 존재이다</a:t>
            </a:r>
            <a:r>
              <a:rPr lang="en-US" altLang="ko-KR" dirty="0"/>
              <a:t>.</a:t>
            </a:r>
          </a:p>
          <a:p>
            <a:r>
              <a:rPr lang="ko-KR" altLang="en-US" dirty="0"/>
              <a:t>피조물이 자신을 숭배한다</a:t>
            </a:r>
            <a:r>
              <a:rPr lang="en-US" altLang="ko-KR" dirty="0"/>
              <a:t>. </a:t>
            </a:r>
            <a:r>
              <a:rPr lang="ko-KR" altLang="en-US" dirty="0"/>
              <a:t>하나님을 인정하지 않고 하나님이 </a:t>
            </a:r>
            <a:r>
              <a:rPr lang="ko-KR" altLang="en-US" dirty="0" err="1"/>
              <a:t>되려한다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15</a:t>
            </a:fld>
            <a:endParaRPr lang="ko-KR" altLang="en-US"/>
          </a:p>
        </p:txBody>
      </p:sp>
    </p:spTree>
    <p:extLst>
      <p:ext uri="{BB962C8B-B14F-4D97-AF65-F5344CB8AC3E}">
        <p14:creationId xmlns:p14="http://schemas.microsoft.com/office/powerpoint/2010/main" val="354079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이것은 타협할 일이 아니다</a:t>
            </a:r>
            <a:r>
              <a:rPr lang="en-US" altLang="ko-KR" b="1" dirty="0"/>
              <a:t>.</a:t>
            </a:r>
          </a:p>
          <a:p>
            <a:r>
              <a:rPr lang="ko-KR" altLang="en-US" dirty="0"/>
              <a:t>우상숭배는 타협해서는 </a:t>
            </a:r>
            <a:r>
              <a:rPr lang="ko-KR" altLang="en-US" dirty="0" err="1"/>
              <a:t>않된다</a:t>
            </a:r>
            <a:r>
              <a:rPr lang="en-US" altLang="ko-KR" dirty="0"/>
              <a:t>. </a:t>
            </a:r>
            <a:r>
              <a:rPr lang="ko-KR" altLang="en-US" dirty="0"/>
              <a:t>그것이 설령 왕과 나라의 법을 어기는 일이라도 </a:t>
            </a:r>
            <a:endParaRPr lang="en-US" altLang="ko-KR" dirty="0"/>
          </a:p>
          <a:p>
            <a:r>
              <a:rPr lang="ko-KR" altLang="en-US" dirty="0"/>
              <a:t>그들은 이미 하나님의 법을 어겼다</a:t>
            </a:r>
            <a:r>
              <a:rPr lang="en-US" altLang="ko-KR" dirty="0"/>
              <a:t>.</a:t>
            </a:r>
          </a:p>
          <a:p>
            <a:endParaRPr lang="en-US" altLang="ko-KR" dirty="0"/>
          </a:p>
          <a:p>
            <a:r>
              <a:rPr lang="ko-KR" altLang="en-US" dirty="0"/>
              <a:t>이들은 그동안 누리던 것들을 포기해야 한다</a:t>
            </a:r>
            <a:r>
              <a:rPr lang="en-US" altLang="ko-KR" dirty="0"/>
              <a:t>.</a:t>
            </a:r>
          </a:p>
          <a:p>
            <a:r>
              <a:rPr lang="ko-KR" altLang="en-US" dirty="0"/>
              <a:t>이런 상황에서 자신의 신앙을 다시 점검</a:t>
            </a:r>
            <a:endParaRPr lang="en-US" altLang="ko-KR" dirty="0"/>
          </a:p>
          <a:p>
            <a:r>
              <a:rPr lang="ko-KR" altLang="en-US" dirty="0"/>
              <a:t>아마 오면서 여러가지 고민을 했을 것이다</a:t>
            </a:r>
            <a:r>
              <a:rPr lang="en-US" altLang="ko-KR" dirty="0"/>
              <a:t>.</a:t>
            </a:r>
          </a:p>
          <a:p>
            <a:r>
              <a:rPr lang="ko-KR" altLang="en-US" dirty="0"/>
              <a:t>그러나 그들은 뜻을 정하였다</a:t>
            </a:r>
            <a:r>
              <a:rPr lang="en-US" altLang="ko-KR" dirty="0"/>
              <a:t>.</a:t>
            </a:r>
          </a:p>
          <a:p>
            <a:endParaRPr lang="en-US" altLang="ko-KR" dirty="0"/>
          </a:p>
          <a:p>
            <a:r>
              <a:rPr lang="ko-KR" altLang="en-US" dirty="0"/>
              <a:t>이렇게 될 때 성도는 핍박을 받게 된다</a:t>
            </a:r>
            <a:r>
              <a:rPr lang="en-US" altLang="ko-KR" dirty="0"/>
              <a:t>.’</a:t>
            </a:r>
          </a:p>
          <a:p>
            <a:r>
              <a:rPr lang="ko-KR" altLang="en-US" dirty="0"/>
              <a:t>때문에 우리의 법이 하나님의 법 아래 있도록 기도해야 한다</a:t>
            </a:r>
            <a:r>
              <a:rPr lang="en-US" altLang="ko-KR" dirty="0"/>
              <a:t>.</a:t>
            </a:r>
          </a:p>
          <a:p>
            <a:r>
              <a:rPr lang="ko-KR" altLang="en-US" dirty="0"/>
              <a:t>인간이 법을 만들면</a:t>
            </a:r>
            <a:endParaRPr lang="en-US" altLang="ko-KR" dirty="0"/>
          </a:p>
          <a:p>
            <a:r>
              <a:rPr lang="ko-KR" altLang="en-US" dirty="0"/>
              <a:t>결국 자기 숭배</a:t>
            </a:r>
            <a:r>
              <a:rPr lang="en-US" altLang="ko-KR" dirty="0"/>
              <a:t>, </a:t>
            </a:r>
            <a:r>
              <a:rPr lang="ko-KR" altLang="en-US" dirty="0"/>
              <a:t>국가 숭배로 변질되고 그것이 마지막 시대이다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16</a:t>
            </a:fld>
            <a:endParaRPr lang="ko-KR" altLang="en-US"/>
          </a:p>
        </p:txBody>
      </p:sp>
    </p:spTree>
    <p:extLst>
      <p:ext uri="{BB962C8B-B14F-4D97-AF65-F5344CB8AC3E}">
        <p14:creationId xmlns:p14="http://schemas.microsoft.com/office/powerpoint/2010/main" val="103430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하나님이 계신다</a:t>
            </a:r>
            <a:r>
              <a:rPr lang="en-US" altLang="ko-KR" dirty="0"/>
              <a:t>.</a:t>
            </a:r>
          </a:p>
          <a:p>
            <a:r>
              <a:rPr lang="ko-KR" altLang="en-US" dirty="0"/>
              <a:t>하나님의 역사를 확신한다</a:t>
            </a:r>
            <a:r>
              <a:rPr lang="en-US" altLang="ko-KR" dirty="0"/>
              <a:t>. </a:t>
            </a:r>
            <a:r>
              <a:rPr lang="ko-KR" altLang="en-US" dirty="0"/>
              <a:t>그러나 </a:t>
            </a:r>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17</a:t>
            </a:fld>
            <a:endParaRPr lang="ko-KR" altLang="en-US"/>
          </a:p>
        </p:txBody>
      </p:sp>
    </p:spTree>
    <p:extLst>
      <p:ext uri="{BB962C8B-B14F-4D97-AF65-F5344CB8AC3E}">
        <p14:creationId xmlns:p14="http://schemas.microsoft.com/office/powerpoint/2010/main" val="95338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하나님의 더 깊은 뜻이 있어 본인들이 여기서 죽을 </a:t>
            </a:r>
            <a:r>
              <a:rPr lang="ko-KR" altLang="en-US" dirty="0" err="1"/>
              <a:t>지언정</a:t>
            </a:r>
            <a:r>
              <a:rPr lang="ko-KR" altLang="en-US" dirty="0"/>
              <a:t> </a:t>
            </a:r>
            <a:endParaRPr lang="en-US" altLang="ko-KR" dirty="0"/>
          </a:p>
          <a:p>
            <a:r>
              <a:rPr lang="ko-KR" altLang="en-US" dirty="0"/>
              <a:t>하나님 이외에 다른 것에 절하지 않겠다</a:t>
            </a:r>
            <a:r>
              <a:rPr lang="en-US" altLang="ko-KR" dirty="0"/>
              <a:t>. </a:t>
            </a:r>
            <a:r>
              <a:rPr lang="ko-KR" altLang="en-US" dirty="0" err="1"/>
              <a:t>국가숭배하지</a:t>
            </a:r>
            <a:r>
              <a:rPr lang="ko-KR" altLang="en-US" dirty="0"/>
              <a:t> 않겠다</a:t>
            </a:r>
            <a:r>
              <a:rPr lang="en-US" altLang="ko-KR" dirty="0"/>
              <a:t>.</a:t>
            </a:r>
          </a:p>
          <a:p>
            <a:endParaRPr lang="en-US" altLang="ko-KR" dirty="0"/>
          </a:p>
          <a:p>
            <a:r>
              <a:rPr lang="ko-KR" altLang="en-US" dirty="0"/>
              <a:t>신앙의 자유</a:t>
            </a:r>
            <a:endParaRPr lang="en-US" altLang="ko-KR" dirty="0"/>
          </a:p>
          <a:p>
            <a:endParaRPr lang="en-US" altLang="ko-KR" dirty="0"/>
          </a:p>
          <a:p>
            <a:r>
              <a:rPr lang="ko-KR" altLang="en-US" dirty="0"/>
              <a:t>국가권력과 신앙이 합치되지 않는다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18</a:t>
            </a:fld>
            <a:endParaRPr lang="ko-KR" altLang="en-US"/>
          </a:p>
        </p:txBody>
      </p:sp>
    </p:spTree>
    <p:extLst>
      <p:ext uri="{BB962C8B-B14F-4D97-AF65-F5344CB8AC3E}">
        <p14:creationId xmlns:p14="http://schemas.microsoft.com/office/powerpoint/2010/main" val="168741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하나님께서 사람을 높이는 과정은 뭔가 </a:t>
            </a:r>
            <a:r>
              <a:rPr lang="en-US" altLang="ko-KR" dirty="0"/>
              <a:t>?</a:t>
            </a:r>
          </a:p>
          <a:p>
            <a:r>
              <a:rPr lang="ko-KR" altLang="en-US" dirty="0"/>
              <a:t>고난과 믿음의 시련을 통하여 그를 더욱 높인다</a:t>
            </a:r>
            <a:r>
              <a:rPr lang="en-US" altLang="ko-KR" dirty="0"/>
              <a:t>.</a:t>
            </a:r>
          </a:p>
          <a:p>
            <a:r>
              <a:rPr lang="ko-KR" altLang="en-US" dirty="0"/>
              <a:t>그냥 아부하거나 뇌물을 써서 높아진 사람은 </a:t>
            </a:r>
            <a:r>
              <a:rPr lang="ko-KR" altLang="en-US" dirty="0" err="1"/>
              <a:t>교만해진다</a:t>
            </a:r>
            <a:r>
              <a:rPr lang="en-US" altLang="ko-KR" dirty="0"/>
              <a:t>.</a:t>
            </a:r>
          </a:p>
          <a:p>
            <a:r>
              <a:rPr lang="ko-KR" altLang="en-US" dirty="0"/>
              <a:t>하지만 순종을 통과한 사람은 겸손한 주님의 사역자가 된다</a:t>
            </a:r>
            <a:r>
              <a:rPr lang="en-US" altLang="ko-KR" dirty="0"/>
              <a:t>.</a:t>
            </a:r>
          </a:p>
          <a:p>
            <a:r>
              <a:rPr lang="ko-KR" altLang="en-US" dirty="0"/>
              <a:t>하나님은 믿음을 통해 우리를 반드시 높이신다</a:t>
            </a:r>
            <a:r>
              <a:rPr lang="en-US" altLang="ko-KR" dirty="0"/>
              <a:t>.</a:t>
            </a:r>
          </a:p>
          <a:p>
            <a:r>
              <a:rPr lang="ko-KR" altLang="en-US" dirty="0"/>
              <a:t>사람이 높여주는 것이 아니라 하나님이 높이시는 것을 받아야 한다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30</a:t>
            </a:fld>
            <a:endParaRPr lang="ko-KR" altLang="en-US"/>
          </a:p>
        </p:txBody>
      </p:sp>
    </p:spTree>
    <p:extLst>
      <p:ext uri="{BB962C8B-B14F-4D97-AF65-F5344CB8AC3E}">
        <p14:creationId xmlns:p14="http://schemas.microsoft.com/office/powerpoint/2010/main" val="289612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a:t>느브갓네살은</a:t>
            </a:r>
            <a:r>
              <a:rPr lang="ko-KR" altLang="en-US" dirty="0"/>
              <a:t> 자기가 만든 신상에게 절하게 한다</a:t>
            </a:r>
            <a:r>
              <a:rPr lang="en-US" altLang="ko-KR" dirty="0"/>
              <a:t>.</a:t>
            </a:r>
          </a:p>
          <a:p>
            <a:r>
              <a:rPr lang="ko-KR" altLang="en-US" dirty="0"/>
              <a:t>자기의 나라가 영원하도록 사람들에게 </a:t>
            </a:r>
            <a:r>
              <a:rPr lang="ko-KR" altLang="en-US" dirty="0" err="1"/>
              <a:t>기도시키고</a:t>
            </a:r>
            <a:r>
              <a:rPr lang="ko-KR" altLang="en-US" dirty="0"/>
              <a:t> </a:t>
            </a:r>
            <a:r>
              <a:rPr lang="ko-KR" altLang="en-US" dirty="0" err="1"/>
              <a:t>경배시킨다</a:t>
            </a:r>
            <a:endParaRPr lang="en-US" altLang="ko-KR" dirty="0"/>
          </a:p>
          <a:p>
            <a:r>
              <a:rPr lang="ko-KR" altLang="en-US" dirty="0"/>
              <a:t>이는 하나님의 말씀에 대한 명백한 도전이며</a:t>
            </a:r>
            <a:endParaRPr lang="en-US" altLang="ko-KR" dirty="0"/>
          </a:p>
          <a:p>
            <a:r>
              <a:rPr lang="ko-KR" altLang="en-US" dirty="0"/>
              <a:t>불신앙이다</a:t>
            </a:r>
            <a:r>
              <a:rPr lang="en-US" altLang="ko-KR" dirty="0"/>
              <a:t>.</a:t>
            </a:r>
          </a:p>
          <a:p>
            <a:r>
              <a:rPr lang="ko-KR" altLang="en-US" dirty="0"/>
              <a:t>자신이 하나님의 은혜로 왕이 되었고</a:t>
            </a:r>
            <a:endParaRPr lang="en-US" altLang="ko-KR" dirty="0"/>
          </a:p>
          <a:p>
            <a:r>
              <a:rPr lang="ko-KR" altLang="en-US" dirty="0"/>
              <a:t>미래에 대한 </a:t>
            </a:r>
            <a:r>
              <a:rPr lang="ko-KR" altLang="en-US" b="1" dirty="0"/>
              <a:t>하나님의 계획을 </a:t>
            </a:r>
            <a:r>
              <a:rPr lang="ko-KR" altLang="en-US" b="1" dirty="0" err="1"/>
              <a:t>안다해도</a:t>
            </a:r>
            <a:r>
              <a:rPr lang="ko-KR" altLang="en-US" b="1" dirty="0"/>
              <a:t> 그는 자기 뜻을 굽히지 않는다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2</a:t>
            </a:fld>
            <a:endParaRPr lang="ko-KR" altLang="en-US"/>
          </a:p>
        </p:txBody>
      </p:sp>
    </p:spTree>
    <p:extLst>
      <p:ext uri="{BB962C8B-B14F-4D97-AF65-F5344CB8AC3E}">
        <p14:creationId xmlns:p14="http://schemas.microsoft.com/office/powerpoint/2010/main" val="60876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악한 왕은 하나님을 대적한다</a:t>
            </a:r>
            <a:r>
              <a:rPr lang="en-US" altLang="ko-KR" dirty="0"/>
              <a:t>. </a:t>
            </a:r>
            <a:r>
              <a:rPr lang="ko-KR" altLang="en-US" dirty="0"/>
              <a:t>적그리스도가 그렇다</a:t>
            </a:r>
            <a:r>
              <a:rPr lang="en-US" altLang="ko-KR" dirty="0"/>
              <a:t>.</a:t>
            </a:r>
          </a:p>
          <a:p>
            <a:r>
              <a:rPr lang="ko-KR" altLang="en-US" dirty="0"/>
              <a:t>세상의 인간의 욕심은 하나님을 </a:t>
            </a:r>
            <a:r>
              <a:rPr lang="ko-KR" altLang="en-US" dirty="0" err="1"/>
              <a:t>안다해도</a:t>
            </a:r>
            <a:r>
              <a:rPr lang="ko-KR" altLang="en-US" dirty="0"/>
              <a:t> </a:t>
            </a:r>
            <a:r>
              <a:rPr lang="ko-KR" altLang="en-US" dirty="0" err="1"/>
              <a:t>죄성은</a:t>
            </a:r>
            <a:r>
              <a:rPr lang="ko-KR" altLang="en-US" dirty="0"/>
              <a:t> 언제나 대적한다</a:t>
            </a:r>
            <a:r>
              <a:rPr lang="en-US" altLang="ko-KR" dirty="0"/>
              <a:t>.</a:t>
            </a:r>
          </a:p>
          <a:p>
            <a:r>
              <a:rPr lang="ko-KR" altLang="en-US" dirty="0" err="1"/>
              <a:t>순복하지</a:t>
            </a:r>
            <a:r>
              <a:rPr lang="ko-KR" altLang="en-US" dirty="0"/>
              <a:t> 않는다</a:t>
            </a:r>
            <a:r>
              <a:rPr lang="en-US" altLang="ko-KR" dirty="0"/>
              <a:t>. </a:t>
            </a:r>
          </a:p>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3</a:t>
            </a:fld>
            <a:endParaRPr lang="ko-KR" altLang="en-US"/>
          </a:p>
        </p:txBody>
      </p:sp>
    </p:spTree>
    <p:extLst>
      <p:ext uri="{BB962C8B-B14F-4D97-AF65-F5344CB8AC3E}">
        <p14:creationId xmlns:p14="http://schemas.microsoft.com/office/powerpoint/2010/main" val="181491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다니엘은 </a:t>
            </a:r>
            <a:r>
              <a:rPr lang="ko-KR" altLang="en-US" b="1" dirty="0" err="1"/>
              <a:t>어디갔나</a:t>
            </a:r>
            <a:r>
              <a:rPr lang="ko-KR" altLang="en-US" b="1" dirty="0"/>
              <a:t> </a:t>
            </a:r>
            <a:r>
              <a:rPr lang="en-US" altLang="ko-KR" b="1" dirty="0"/>
              <a:t>?</a:t>
            </a:r>
          </a:p>
          <a:p>
            <a:r>
              <a:rPr lang="ko-KR" altLang="en-US" dirty="0" err="1"/>
              <a:t>느브갓네살은</a:t>
            </a:r>
            <a:r>
              <a:rPr lang="ko-KR" altLang="en-US" dirty="0"/>
              <a:t> 다니엘을 안다</a:t>
            </a:r>
            <a:r>
              <a:rPr lang="en-US" altLang="ko-KR" dirty="0"/>
              <a:t>. </a:t>
            </a:r>
            <a:r>
              <a:rPr lang="ko-KR" altLang="en-US" dirty="0"/>
              <a:t>두려움이 없다</a:t>
            </a:r>
            <a:r>
              <a:rPr lang="en-US" altLang="ko-KR" dirty="0"/>
              <a:t>.</a:t>
            </a:r>
          </a:p>
          <a:p>
            <a:r>
              <a:rPr lang="ko-KR" altLang="en-US" dirty="0"/>
              <a:t>다니엘이 총리이다</a:t>
            </a:r>
            <a:r>
              <a:rPr lang="en-US" altLang="ko-KR" dirty="0"/>
              <a:t>. </a:t>
            </a:r>
          </a:p>
          <a:p>
            <a:r>
              <a:rPr lang="ko-KR" altLang="en-US" dirty="0"/>
              <a:t>다니엘이 분명히 하지 않을 것은 분명하다</a:t>
            </a:r>
            <a:r>
              <a:rPr lang="en-US" altLang="ko-KR" dirty="0"/>
              <a:t>.</a:t>
            </a:r>
          </a:p>
          <a:p>
            <a:r>
              <a:rPr lang="ko-KR" altLang="en-US" dirty="0"/>
              <a:t>다니엘이 거부하면 아무리 </a:t>
            </a:r>
            <a:r>
              <a:rPr lang="ko-KR" altLang="en-US" dirty="0" err="1"/>
              <a:t>느브갓네살이라도</a:t>
            </a:r>
            <a:r>
              <a:rPr lang="ko-KR" altLang="en-US" dirty="0"/>
              <a:t> 감당이 </a:t>
            </a:r>
            <a:r>
              <a:rPr lang="ko-KR" altLang="en-US" dirty="0" err="1"/>
              <a:t>않된다</a:t>
            </a:r>
            <a:r>
              <a:rPr lang="en-US" altLang="ko-KR" dirty="0"/>
              <a:t>.</a:t>
            </a:r>
          </a:p>
          <a:p>
            <a:r>
              <a:rPr lang="ko-KR" altLang="en-US" dirty="0"/>
              <a:t>왕국의 분열이 있을 수 있다</a:t>
            </a:r>
            <a:r>
              <a:rPr lang="en-US" altLang="ko-KR" dirty="0"/>
              <a:t>. </a:t>
            </a:r>
          </a:p>
          <a:p>
            <a:r>
              <a:rPr lang="ko-KR" altLang="en-US" dirty="0"/>
              <a:t>특별히 다니엘로 인해 </a:t>
            </a:r>
            <a:r>
              <a:rPr lang="ko-KR" altLang="en-US" dirty="0" err="1"/>
              <a:t>도움받은</a:t>
            </a:r>
            <a:r>
              <a:rPr lang="ko-KR" altLang="en-US" dirty="0"/>
              <a:t> 사람들이 왕궁에 많다</a:t>
            </a:r>
            <a:r>
              <a:rPr lang="en-US" altLang="ko-KR" dirty="0"/>
              <a:t>. </a:t>
            </a:r>
            <a:r>
              <a:rPr lang="ko-KR" altLang="en-US" dirty="0"/>
              <a:t>많은 박수 무당들이 다니엘에게 </a:t>
            </a:r>
            <a:r>
              <a:rPr lang="ko-KR" altLang="en-US" dirty="0" err="1"/>
              <a:t>도움받고</a:t>
            </a:r>
            <a:endParaRPr lang="en-US" altLang="ko-KR" dirty="0"/>
          </a:p>
          <a:p>
            <a:r>
              <a:rPr lang="ko-KR" altLang="en-US" dirty="0"/>
              <a:t>많은 군 장성들도 </a:t>
            </a:r>
            <a:r>
              <a:rPr lang="ko-KR" altLang="en-US" dirty="0" err="1"/>
              <a:t>다니엘에</a:t>
            </a:r>
            <a:r>
              <a:rPr lang="ko-KR" altLang="en-US" dirty="0"/>
              <a:t> 대해 잘 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4</a:t>
            </a:fld>
            <a:endParaRPr lang="ko-KR" altLang="en-US"/>
          </a:p>
        </p:txBody>
      </p:sp>
    </p:spTree>
    <p:extLst>
      <p:ext uri="{BB962C8B-B14F-4D97-AF65-F5344CB8AC3E}">
        <p14:creationId xmlns:p14="http://schemas.microsoft.com/office/powerpoint/2010/main" val="289213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사실 금신상은 신을 섬기는 것이 아니라 자기와 자기 나라를 섬기게 한다</a:t>
            </a:r>
            <a:r>
              <a:rPr lang="en-US" altLang="ko-KR" dirty="0"/>
              <a:t>.</a:t>
            </a:r>
          </a:p>
          <a:p>
            <a:r>
              <a:rPr lang="ko-KR" altLang="en-US" dirty="0"/>
              <a:t>바로 적그리스도는 자기와 자기 국가를 경배하게 한다</a:t>
            </a:r>
            <a:r>
              <a:rPr lang="en-US" altLang="ko-KR" dirty="0"/>
              <a:t>.</a:t>
            </a:r>
          </a:p>
          <a:p>
            <a:r>
              <a:rPr lang="ko-KR" altLang="en-US" b="1" dirty="0"/>
              <a:t>마지막 때의 현상은 국가숭배이다</a:t>
            </a:r>
            <a:r>
              <a:rPr lang="en-US" altLang="ko-KR" dirty="0"/>
              <a:t>.</a:t>
            </a:r>
          </a:p>
          <a:p>
            <a:endParaRPr lang="en-US" altLang="ko-KR" dirty="0"/>
          </a:p>
          <a:p>
            <a:r>
              <a:rPr lang="ko-KR" altLang="en-US" dirty="0"/>
              <a:t>지금 </a:t>
            </a:r>
            <a:r>
              <a:rPr lang="ko-KR" altLang="en-US" b="1" dirty="0"/>
              <a:t>국가가 힘을 가지고 사람들을 강제로 엎드리게 </a:t>
            </a:r>
            <a:r>
              <a:rPr lang="ko-KR" altLang="en-US" dirty="0"/>
              <a:t>한다</a:t>
            </a:r>
            <a:r>
              <a:rPr lang="en-US" altLang="ko-KR" dirty="0"/>
              <a:t>.</a:t>
            </a:r>
          </a:p>
          <a:p>
            <a:r>
              <a:rPr lang="ko-KR" altLang="en-US" b="1" dirty="0"/>
              <a:t>일본 군국주의는 천황숭배</a:t>
            </a:r>
            <a:r>
              <a:rPr lang="ko-KR" altLang="en-US" dirty="0"/>
              <a:t>를 통해 애국심을 고취한다</a:t>
            </a:r>
            <a:r>
              <a:rPr lang="en-US" altLang="ko-KR" dirty="0"/>
              <a:t>.</a:t>
            </a:r>
          </a:p>
          <a:p>
            <a:r>
              <a:rPr lang="ko-KR" altLang="en-US" b="1" dirty="0"/>
              <a:t>로마는 황제숭배</a:t>
            </a:r>
            <a:r>
              <a:rPr lang="ko-KR" altLang="en-US" dirty="0"/>
              <a:t>를 통해 애국심을 고취한다</a:t>
            </a:r>
            <a:r>
              <a:rPr lang="en-US" altLang="ko-KR" dirty="0"/>
              <a:t>. ( </a:t>
            </a:r>
            <a:r>
              <a:rPr lang="ko-KR" altLang="en-US" dirty="0"/>
              <a:t>요한 계시록 </a:t>
            </a:r>
            <a:r>
              <a:rPr lang="en-US" altLang="ko-KR" dirty="0"/>
              <a:t>13</a:t>
            </a:r>
            <a:r>
              <a:rPr lang="ko-KR" altLang="en-US" dirty="0"/>
              <a:t>장에 똑같은 일이 있다</a:t>
            </a:r>
            <a:r>
              <a:rPr lang="en-US" altLang="ko-KR" dirty="0"/>
              <a:t>. – </a:t>
            </a:r>
            <a:r>
              <a:rPr lang="ko-KR" altLang="en-US" dirty="0"/>
              <a:t>짐승의 우상에게 절하게 한다</a:t>
            </a:r>
            <a:r>
              <a:rPr lang="en-US" altLang="ko-KR" dirty="0"/>
              <a:t>. </a:t>
            </a:r>
            <a:r>
              <a:rPr lang="ko-KR" altLang="en-US" dirty="0"/>
              <a:t>사람이다</a:t>
            </a:r>
            <a:r>
              <a:rPr lang="en-US" altLang="ko-KR" dirty="0"/>
              <a:t>. </a:t>
            </a:r>
          </a:p>
          <a:p>
            <a:r>
              <a:rPr lang="ko-KR" altLang="en-US" dirty="0"/>
              <a:t>몇이든 죽인다</a:t>
            </a:r>
            <a:r>
              <a:rPr lang="en-US" altLang="ko-KR" dirty="0"/>
              <a:t>. </a:t>
            </a:r>
            <a:r>
              <a:rPr lang="ko-KR" altLang="en-US" dirty="0" err="1"/>
              <a:t>느브갓네살이다</a:t>
            </a:r>
            <a:r>
              <a:rPr lang="en-US" altLang="ko-KR" dirty="0"/>
              <a:t>. </a:t>
            </a:r>
            <a:r>
              <a:rPr lang="ko-KR" altLang="en-US" dirty="0"/>
              <a:t>이런 일이 반드시 일어날 것이다</a:t>
            </a:r>
            <a:r>
              <a:rPr lang="en-US" altLang="ko-KR" dirty="0"/>
              <a:t>. </a:t>
            </a:r>
          </a:p>
          <a:p>
            <a:r>
              <a:rPr lang="ko-KR" altLang="en-US" dirty="0"/>
              <a:t>적그리스도도 애국심이란 이름으로 사람들이 자기를 섬기게 한다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5</a:t>
            </a:fld>
            <a:endParaRPr lang="ko-KR" altLang="en-US"/>
          </a:p>
        </p:txBody>
      </p:sp>
    </p:spTree>
    <p:extLst>
      <p:ext uri="{BB962C8B-B14F-4D97-AF65-F5344CB8AC3E}">
        <p14:creationId xmlns:p14="http://schemas.microsoft.com/office/powerpoint/2010/main" val="400636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세 친구는 믿음을 지킴으로 성공 출세하여 행복했을 것</a:t>
            </a:r>
            <a:endParaRPr lang="en-US" altLang="ko-KR" b="1" dirty="0"/>
          </a:p>
          <a:p>
            <a:r>
              <a:rPr lang="ko-KR" altLang="en-US" b="1" dirty="0" err="1"/>
              <a:t>바벨론에서</a:t>
            </a:r>
            <a:r>
              <a:rPr lang="ko-KR" altLang="en-US" b="1" dirty="0"/>
              <a:t> 주요한 도시를 다스리고</a:t>
            </a:r>
            <a:endParaRPr lang="en-US" altLang="ko-KR" b="1" dirty="0"/>
          </a:p>
          <a:p>
            <a:r>
              <a:rPr lang="ko-KR" altLang="en-US" b="1" dirty="0"/>
              <a:t>또한 자기 백성들</a:t>
            </a:r>
            <a:r>
              <a:rPr lang="en-US" altLang="ko-KR" b="1" dirty="0"/>
              <a:t>(</a:t>
            </a:r>
            <a:r>
              <a:rPr lang="ko-KR" altLang="en-US" b="1" dirty="0"/>
              <a:t>유다</a:t>
            </a:r>
            <a:r>
              <a:rPr lang="en-US" altLang="ko-KR" b="1" dirty="0"/>
              <a:t>)</a:t>
            </a:r>
            <a:r>
              <a:rPr lang="ko-KR" altLang="en-US" b="1" dirty="0"/>
              <a:t>을 돌보는 일에 충실히 할 수 있고</a:t>
            </a:r>
            <a:endParaRPr lang="en-US" altLang="ko-KR" b="1" dirty="0"/>
          </a:p>
          <a:p>
            <a:r>
              <a:rPr lang="ko-KR" altLang="en-US" b="1" dirty="0"/>
              <a:t>좋은 시간을 보냄</a:t>
            </a:r>
            <a:endParaRPr lang="en-US" altLang="ko-KR" b="1" dirty="0"/>
          </a:p>
          <a:p>
            <a:r>
              <a:rPr lang="ko-KR" altLang="en-US" b="1" dirty="0"/>
              <a:t>그러나 그대로 가는 것이 아니다</a:t>
            </a:r>
            <a:r>
              <a:rPr lang="en-US" altLang="ko-KR" b="1" dirty="0"/>
              <a:t>.</a:t>
            </a:r>
          </a:p>
          <a:p>
            <a:r>
              <a:rPr lang="ko-KR" altLang="en-US" b="1" dirty="0"/>
              <a:t>한 번의 영적 승리이후 다시 영적 도전</a:t>
            </a:r>
            <a:endParaRPr lang="en-US" altLang="ko-KR" b="1" dirty="0"/>
          </a:p>
          <a:p>
            <a:r>
              <a:rPr lang="ko-KR" altLang="en-US" b="1" dirty="0"/>
              <a:t>이들도 나태해지고 탐욕스러 졌을까 </a:t>
            </a:r>
            <a:r>
              <a:rPr lang="en-US" altLang="ko-KR" b="1" dirty="0"/>
              <a:t>?</a:t>
            </a:r>
          </a:p>
          <a:p>
            <a:r>
              <a:rPr lang="ko-KR" altLang="en-US" b="1" dirty="0"/>
              <a:t>만일 이들이 자신을 </a:t>
            </a:r>
            <a:r>
              <a:rPr lang="ko-KR" altLang="en-US" b="1" dirty="0" err="1"/>
              <a:t>만나주셨떤</a:t>
            </a:r>
            <a:r>
              <a:rPr lang="ko-KR" altLang="en-US" b="1" dirty="0"/>
              <a:t> 주님을 떠났다면 어떻게 반응할까 </a:t>
            </a:r>
            <a:r>
              <a:rPr lang="en-US" altLang="ko-KR" b="1" dirty="0"/>
              <a:t>?</a:t>
            </a:r>
          </a:p>
          <a:p>
            <a:r>
              <a:rPr lang="ko-KR" altLang="en-US" b="1" dirty="0"/>
              <a:t>우리는 처음 뜨겁게 주님을 만났던 것을 기억한다</a:t>
            </a:r>
            <a:r>
              <a:rPr lang="en-US" altLang="ko-KR" b="1" dirty="0"/>
              <a:t>. </a:t>
            </a:r>
          </a:p>
          <a:p>
            <a:r>
              <a:rPr lang="ko-KR" altLang="en-US" b="1" dirty="0"/>
              <a:t>그때 주님을 위해서라면 무엇이든지 할 수 있을 것이라고 믿는다</a:t>
            </a:r>
            <a:r>
              <a:rPr lang="en-US" altLang="ko-KR" b="1" dirty="0"/>
              <a:t>.</a:t>
            </a:r>
          </a:p>
          <a:p>
            <a:r>
              <a:rPr lang="ko-KR" altLang="en-US" b="1" dirty="0"/>
              <a:t>그러나 </a:t>
            </a:r>
            <a:r>
              <a:rPr lang="en-US" altLang="ko-KR" b="1" dirty="0"/>
              <a:t>15</a:t>
            </a:r>
            <a:r>
              <a:rPr lang="ko-KR" altLang="en-US" b="1" dirty="0"/>
              <a:t>년이 지난 뒤 나는 지금 </a:t>
            </a:r>
            <a:r>
              <a:rPr lang="ko-KR" altLang="en-US" b="1" dirty="0" err="1"/>
              <a:t>어떤가</a:t>
            </a:r>
            <a:r>
              <a:rPr lang="ko-KR" altLang="en-US" b="1" dirty="0"/>
              <a:t> </a:t>
            </a:r>
            <a:r>
              <a:rPr lang="en-US" altLang="ko-KR" b="1" dirty="0"/>
              <a:t>?</a:t>
            </a:r>
          </a:p>
          <a:p>
            <a:r>
              <a:rPr lang="ko-KR" altLang="en-US" b="1" dirty="0"/>
              <a:t>처음보다 더욱 하나님을 잘 아는가 아니면 믿음이 </a:t>
            </a:r>
            <a:r>
              <a:rPr lang="ko-KR" altLang="en-US" b="1" dirty="0" err="1"/>
              <a:t>희미해졌는가</a:t>
            </a:r>
            <a:r>
              <a:rPr lang="ko-KR" altLang="en-US" b="1" dirty="0"/>
              <a:t> </a:t>
            </a:r>
            <a:r>
              <a:rPr lang="en-US" altLang="ko-KR" b="1" dirty="0"/>
              <a:t>?</a:t>
            </a:r>
          </a:p>
          <a:p>
            <a:endParaRPr lang="en-US" altLang="ko-KR" b="1" dirty="0"/>
          </a:p>
          <a:p>
            <a:r>
              <a:rPr lang="ko-KR" altLang="en-US" b="1" dirty="0"/>
              <a:t>우상과 자신을 동일시</a:t>
            </a:r>
            <a:r>
              <a:rPr lang="ko-KR" altLang="en-US" dirty="0"/>
              <a:t>하고</a:t>
            </a:r>
            <a:endParaRPr lang="en-US" altLang="ko-KR" dirty="0"/>
          </a:p>
          <a:p>
            <a:r>
              <a:rPr lang="ko-KR" altLang="en-US" dirty="0"/>
              <a:t>우상과 애국심을 동일시한다</a:t>
            </a:r>
            <a:r>
              <a:rPr lang="en-US" altLang="ko-KR" dirty="0"/>
              <a:t>.</a:t>
            </a:r>
          </a:p>
          <a:p>
            <a:r>
              <a:rPr lang="ko-KR" altLang="en-US" dirty="0"/>
              <a:t>때문에 절하지 않는 자는 반역자와 반국가주의자이다</a:t>
            </a:r>
            <a:r>
              <a:rPr lang="en-US" altLang="ko-KR" dirty="0"/>
              <a:t>.</a:t>
            </a:r>
          </a:p>
          <a:p>
            <a:r>
              <a:rPr lang="ko-KR" altLang="en-US" dirty="0"/>
              <a:t>모든 사람들에게 애국심이란 이름으로 세상을 자기 </a:t>
            </a:r>
            <a:r>
              <a:rPr lang="ko-KR" altLang="en-US" dirty="0" err="1"/>
              <a:t>원하는대로</a:t>
            </a:r>
            <a:r>
              <a:rPr lang="ko-KR" altLang="en-US" dirty="0"/>
              <a:t> 지배하려 한다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6</a:t>
            </a:fld>
            <a:endParaRPr lang="ko-KR" altLang="en-US"/>
          </a:p>
        </p:txBody>
      </p:sp>
    </p:spTree>
    <p:extLst>
      <p:ext uri="{BB962C8B-B14F-4D97-AF65-F5344CB8AC3E}">
        <p14:creationId xmlns:p14="http://schemas.microsoft.com/office/powerpoint/2010/main" val="405153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모두가 엎드려 절할 것이고</a:t>
            </a:r>
            <a:endParaRPr lang="en-US" altLang="ko-KR" b="1" dirty="0"/>
          </a:p>
          <a:p>
            <a:r>
              <a:rPr lang="ko-KR" altLang="en-US" dirty="0"/>
              <a:t>국가가 </a:t>
            </a:r>
            <a:r>
              <a:rPr lang="ko-KR" altLang="en-US" dirty="0" err="1"/>
              <a:t>원하는데로</a:t>
            </a:r>
            <a:r>
              <a:rPr lang="ko-KR" altLang="en-US" dirty="0"/>
              <a:t> 끌려갈 것이다</a:t>
            </a:r>
            <a:r>
              <a:rPr lang="en-US" altLang="ko-KR" dirty="0"/>
              <a:t>.</a:t>
            </a:r>
          </a:p>
          <a:p>
            <a:r>
              <a:rPr lang="ko-KR" altLang="en-US" dirty="0"/>
              <a:t>그것이 하나님의 말씀과 반대되는 한이 있어도 세상은 그렇게 간다</a:t>
            </a:r>
            <a:r>
              <a:rPr lang="en-US" altLang="ko-KR" dirty="0"/>
              <a:t>.</a:t>
            </a:r>
          </a:p>
          <a:p>
            <a:r>
              <a:rPr lang="ko-KR" altLang="en-US" dirty="0"/>
              <a:t>이것이 그의 교만이다</a:t>
            </a:r>
            <a:r>
              <a:rPr lang="en-US" altLang="ko-KR" dirty="0"/>
              <a:t>.</a:t>
            </a:r>
          </a:p>
          <a:p>
            <a:r>
              <a:rPr lang="ko-KR" altLang="en-US" dirty="0"/>
              <a:t>그는 </a:t>
            </a:r>
            <a:r>
              <a:rPr lang="ko-KR" altLang="en-US" b="1" dirty="0"/>
              <a:t>하나님의 심판에 대해 경고받았으나 그 경고를 무시하고 자기를 숭배하고 애국심이란 이름으로 백성들을 현혹</a:t>
            </a:r>
            <a:r>
              <a:rPr lang="ko-KR" altLang="en-US" dirty="0"/>
              <a:t>한다</a:t>
            </a:r>
            <a:r>
              <a:rPr lang="en-US" altLang="ko-KR" dirty="0"/>
              <a:t>.</a:t>
            </a:r>
          </a:p>
          <a:p>
            <a:r>
              <a:rPr lang="ko-KR" altLang="en-US" dirty="0"/>
              <a:t>절하지 않는 자는 반역자이다</a:t>
            </a:r>
            <a:r>
              <a:rPr lang="en-US" altLang="ko-KR" dirty="0"/>
              <a:t>. </a:t>
            </a:r>
            <a:r>
              <a:rPr lang="ko-KR" altLang="en-US" dirty="0"/>
              <a:t>반국가단체를 획책하는 자라고 규정하고 죽인다</a:t>
            </a:r>
            <a:endParaRPr lang="en-US" altLang="ko-KR" dirty="0"/>
          </a:p>
          <a:p>
            <a:r>
              <a:rPr lang="ko-KR" altLang="en-US" dirty="0"/>
              <a:t>모든 국민들은 제국주의에 절한다</a:t>
            </a:r>
            <a:r>
              <a:rPr lang="en-US" altLang="ko-KR" dirty="0"/>
              <a:t>. </a:t>
            </a:r>
          </a:p>
          <a:p>
            <a:r>
              <a:rPr lang="ko-KR" altLang="en-US" b="1" dirty="0"/>
              <a:t>일본침략시에 국가행사</a:t>
            </a:r>
            <a:r>
              <a:rPr lang="en-US" altLang="ko-KR" b="1" dirty="0"/>
              <a:t>, </a:t>
            </a:r>
            <a:r>
              <a:rPr lang="ko-KR" altLang="en-US" b="1" dirty="0"/>
              <a:t>국민의례라는 이름으로 천황숭배 </a:t>
            </a:r>
            <a:endParaRPr lang="en-US" altLang="ko-KR" b="1" dirty="0"/>
          </a:p>
          <a:p>
            <a:r>
              <a:rPr lang="ko-KR" altLang="en-US" b="1" dirty="0"/>
              <a:t>국가행사</a:t>
            </a:r>
            <a:r>
              <a:rPr lang="en-US" altLang="ko-KR" b="1" dirty="0"/>
              <a:t>, </a:t>
            </a:r>
            <a:r>
              <a:rPr lang="ko-KR" altLang="en-US" b="1" dirty="0"/>
              <a:t>애국자</a:t>
            </a:r>
            <a:r>
              <a:rPr lang="en-US" altLang="ko-KR" b="1" dirty="0"/>
              <a:t>, </a:t>
            </a:r>
          </a:p>
          <a:p>
            <a:r>
              <a:rPr lang="ko-KR" altLang="en-US" b="1" dirty="0"/>
              <a:t>마지막 시대는 국가 숭배이다</a:t>
            </a:r>
            <a:r>
              <a:rPr lang="en-US" altLang="ko-KR" b="1" dirty="0"/>
              <a:t>.</a:t>
            </a:r>
            <a:r>
              <a:rPr lang="en-US" altLang="ko-KR" dirty="0"/>
              <a:t> </a:t>
            </a:r>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7</a:t>
            </a:fld>
            <a:endParaRPr lang="ko-KR" altLang="en-US"/>
          </a:p>
        </p:txBody>
      </p:sp>
    </p:spTree>
    <p:extLst>
      <p:ext uri="{BB962C8B-B14F-4D97-AF65-F5344CB8AC3E}">
        <p14:creationId xmlns:p14="http://schemas.microsoft.com/office/powerpoint/2010/main" val="309213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8</a:t>
            </a:fld>
            <a:endParaRPr lang="ko-KR" altLang="en-US"/>
          </a:p>
        </p:txBody>
      </p:sp>
    </p:spTree>
    <p:extLst>
      <p:ext uri="{BB962C8B-B14F-4D97-AF65-F5344CB8AC3E}">
        <p14:creationId xmlns:p14="http://schemas.microsoft.com/office/powerpoint/2010/main" val="242876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이미 법으로 통과되었다</a:t>
            </a:r>
            <a:r>
              <a:rPr lang="en-US" altLang="ko-KR" b="1" dirty="0"/>
              <a:t>.</a:t>
            </a:r>
          </a:p>
          <a:p>
            <a:r>
              <a:rPr lang="ko-KR" altLang="en-US" dirty="0"/>
              <a:t>법이 통과되면 끝이다</a:t>
            </a:r>
            <a:r>
              <a:rPr lang="en-US" altLang="ko-KR" dirty="0"/>
              <a:t>. </a:t>
            </a:r>
            <a:r>
              <a:rPr lang="ko-KR" altLang="en-US" dirty="0"/>
              <a:t>이젠 법대로 간다</a:t>
            </a:r>
            <a:r>
              <a:rPr lang="en-US" altLang="ko-KR" dirty="0"/>
              <a:t>.</a:t>
            </a:r>
          </a:p>
          <a:p>
            <a:r>
              <a:rPr lang="ko-KR" altLang="en-US" b="1" dirty="0"/>
              <a:t>마지막 시대 법을 바꾸려 한다</a:t>
            </a:r>
            <a:r>
              <a:rPr lang="en-US" altLang="ko-KR" dirty="0"/>
              <a:t>. </a:t>
            </a:r>
            <a:r>
              <a:rPr lang="ko-KR" altLang="en-US" dirty="0"/>
              <a:t>그리하여 사람들이 그 법에 묶이게 한다</a:t>
            </a:r>
            <a:r>
              <a:rPr lang="en-US" altLang="ko-KR" dirty="0"/>
              <a:t>.</a:t>
            </a:r>
          </a:p>
          <a:p>
            <a:r>
              <a:rPr lang="ko-KR" altLang="en-US" dirty="0"/>
              <a:t>현재의 법이 바뀔 것이다</a:t>
            </a:r>
            <a:r>
              <a:rPr lang="en-US" altLang="ko-KR" dirty="0"/>
              <a:t>.</a:t>
            </a:r>
          </a:p>
          <a:p>
            <a:r>
              <a:rPr lang="ko-KR" altLang="en-US" b="1" dirty="0"/>
              <a:t>국가에 반항하면 벌금이나 감옥으로 점점 바뀔 것이다</a:t>
            </a:r>
            <a:r>
              <a:rPr lang="en-US" altLang="ko-KR" b="1" dirty="0"/>
              <a:t>.</a:t>
            </a:r>
          </a:p>
          <a:p>
            <a:r>
              <a:rPr lang="ko-KR" altLang="en-US" dirty="0"/>
              <a:t>개인의 자유보다 국가의 명령이 더 중요하게 된다</a:t>
            </a:r>
            <a:r>
              <a:rPr lang="en-US" altLang="ko-KR" dirty="0"/>
              <a:t>.</a:t>
            </a:r>
          </a:p>
          <a:p>
            <a:r>
              <a:rPr lang="ko-KR" altLang="en-US" dirty="0"/>
              <a:t>언제 </a:t>
            </a:r>
            <a:r>
              <a:rPr lang="ko-KR" altLang="en-US" dirty="0" err="1"/>
              <a:t>그런때가</a:t>
            </a:r>
            <a:r>
              <a:rPr lang="ko-KR" altLang="en-US" dirty="0"/>
              <a:t> 되나 </a:t>
            </a:r>
            <a:r>
              <a:rPr lang="en-US" altLang="ko-KR" dirty="0"/>
              <a:t>?</a:t>
            </a:r>
          </a:p>
          <a:p>
            <a:r>
              <a:rPr lang="ko-KR" altLang="en-US" dirty="0"/>
              <a:t>국가가 위기가 생기면 이런 법 만들기 딱 좋다</a:t>
            </a:r>
            <a:r>
              <a:rPr lang="en-US" altLang="ko-KR" dirty="0"/>
              <a:t>. Covid-19 </a:t>
            </a:r>
            <a:r>
              <a:rPr lang="ko-KR" altLang="en-US" dirty="0"/>
              <a:t>로 인해 이전에 생각지도 않은 법령들이 막 생겼다</a:t>
            </a:r>
            <a:r>
              <a:rPr lang="en-US" altLang="ko-KR" dirty="0"/>
              <a:t>. </a:t>
            </a:r>
            <a:r>
              <a:rPr lang="ko-KR" altLang="en-US" dirty="0"/>
              <a:t>우리의 자유를 제한하고 심지어 예배를 제한한다</a:t>
            </a:r>
            <a:r>
              <a:rPr lang="en-US" altLang="ko-KR" dirty="0"/>
              <a:t>.</a:t>
            </a:r>
          </a:p>
          <a:p>
            <a:r>
              <a:rPr lang="ko-KR" altLang="en-US" dirty="0"/>
              <a:t>국가의 존재이유가 바뀐다</a:t>
            </a:r>
            <a:r>
              <a:rPr lang="en-US" altLang="ko-KR" dirty="0"/>
              <a:t>.</a:t>
            </a:r>
          </a:p>
          <a:p>
            <a:r>
              <a:rPr lang="ko-KR" altLang="en-US" dirty="0"/>
              <a:t>국가는 국민의 행복과 자유를 보장하기 위한 것인데</a:t>
            </a:r>
            <a:endParaRPr lang="en-US" altLang="ko-KR" dirty="0"/>
          </a:p>
          <a:p>
            <a:r>
              <a:rPr lang="ko-KR" altLang="en-US" dirty="0"/>
              <a:t>이제 국가는 </a:t>
            </a:r>
            <a:r>
              <a:rPr lang="ko-KR" altLang="en-US" dirty="0" err="1"/>
              <a:t>숭배받는</a:t>
            </a:r>
            <a:r>
              <a:rPr lang="ko-KR" altLang="en-US" dirty="0"/>
              <a:t> 대상이 되고 그 국가를 지배하는 자가 신이 된다</a:t>
            </a:r>
            <a:r>
              <a:rPr lang="en-US" altLang="ko-KR" dirty="0"/>
              <a:t>.</a:t>
            </a:r>
          </a:p>
          <a:p>
            <a:r>
              <a:rPr lang="ko-KR" altLang="en-US" dirty="0"/>
              <a:t>이것이 로마 카톨릭이고 전재주의 독재국가이다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9714C55E-C695-4A72-8EE1-28AAE5D8E41C}" type="slidenum">
              <a:rPr lang="ko-KR" altLang="en-US" smtClean="0"/>
              <a:t>11</a:t>
            </a:fld>
            <a:endParaRPr lang="ko-KR" altLang="en-US"/>
          </a:p>
        </p:txBody>
      </p:sp>
    </p:spTree>
    <p:extLst>
      <p:ext uri="{BB962C8B-B14F-4D97-AF65-F5344CB8AC3E}">
        <p14:creationId xmlns:p14="http://schemas.microsoft.com/office/powerpoint/2010/main" val="261070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타원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5" name="타원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14" name="제목 13"/>
          <p:cNvSpPr>
            <a:spLocks noGrp="1"/>
          </p:cNvSpPr>
          <p:nvPr>
            <p:ph type="ctrTitle"/>
          </p:nvPr>
        </p:nvSpPr>
        <p:spPr>
          <a:xfrm>
            <a:off x="1432560" y="359898"/>
            <a:ext cx="7406640" cy="1472184"/>
          </a:xfrm>
        </p:spPr>
        <p:txBody>
          <a:bodyPr anchor="b"/>
          <a:lstStyle>
            <a:lvl1pPr algn="l">
              <a:defRPr/>
            </a:lvl1pPr>
            <a:extLst/>
          </a:lstStyle>
          <a:p>
            <a:r>
              <a:rPr lang="ko-KR" altLang="en-US"/>
              <a:t>마스터 제목 스타일 편집</a:t>
            </a:r>
            <a:endParaRPr lang="en-US"/>
          </a:p>
        </p:txBody>
      </p:sp>
      <p:sp>
        <p:nvSpPr>
          <p:cNvPr id="22" name="부제목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ko-KR" altLang="en-US"/>
              <a:t>마스터 부제목 스타일 편집</a:t>
            </a:r>
            <a:endParaRPr lang="en-US"/>
          </a:p>
        </p:txBody>
      </p:sp>
      <p:sp>
        <p:nvSpPr>
          <p:cNvPr id="6" name="날짜 개체 틀 6"/>
          <p:cNvSpPr>
            <a:spLocks noGrp="1"/>
          </p:cNvSpPr>
          <p:nvPr>
            <p:ph type="dt" sz="half" idx="10"/>
          </p:nvPr>
        </p:nvSpPr>
        <p:spPr/>
        <p:txBody>
          <a:bodyPr/>
          <a:lstStyle>
            <a:lvl1pPr>
              <a:defRPr/>
            </a:lvl1pPr>
            <a:extLst/>
          </a:lstStyle>
          <a:p>
            <a:pPr>
              <a:defRPr/>
            </a:pPr>
            <a:endParaRPr lang="en-US" altLang="ko-KR"/>
          </a:p>
        </p:txBody>
      </p:sp>
      <p:sp>
        <p:nvSpPr>
          <p:cNvPr id="7" name="바닥글 개체 틀 19"/>
          <p:cNvSpPr>
            <a:spLocks noGrp="1"/>
          </p:cNvSpPr>
          <p:nvPr>
            <p:ph type="ftr" sz="quarter" idx="11"/>
          </p:nvPr>
        </p:nvSpPr>
        <p:spPr/>
        <p:txBody>
          <a:bodyPr/>
          <a:lstStyle>
            <a:lvl1pPr>
              <a:defRPr/>
            </a:lvl1pPr>
            <a:extLst/>
          </a:lstStyle>
          <a:p>
            <a:pPr>
              <a:defRPr/>
            </a:pPr>
            <a:endParaRPr lang="en-US" altLang="ko-KR"/>
          </a:p>
        </p:txBody>
      </p:sp>
      <p:sp>
        <p:nvSpPr>
          <p:cNvPr id="8" name="슬라이드 번호 개체 틀 9"/>
          <p:cNvSpPr>
            <a:spLocks noGrp="1"/>
          </p:cNvSpPr>
          <p:nvPr>
            <p:ph type="sldNum" sz="quarter" idx="12"/>
          </p:nvPr>
        </p:nvSpPr>
        <p:spPr/>
        <p:txBody>
          <a:bodyPr/>
          <a:lstStyle>
            <a:lvl1pPr>
              <a:defRPr/>
            </a:lvl1pPr>
            <a:extLst/>
          </a:lstStyle>
          <a:p>
            <a:pPr>
              <a:defRPr/>
            </a:pPr>
            <a:fld id="{D357463A-8567-4D4F-82E9-76ED932875D9}"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C5EAA98A-8E13-44C2-9BE2-FF41E2801875}"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58000" y="274639"/>
            <a:ext cx="1828800" cy="5851525"/>
          </a:xfrm>
        </p:spPr>
        <p:txBody>
          <a:bodyPr vert="eaVert"/>
          <a:lstStyle/>
          <a:p>
            <a:r>
              <a:rPr lang="ko-KR" altLang="en-US"/>
              <a:t>마스터 제목 스타일 편집</a:t>
            </a:r>
            <a:endParaRPr lang="en-US"/>
          </a:p>
        </p:txBody>
      </p:sp>
      <p:sp>
        <p:nvSpPr>
          <p:cNvPr id="3" name="세로 텍스트 개체 틀 2"/>
          <p:cNvSpPr>
            <a:spLocks noGrp="1"/>
          </p:cNvSpPr>
          <p:nvPr>
            <p:ph type="body" orient="vert" idx="1"/>
          </p:nvPr>
        </p:nvSpPr>
        <p:spPr>
          <a:xfrm>
            <a:off x="1143000" y="274640"/>
            <a:ext cx="55626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A0320106-6AA9-4F40-8CA9-794F5311AFFC}"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FB2A3C53-A239-42E9-81FA-F6D14996AA26}"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4" name="직사각형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직사각형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타원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7" name="타원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2" name="제목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ko-KR" altLang="en-US"/>
              <a:t>마스터 제목 스타일 편집</a:t>
            </a:r>
            <a:endParaRPr lang="en-US"/>
          </a:p>
        </p:txBody>
      </p:sp>
      <p:sp>
        <p:nvSpPr>
          <p:cNvPr id="3" name="텍스트 개체 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ko-KR" altLang="en-US"/>
              <a:t>마스터 텍스트 스타일을 편집합니다</a:t>
            </a:r>
          </a:p>
        </p:txBody>
      </p:sp>
      <p:sp>
        <p:nvSpPr>
          <p:cNvPr id="8" name="날짜 개체 틀 3"/>
          <p:cNvSpPr>
            <a:spLocks noGrp="1"/>
          </p:cNvSpPr>
          <p:nvPr>
            <p:ph type="dt" sz="half" idx="10"/>
          </p:nvPr>
        </p:nvSpPr>
        <p:spPr/>
        <p:txBody>
          <a:bodyPr/>
          <a:lstStyle>
            <a:lvl1pPr>
              <a:defRPr/>
            </a:lvl1pPr>
            <a:extLst/>
          </a:lstStyle>
          <a:p>
            <a:pPr>
              <a:defRPr/>
            </a:pPr>
            <a:endParaRPr lang="en-US" altLang="ko-KR"/>
          </a:p>
        </p:txBody>
      </p:sp>
      <p:sp>
        <p:nvSpPr>
          <p:cNvPr id="9" name="바닥글 개체 틀 4"/>
          <p:cNvSpPr>
            <a:spLocks noGrp="1"/>
          </p:cNvSpPr>
          <p:nvPr>
            <p:ph type="ftr" sz="quarter" idx="11"/>
          </p:nvPr>
        </p:nvSpPr>
        <p:spPr/>
        <p:txBody>
          <a:bodyPr/>
          <a:lstStyle>
            <a:lvl1pPr>
              <a:defRPr/>
            </a:lvl1pPr>
            <a:extLst/>
          </a:lstStyle>
          <a:p>
            <a:pPr>
              <a:defRPr/>
            </a:pPr>
            <a:endParaRPr lang="en-US" altLang="ko-KR"/>
          </a:p>
        </p:txBody>
      </p:sp>
      <p:sp>
        <p:nvSpPr>
          <p:cNvPr id="10" name="슬라이드 번호 개체 틀 5"/>
          <p:cNvSpPr>
            <a:spLocks noGrp="1"/>
          </p:cNvSpPr>
          <p:nvPr>
            <p:ph type="sldNum" sz="quarter" idx="12"/>
          </p:nvPr>
        </p:nvSpPr>
        <p:spPr/>
        <p:txBody>
          <a:bodyPr/>
          <a:lstStyle>
            <a:lvl1pPr>
              <a:defRPr/>
            </a:lvl1pPr>
            <a:extLst/>
          </a:lstStyle>
          <a:p>
            <a:pPr>
              <a:defRPr/>
            </a:pPr>
            <a:fld id="{9D5CB12D-BB8F-433B-A0B3-AF0B3CB95BFB}"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1435608" y="274320"/>
            <a:ext cx="7498080" cy="1143000"/>
          </a:xfrm>
        </p:spPr>
        <p:txBody>
          <a:bodyPr/>
          <a:lstStyle/>
          <a:p>
            <a:r>
              <a:rPr lang="ko-KR" altLang="en-US"/>
              <a:t>마스터 제목 스타일 편집</a:t>
            </a:r>
            <a:endParaRPr lang="en-US"/>
          </a:p>
        </p:txBody>
      </p:sp>
      <p:sp>
        <p:nvSpPr>
          <p:cNvPr id="3" name="내용 개체 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내용 개체 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23"/>
          <p:cNvSpPr>
            <a:spLocks noGrp="1"/>
          </p:cNvSpPr>
          <p:nvPr>
            <p:ph type="dt" sz="half" idx="10"/>
          </p:nvPr>
        </p:nvSpPr>
        <p:spPr/>
        <p:txBody>
          <a:bodyPr/>
          <a:lstStyle>
            <a:lvl1pPr>
              <a:defRPr/>
            </a:lvl1pPr>
          </a:lstStyle>
          <a:p>
            <a:pPr>
              <a:defRPr/>
            </a:pPr>
            <a:endParaRPr lang="en-US" altLang="ko-KR"/>
          </a:p>
        </p:txBody>
      </p:sp>
      <p:sp>
        <p:nvSpPr>
          <p:cNvPr id="6" name="바닥글 개체 틀 9"/>
          <p:cNvSpPr>
            <a:spLocks noGrp="1"/>
          </p:cNvSpPr>
          <p:nvPr>
            <p:ph type="ftr" sz="quarter" idx="11"/>
          </p:nvPr>
        </p:nvSpPr>
        <p:spPr/>
        <p:txBody>
          <a:bodyPr/>
          <a:lstStyle>
            <a:lvl1pPr>
              <a:defRPr/>
            </a:lvl1pPr>
          </a:lstStyle>
          <a:p>
            <a:pPr>
              <a:defRPr/>
            </a:pPr>
            <a:endParaRPr lang="en-US" altLang="ko-KR"/>
          </a:p>
        </p:txBody>
      </p:sp>
      <p:sp>
        <p:nvSpPr>
          <p:cNvPr id="7" name="슬라이드 번호 개체 틀 21"/>
          <p:cNvSpPr>
            <a:spLocks noGrp="1"/>
          </p:cNvSpPr>
          <p:nvPr>
            <p:ph type="sldNum" sz="quarter" idx="12"/>
          </p:nvPr>
        </p:nvSpPr>
        <p:spPr/>
        <p:txBody>
          <a:bodyPr/>
          <a:lstStyle>
            <a:lvl1pPr>
              <a:defRPr/>
            </a:lvl1pPr>
          </a:lstStyle>
          <a:p>
            <a:pPr>
              <a:defRPr/>
            </a:pPr>
            <a:fld id="{B897C75E-1643-4BCC-B0A2-1F0B67C75BFA}"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5160336"/>
            <a:ext cx="8229600" cy="1143000"/>
          </a:xfrm>
        </p:spPr>
        <p:txBody>
          <a:bodyPr/>
          <a:lstStyle>
            <a:lvl1pPr algn="ctr">
              <a:defRPr sz="4500" b="1" cap="none" baseline="0"/>
            </a:lvl1pPr>
            <a:extLst/>
          </a:lstStyle>
          <a:p>
            <a:r>
              <a:rPr lang="ko-KR" altLang="en-US"/>
              <a:t>마스터 제목 스타일 편집</a:t>
            </a:r>
            <a:endParaRPr lang="en-US"/>
          </a:p>
        </p:txBody>
      </p:sp>
      <p:sp>
        <p:nvSpPr>
          <p:cNvPr id="3" name="텍스트 개체 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a:t>마스터 텍스트 스타일을 편집합니다</a:t>
            </a:r>
          </a:p>
        </p:txBody>
      </p:sp>
      <p:sp>
        <p:nvSpPr>
          <p:cNvPr id="4" name="텍스트 개체 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a:t>마스터 텍스트 스타일을 편집합니다</a:t>
            </a:r>
          </a:p>
        </p:txBody>
      </p:sp>
      <p:sp>
        <p:nvSpPr>
          <p:cNvPr id="5" name="내용 개체 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내용 개체 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6"/>
          <p:cNvSpPr>
            <a:spLocks noGrp="1"/>
          </p:cNvSpPr>
          <p:nvPr>
            <p:ph type="dt" sz="half" idx="10"/>
          </p:nvPr>
        </p:nvSpPr>
        <p:spPr/>
        <p:txBody>
          <a:bodyPr/>
          <a:lstStyle>
            <a:lvl1pPr>
              <a:defRPr/>
            </a:lvl1pPr>
            <a:extLst/>
          </a:lstStyle>
          <a:p>
            <a:pPr>
              <a:defRPr/>
            </a:pPr>
            <a:endParaRPr lang="en-US" altLang="ko-KR"/>
          </a:p>
        </p:txBody>
      </p:sp>
      <p:sp>
        <p:nvSpPr>
          <p:cNvPr id="8" name="바닥글 개체 틀 7"/>
          <p:cNvSpPr>
            <a:spLocks noGrp="1"/>
          </p:cNvSpPr>
          <p:nvPr>
            <p:ph type="ftr" sz="quarter" idx="11"/>
          </p:nvPr>
        </p:nvSpPr>
        <p:spPr/>
        <p:txBody>
          <a:bodyPr/>
          <a:lstStyle>
            <a:lvl1pPr>
              <a:defRPr/>
            </a:lvl1pPr>
            <a:extLst/>
          </a:lstStyle>
          <a:p>
            <a:pPr>
              <a:defRPr/>
            </a:pPr>
            <a:endParaRPr lang="en-US" altLang="ko-KR"/>
          </a:p>
        </p:txBody>
      </p:sp>
      <p:sp>
        <p:nvSpPr>
          <p:cNvPr id="9" name="슬라이드 번호 개체 틀 8"/>
          <p:cNvSpPr>
            <a:spLocks noGrp="1"/>
          </p:cNvSpPr>
          <p:nvPr>
            <p:ph type="sldNum" sz="quarter" idx="12"/>
          </p:nvPr>
        </p:nvSpPr>
        <p:spPr/>
        <p:txBody>
          <a:bodyPr/>
          <a:lstStyle>
            <a:lvl1pPr>
              <a:defRPr/>
            </a:lvl1pPr>
            <a:extLst/>
          </a:lstStyle>
          <a:p>
            <a:pPr>
              <a:defRPr/>
            </a:pPr>
            <a:fld id="{E784D13F-2DB9-4C13-8AEE-9EFB67C348F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1435608" y="274320"/>
            <a:ext cx="7498080" cy="1143000"/>
          </a:xfrm>
        </p:spPr>
        <p:txBody>
          <a:bodyPr/>
          <a:lstStyle/>
          <a:p>
            <a:r>
              <a:rPr lang="ko-KR" altLang="en-US"/>
              <a:t>마스터 제목 스타일 편집</a:t>
            </a:r>
            <a:endParaRPr lang="en-US"/>
          </a:p>
        </p:txBody>
      </p:sp>
      <p:sp>
        <p:nvSpPr>
          <p:cNvPr id="3" name="날짜 개체 틀 23"/>
          <p:cNvSpPr>
            <a:spLocks noGrp="1"/>
          </p:cNvSpPr>
          <p:nvPr>
            <p:ph type="dt" sz="half" idx="10"/>
          </p:nvPr>
        </p:nvSpPr>
        <p:spPr/>
        <p:txBody>
          <a:bodyPr/>
          <a:lstStyle>
            <a:lvl1pPr>
              <a:defRPr/>
            </a:lvl1pPr>
          </a:lstStyle>
          <a:p>
            <a:pPr>
              <a:defRPr/>
            </a:pPr>
            <a:endParaRPr lang="en-US" altLang="ko-KR"/>
          </a:p>
        </p:txBody>
      </p:sp>
      <p:sp>
        <p:nvSpPr>
          <p:cNvPr id="4" name="바닥글 개체 틀 9"/>
          <p:cNvSpPr>
            <a:spLocks noGrp="1"/>
          </p:cNvSpPr>
          <p:nvPr>
            <p:ph type="ftr" sz="quarter" idx="11"/>
          </p:nvPr>
        </p:nvSpPr>
        <p:spPr/>
        <p:txBody>
          <a:bodyPr/>
          <a:lstStyle>
            <a:lvl1pPr>
              <a:defRPr/>
            </a:lvl1pPr>
          </a:lstStyle>
          <a:p>
            <a:pPr>
              <a:defRPr/>
            </a:pPr>
            <a:endParaRPr lang="en-US" altLang="ko-KR"/>
          </a:p>
        </p:txBody>
      </p:sp>
      <p:sp>
        <p:nvSpPr>
          <p:cNvPr id="5" name="슬라이드 번호 개체 틀 21"/>
          <p:cNvSpPr>
            <a:spLocks noGrp="1"/>
          </p:cNvSpPr>
          <p:nvPr>
            <p:ph type="sldNum" sz="quarter" idx="12"/>
          </p:nvPr>
        </p:nvSpPr>
        <p:spPr/>
        <p:txBody>
          <a:bodyPr/>
          <a:lstStyle>
            <a:lvl1pPr>
              <a:defRPr/>
            </a:lvl1pPr>
          </a:lstStyle>
          <a:p>
            <a:pPr>
              <a:defRPr/>
            </a:pPr>
            <a:fld id="{048A02CE-097C-401E-8DD1-69BFEBE9FBB8}"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직사각형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 name="직사각형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4" name="날짜 개체 틀 1"/>
          <p:cNvSpPr>
            <a:spLocks noGrp="1"/>
          </p:cNvSpPr>
          <p:nvPr>
            <p:ph type="dt" sz="half" idx="10"/>
          </p:nvPr>
        </p:nvSpPr>
        <p:spPr/>
        <p:txBody>
          <a:bodyPr/>
          <a:lstStyle>
            <a:lvl1pPr>
              <a:defRPr/>
            </a:lvl1pPr>
            <a:extLst/>
          </a:lstStyle>
          <a:p>
            <a:pPr>
              <a:defRPr/>
            </a:pPr>
            <a:endParaRPr lang="en-US" altLang="ko-KR"/>
          </a:p>
        </p:txBody>
      </p:sp>
      <p:sp>
        <p:nvSpPr>
          <p:cNvPr id="5" name="바닥글 개체 틀 2"/>
          <p:cNvSpPr>
            <a:spLocks noGrp="1"/>
          </p:cNvSpPr>
          <p:nvPr>
            <p:ph type="ftr" sz="quarter" idx="11"/>
          </p:nvPr>
        </p:nvSpPr>
        <p:spPr/>
        <p:txBody>
          <a:bodyPr/>
          <a:lstStyle>
            <a:lvl1pPr>
              <a:defRPr/>
            </a:lvl1pPr>
            <a:extLst/>
          </a:lstStyle>
          <a:p>
            <a:pPr>
              <a:defRPr/>
            </a:pPr>
            <a:endParaRPr lang="en-US" altLang="ko-KR"/>
          </a:p>
        </p:txBody>
      </p:sp>
      <p:sp>
        <p:nvSpPr>
          <p:cNvPr id="6" name="슬라이드 번호 개체 틀 3"/>
          <p:cNvSpPr>
            <a:spLocks noGrp="1"/>
          </p:cNvSpPr>
          <p:nvPr>
            <p:ph type="sldNum" sz="quarter" idx="12"/>
          </p:nvPr>
        </p:nvSpPr>
        <p:spPr/>
        <p:txBody>
          <a:bodyPr/>
          <a:lstStyle>
            <a:lvl1pPr>
              <a:defRPr/>
            </a:lvl1pPr>
            <a:extLst/>
          </a:lstStyle>
          <a:p>
            <a:pPr>
              <a:defRPr/>
            </a:pPr>
            <a:fld id="{8E8040E5-A8E6-421D-B67F-73A4228449AE}"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ko-KR" altLang="en-US"/>
              <a:t>마스터 제목 스타일 편집</a:t>
            </a:r>
            <a:endParaRPr lang="en-US"/>
          </a:p>
        </p:txBody>
      </p:sp>
      <p:sp>
        <p:nvSpPr>
          <p:cNvPr id="3" name="텍스트 개체 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ko-KR" altLang="en-US"/>
              <a:t>마스터 텍스트 스타일을 편집합니다</a:t>
            </a:r>
          </a:p>
        </p:txBody>
      </p:sp>
      <p:sp>
        <p:nvSpPr>
          <p:cNvPr id="4" name="내용 개체 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endParaRPr lang="en-US" altLang="ko-KR"/>
          </a:p>
        </p:txBody>
      </p:sp>
      <p:sp>
        <p:nvSpPr>
          <p:cNvPr id="6" name="바닥글 개체 틀 5"/>
          <p:cNvSpPr>
            <a:spLocks noGrp="1"/>
          </p:cNvSpPr>
          <p:nvPr>
            <p:ph type="ftr" sz="quarter" idx="11"/>
          </p:nvPr>
        </p:nvSpPr>
        <p:spPr/>
        <p:txBody>
          <a:bodyPr/>
          <a:lstStyle>
            <a:lvl1pPr>
              <a:defRPr/>
            </a:lvl1pPr>
            <a:extLst/>
          </a:lstStyle>
          <a:p>
            <a:pPr>
              <a:defRPr/>
            </a:pPr>
            <a:endParaRPr lang="en-US" altLang="ko-KR"/>
          </a:p>
        </p:txBody>
      </p:sp>
      <p:sp>
        <p:nvSpPr>
          <p:cNvPr id="7" name="슬라이드 번호 개체 틀 6"/>
          <p:cNvSpPr>
            <a:spLocks noGrp="1"/>
          </p:cNvSpPr>
          <p:nvPr>
            <p:ph type="sldNum" sz="quarter" idx="12"/>
          </p:nvPr>
        </p:nvSpPr>
        <p:spPr/>
        <p:txBody>
          <a:bodyPr/>
          <a:lstStyle>
            <a:lvl1pPr>
              <a:defRPr/>
            </a:lvl1pPr>
            <a:extLst/>
          </a:lstStyle>
          <a:p>
            <a:pPr>
              <a:defRPr/>
            </a:pPr>
            <a:fld id="{BF36D80B-F895-4090-AFF0-7B116A300A4F}"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5" name="직사각형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latinLnBrk="0">
              <a:lnSpc>
                <a:spcPts val="3000"/>
              </a:lnSpc>
              <a:spcBef>
                <a:spcPts val="600"/>
              </a:spcBef>
              <a:buClr>
                <a:schemeClr val="accent1"/>
              </a:buClr>
              <a:buSzPct val="80000"/>
              <a:buFont typeface="Wingdings 2"/>
              <a:buNone/>
              <a:defRPr/>
            </a:pPr>
            <a:endParaRPr kumimoji="0" lang="en-US">
              <a:latin typeface="+mn-lt"/>
              <a:ea typeface="+mn-ea"/>
            </a:endParaRPr>
          </a:p>
        </p:txBody>
      </p:sp>
      <p:sp>
        <p:nvSpPr>
          <p:cNvPr id="6" name="순서도: 처리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7" name="순서도: 처리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dirty="0"/>
          </a:p>
        </p:txBody>
      </p:sp>
      <p:sp>
        <p:nvSpPr>
          <p:cNvPr id="2" name="제목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ko-KR" altLang="en-US"/>
              <a:t>마스터 제목 스타일 편집</a:t>
            </a:r>
            <a:endParaRPr lang="en-US"/>
          </a:p>
        </p:txBody>
      </p:sp>
      <p:sp>
        <p:nvSpPr>
          <p:cNvPr id="3" name="그림 개체 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ko-KR" altLang="en-US" noProof="0"/>
              <a:t>그림을 추가하려면 아이콘을 클릭하십시오</a:t>
            </a:r>
            <a:endParaRPr lang="en-US" noProof="0" dirty="0"/>
          </a:p>
        </p:txBody>
      </p:sp>
      <p:sp>
        <p:nvSpPr>
          <p:cNvPr id="4" name="텍스트 개체 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ko-KR" altLang="en-US"/>
              <a:t>마스터 텍스트 스타일을 편집합니다</a:t>
            </a:r>
          </a:p>
        </p:txBody>
      </p:sp>
      <p:sp>
        <p:nvSpPr>
          <p:cNvPr id="8" name="날짜 개체 틀 4"/>
          <p:cNvSpPr>
            <a:spLocks noGrp="1"/>
          </p:cNvSpPr>
          <p:nvPr>
            <p:ph type="dt" sz="half" idx="10"/>
          </p:nvPr>
        </p:nvSpPr>
        <p:spPr/>
        <p:txBody>
          <a:bodyPr/>
          <a:lstStyle>
            <a:lvl1pPr>
              <a:defRPr/>
            </a:lvl1pPr>
            <a:extLst/>
          </a:lstStyle>
          <a:p>
            <a:pPr>
              <a:defRPr/>
            </a:pPr>
            <a:endParaRPr lang="en-US" altLang="ko-KR"/>
          </a:p>
        </p:txBody>
      </p:sp>
      <p:sp>
        <p:nvSpPr>
          <p:cNvPr id="9" name="바닥글 개체 틀 5"/>
          <p:cNvSpPr>
            <a:spLocks noGrp="1"/>
          </p:cNvSpPr>
          <p:nvPr>
            <p:ph type="ftr" sz="quarter" idx="11"/>
          </p:nvPr>
        </p:nvSpPr>
        <p:spPr/>
        <p:txBody>
          <a:bodyPr/>
          <a:lstStyle>
            <a:lvl1pPr>
              <a:defRPr/>
            </a:lvl1pPr>
            <a:extLst/>
          </a:lstStyle>
          <a:p>
            <a:pPr>
              <a:defRPr/>
            </a:pPr>
            <a:endParaRPr lang="en-US" altLang="ko-KR"/>
          </a:p>
        </p:txBody>
      </p:sp>
      <p:sp>
        <p:nvSpPr>
          <p:cNvPr id="10" name="슬라이드 번호 개체 틀 6"/>
          <p:cNvSpPr>
            <a:spLocks noGrp="1"/>
          </p:cNvSpPr>
          <p:nvPr>
            <p:ph type="sldNum" sz="quarter" idx="12"/>
          </p:nvPr>
        </p:nvSpPr>
        <p:spPr/>
        <p:txBody>
          <a:bodyPr/>
          <a:lstStyle>
            <a:lvl1pPr>
              <a:defRPr/>
            </a:lvl1pPr>
            <a:extLst/>
          </a:lstStyle>
          <a:p>
            <a:pPr>
              <a:defRPr/>
            </a:pPr>
            <a:fld id="{D1FFEEA6-8ED2-414F-B82E-90E52CE720CC}"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원형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8" name="타원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1" name="도넛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2" name="직사각형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제목 개체 틀 4"/>
          <p:cNvSpPr>
            <a:spLocks noGrp="1"/>
          </p:cNvSpPr>
          <p:nvPr>
            <p:ph type="title"/>
          </p:nvPr>
        </p:nvSpPr>
        <p:spPr>
          <a:xfrm>
            <a:off x="1435100" y="274638"/>
            <a:ext cx="7499350" cy="1143000"/>
          </a:xfrm>
          <a:prstGeom prst="rect">
            <a:avLst/>
          </a:prstGeom>
        </p:spPr>
        <p:txBody>
          <a:bodyPr anchor="ctr">
            <a:normAutofit/>
          </a:bodyPr>
          <a:lstStyle/>
          <a:p>
            <a:r>
              <a:rPr lang="ko-KR" altLang="en-US"/>
              <a:t>마스터 제목 스타일 편집</a:t>
            </a:r>
            <a:endParaRPr lang="en-US"/>
          </a:p>
        </p:txBody>
      </p:sp>
      <p:sp>
        <p:nvSpPr>
          <p:cNvPr id="1033" name="텍스트 개체 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24" name="날짜 개체 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ko-KR"/>
          </a:p>
        </p:txBody>
      </p:sp>
      <p:sp>
        <p:nvSpPr>
          <p:cNvPr id="10" name="바닥글 개체 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ko-KR"/>
          </a:p>
        </p:txBody>
      </p:sp>
      <p:sp>
        <p:nvSpPr>
          <p:cNvPr id="22" name="슬라이드 번호 개체 틀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83CB66C-0244-47C6-BE64-97863AD9AAD3}" type="slidenum">
              <a:rPr lang="en-US" altLang="ko-KR"/>
              <a:pPr>
                <a:defRPr/>
              </a:pPr>
              <a:t>‹#›</a:t>
            </a:fld>
            <a:endParaRPr lang="en-US" altLang="ko-KR"/>
          </a:p>
        </p:txBody>
      </p:sp>
      <p:sp>
        <p:nvSpPr>
          <p:cNvPr id="15" name="직사각형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Tree>
  </p:cSld>
  <p:clrMap bg1="lt1" tx1="dk1" bg2="lt2" tx2="dk2" accent1="accent1" accent2="accent2" accent3="accent3" accent4="accent4" accent5="accent5" accent6="accent6" hlink="hlink" folHlink="folHlink"/>
  <p:sldLayoutIdLst>
    <p:sldLayoutId id="2147484046" r:id="rId1"/>
    <p:sldLayoutId id="2147484041" r:id="rId2"/>
    <p:sldLayoutId id="2147484047" r:id="rId3"/>
    <p:sldLayoutId id="2147484042" r:id="rId4"/>
    <p:sldLayoutId id="2147484048" r:id="rId5"/>
    <p:sldLayoutId id="2147484043" r:id="rId6"/>
    <p:sldLayoutId id="2147484049" r:id="rId7"/>
    <p:sldLayoutId id="2147484050" r:id="rId8"/>
    <p:sldLayoutId id="2147484051" r:id="rId9"/>
    <p:sldLayoutId id="2147484044" r:id="rId10"/>
    <p:sldLayoutId id="2147484045" r:id="rId11"/>
  </p:sldLayoutIdLst>
  <p:txStyles>
    <p:titleStyle>
      <a:lvl1pPr algn="l" rtl="0" eaLnBrk="0" fontAlgn="base" latinLnBrk="1"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latinLnBrk="1" hangingPunct="0">
        <a:spcBef>
          <a:spcPct val="0"/>
        </a:spcBef>
        <a:spcAft>
          <a:spcPct val="0"/>
        </a:spcAft>
        <a:defRPr sz="4300">
          <a:solidFill>
            <a:srgbClr val="572314"/>
          </a:solidFill>
          <a:latin typeface="Gill Sans MT"/>
          <a:ea typeface="휴먼매직체" pitchFamily="18" charset="-127"/>
        </a:defRPr>
      </a:lvl2pPr>
      <a:lvl3pPr algn="l" rtl="0" eaLnBrk="0" fontAlgn="base" latinLnBrk="1" hangingPunct="0">
        <a:spcBef>
          <a:spcPct val="0"/>
        </a:spcBef>
        <a:spcAft>
          <a:spcPct val="0"/>
        </a:spcAft>
        <a:defRPr sz="4300">
          <a:solidFill>
            <a:srgbClr val="572314"/>
          </a:solidFill>
          <a:latin typeface="Gill Sans MT"/>
          <a:ea typeface="휴먼매직체" pitchFamily="18" charset="-127"/>
        </a:defRPr>
      </a:lvl3pPr>
      <a:lvl4pPr algn="l" rtl="0" eaLnBrk="0" fontAlgn="base" latinLnBrk="1" hangingPunct="0">
        <a:spcBef>
          <a:spcPct val="0"/>
        </a:spcBef>
        <a:spcAft>
          <a:spcPct val="0"/>
        </a:spcAft>
        <a:defRPr sz="4300">
          <a:solidFill>
            <a:srgbClr val="572314"/>
          </a:solidFill>
          <a:latin typeface="Gill Sans MT"/>
          <a:ea typeface="휴먼매직체" pitchFamily="18" charset="-127"/>
        </a:defRPr>
      </a:lvl4pPr>
      <a:lvl5pPr algn="l" rtl="0" eaLnBrk="0" fontAlgn="base" latinLnBrk="1" hangingPunct="0">
        <a:spcBef>
          <a:spcPct val="0"/>
        </a:spcBef>
        <a:spcAft>
          <a:spcPct val="0"/>
        </a:spcAft>
        <a:defRPr sz="4300">
          <a:solidFill>
            <a:srgbClr val="572314"/>
          </a:solidFill>
          <a:latin typeface="Gill Sans MT"/>
          <a:ea typeface="휴먼매직체" pitchFamily="18" charset="-127"/>
        </a:defRPr>
      </a:lvl5pPr>
      <a:lvl6pPr marL="457200" algn="l" rtl="0" fontAlgn="base" latinLnBrk="1">
        <a:spcBef>
          <a:spcPct val="0"/>
        </a:spcBef>
        <a:spcAft>
          <a:spcPct val="0"/>
        </a:spcAft>
        <a:defRPr sz="4300">
          <a:solidFill>
            <a:srgbClr val="572314"/>
          </a:solidFill>
          <a:latin typeface="Gill Sans MT"/>
          <a:ea typeface="휴먼매직체" pitchFamily="18" charset="-127"/>
        </a:defRPr>
      </a:lvl6pPr>
      <a:lvl7pPr marL="914400" algn="l" rtl="0" fontAlgn="base" latinLnBrk="1">
        <a:spcBef>
          <a:spcPct val="0"/>
        </a:spcBef>
        <a:spcAft>
          <a:spcPct val="0"/>
        </a:spcAft>
        <a:defRPr sz="4300">
          <a:solidFill>
            <a:srgbClr val="572314"/>
          </a:solidFill>
          <a:latin typeface="Gill Sans MT"/>
          <a:ea typeface="휴먼매직체" pitchFamily="18" charset="-127"/>
        </a:defRPr>
      </a:lvl7pPr>
      <a:lvl8pPr marL="1371600" algn="l" rtl="0" fontAlgn="base" latinLnBrk="1">
        <a:spcBef>
          <a:spcPct val="0"/>
        </a:spcBef>
        <a:spcAft>
          <a:spcPct val="0"/>
        </a:spcAft>
        <a:defRPr sz="4300">
          <a:solidFill>
            <a:srgbClr val="572314"/>
          </a:solidFill>
          <a:latin typeface="Gill Sans MT"/>
          <a:ea typeface="휴먼매직체" pitchFamily="18" charset="-127"/>
        </a:defRPr>
      </a:lvl8pPr>
      <a:lvl9pPr marL="1828800" algn="l" rtl="0" fontAlgn="base" latinLnBrk="1">
        <a:spcBef>
          <a:spcPct val="0"/>
        </a:spcBef>
        <a:spcAft>
          <a:spcPct val="0"/>
        </a:spcAft>
        <a:defRPr sz="4300">
          <a:solidFill>
            <a:srgbClr val="572314"/>
          </a:solidFill>
          <a:latin typeface="Gill Sans MT"/>
          <a:ea typeface="휴먼매직체" pitchFamily="18" charset="-127"/>
        </a:defRPr>
      </a:lvl9pPr>
      <a:extLst/>
    </p:titleStyle>
    <p:bodyStyle>
      <a:lvl1pPr marL="365125" indent="-282575" algn="l" rtl="0" eaLnBrk="0" fontAlgn="base" latinLnBrk="1"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latinLnBrk="1"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latinLnBrk="1"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latinLnBrk="1"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latinLnBrk="1"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1"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22.png"/><Relationship Id="rId63" Type="http://schemas.openxmlformats.org/officeDocument/2006/relationships/customXml" Target="../ink/ink30.xml"/><Relationship Id="rId84" Type="http://schemas.openxmlformats.org/officeDocument/2006/relationships/image" Target="../media/image43.png"/><Relationship Id="rId138" Type="http://schemas.openxmlformats.org/officeDocument/2006/relationships/image" Target="../media/image70.png"/><Relationship Id="rId159" Type="http://schemas.openxmlformats.org/officeDocument/2006/relationships/customXml" Target="../ink/ink78.xml"/><Relationship Id="rId170" Type="http://schemas.openxmlformats.org/officeDocument/2006/relationships/image" Target="../media/image86.png"/><Relationship Id="rId191" Type="http://schemas.openxmlformats.org/officeDocument/2006/relationships/customXml" Target="../ink/ink94.xml"/><Relationship Id="rId205" Type="http://schemas.openxmlformats.org/officeDocument/2006/relationships/customXml" Target="../ink/ink101.xml"/><Relationship Id="rId226" Type="http://schemas.openxmlformats.org/officeDocument/2006/relationships/image" Target="../media/image114.png"/><Relationship Id="rId247" Type="http://schemas.openxmlformats.org/officeDocument/2006/relationships/customXml" Target="../ink/ink122.xml"/><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7.png"/><Relationship Id="rId53" Type="http://schemas.openxmlformats.org/officeDocument/2006/relationships/customXml" Target="../ink/ink25.xml"/><Relationship Id="rId74" Type="http://schemas.openxmlformats.org/officeDocument/2006/relationships/image" Target="../media/image38.png"/><Relationship Id="rId128" Type="http://schemas.openxmlformats.org/officeDocument/2006/relationships/image" Target="../media/image65.png"/><Relationship Id="rId149" Type="http://schemas.openxmlformats.org/officeDocument/2006/relationships/customXml" Target="../ink/ink73.xml"/><Relationship Id="rId5" Type="http://schemas.openxmlformats.org/officeDocument/2006/relationships/customXml" Target="../ink/ink1.xml"/><Relationship Id="rId95" Type="http://schemas.openxmlformats.org/officeDocument/2006/relationships/customXml" Target="../ink/ink46.xml"/><Relationship Id="rId160" Type="http://schemas.openxmlformats.org/officeDocument/2006/relationships/image" Target="../media/image81.png"/><Relationship Id="rId181" Type="http://schemas.openxmlformats.org/officeDocument/2006/relationships/customXml" Target="../ink/ink89.xml"/><Relationship Id="rId216" Type="http://schemas.openxmlformats.org/officeDocument/2006/relationships/image" Target="../media/image109.png"/><Relationship Id="rId237" Type="http://schemas.openxmlformats.org/officeDocument/2006/relationships/customXml" Target="../ink/ink117.xml"/><Relationship Id="rId258" Type="http://schemas.openxmlformats.org/officeDocument/2006/relationships/image" Target="../media/image130.png"/><Relationship Id="rId22" Type="http://schemas.openxmlformats.org/officeDocument/2006/relationships/image" Target="../media/image12.png"/><Relationship Id="rId43" Type="http://schemas.openxmlformats.org/officeDocument/2006/relationships/customXml" Target="../ink/ink20.xml"/><Relationship Id="rId64" Type="http://schemas.openxmlformats.org/officeDocument/2006/relationships/image" Target="../media/image33.png"/><Relationship Id="rId118" Type="http://schemas.openxmlformats.org/officeDocument/2006/relationships/image" Target="../media/image60.png"/><Relationship Id="rId139" Type="http://schemas.openxmlformats.org/officeDocument/2006/relationships/customXml" Target="../ink/ink68.xml"/><Relationship Id="rId85" Type="http://schemas.openxmlformats.org/officeDocument/2006/relationships/customXml" Target="../ink/ink41.xml"/><Relationship Id="rId150" Type="http://schemas.openxmlformats.org/officeDocument/2006/relationships/image" Target="../media/image76.png"/><Relationship Id="rId171" Type="http://schemas.openxmlformats.org/officeDocument/2006/relationships/customXml" Target="../ink/ink84.xml"/><Relationship Id="rId192" Type="http://schemas.openxmlformats.org/officeDocument/2006/relationships/image" Target="../media/image97.png"/><Relationship Id="rId206" Type="http://schemas.openxmlformats.org/officeDocument/2006/relationships/image" Target="../media/image104.png"/><Relationship Id="rId227" Type="http://schemas.openxmlformats.org/officeDocument/2006/relationships/customXml" Target="../ink/ink112.xml"/><Relationship Id="rId248" Type="http://schemas.openxmlformats.org/officeDocument/2006/relationships/image" Target="../media/image125.png"/><Relationship Id="rId12" Type="http://schemas.openxmlformats.org/officeDocument/2006/relationships/image" Target="../media/image7.png"/><Relationship Id="rId33" Type="http://schemas.openxmlformats.org/officeDocument/2006/relationships/customXml" Target="../ink/ink15.xml"/><Relationship Id="rId108" Type="http://schemas.openxmlformats.org/officeDocument/2006/relationships/image" Target="../media/image55.png"/><Relationship Id="rId129" Type="http://schemas.openxmlformats.org/officeDocument/2006/relationships/customXml" Target="../ink/ink63.xml"/><Relationship Id="rId54" Type="http://schemas.openxmlformats.org/officeDocument/2006/relationships/image" Target="../media/image28.png"/><Relationship Id="rId75" Type="http://schemas.openxmlformats.org/officeDocument/2006/relationships/customXml" Target="../ink/ink36.xml"/><Relationship Id="rId96" Type="http://schemas.openxmlformats.org/officeDocument/2006/relationships/image" Target="../media/image49.png"/><Relationship Id="rId140" Type="http://schemas.openxmlformats.org/officeDocument/2006/relationships/image" Target="../media/image71.png"/><Relationship Id="rId161" Type="http://schemas.openxmlformats.org/officeDocument/2006/relationships/customXml" Target="../ink/ink79.xml"/><Relationship Id="rId182" Type="http://schemas.openxmlformats.org/officeDocument/2006/relationships/image" Target="../media/image92.png"/><Relationship Id="rId217" Type="http://schemas.openxmlformats.org/officeDocument/2006/relationships/customXml" Target="../ink/ink107.xml"/><Relationship Id="rId6" Type="http://schemas.openxmlformats.org/officeDocument/2006/relationships/image" Target="../media/image4.png"/><Relationship Id="rId238" Type="http://schemas.openxmlformats.org/officeDocument/2006/relationships/image" Target="../media/image120.png"/><Relationship Id="rId23" Type="http://schemas.openxmlformats.org/officeDocument/2006/relationships/customXml" Target="../ink/ink10.xml"/><Relationship Id="rId119" Type="http://schemas.openxmlformats.org/officeDocument/2006/relationships/customXml" Target="../ink/ink58.xml"/><Relationship Id="rId44" Type="http://schemas.openxmlformats.org/officeDocument/2006/relationships/image" Target="../media/image23.png"/><Relationship Id="rId65" Type="http://schemas.openxmlformats.org/officeDocument/2006/relationships/customXml" Target="../ink/ink31.xml"/><Relationship Id="rId86" Type="http://schemas.openxmlformats.org/officeDocument/2006/relationships/image" Target="../media/image44.png"/><Relationship Id="rId130" Type="http://schemas.openxmlformats.org/officeDocument/2006/relationships/image" Target="../media/image66.png"/><Relationship Id="rId151" Type="http://schemas.openxmlformats.org/officeDocument/2006/relationships/customXml" Target="../ink/ink74.xml"/><Relationship Id="rId172" Type="http://schemas.openxmlformats.org/officeDocument/2006/relationships/image" Target="../media/image87.png"/><Relationship Id="rId193" Type="http://schemas.openxmlformats.org/officeDocument/2006/relationships/customXml" Target="../ink/ink95.xml"/><Relationship Id="rId207" Type="http://schemas.openxmlformats.org/officeDocument/2006/relationships/customXml" Target="../ink/ink102.xml"/><Relationship Id="rId228" Type="http://schemas.openxmlformats.org/officeDocument/2006/relationships/image" Target="../media/image115.png"/><Relationship Id="rId249" Type="http://schemas.openxmlformats.org/officeDocument/2006/relationships/customXml" Target="../ink/ink123.xml"/><Relationship Id="rId13" Type="http://schemas.openxmlformats.org/officeDocument/2006/relationships/customXml" Target="../ink/ink5.xml"/><Relationship Id="rId109" Type="http://schemas.openxmlformats.org/officeDocument/2006/relationships/customXml" Target="../ink/ink53.xml"/><Relationship Id="rId34" Type="http://schemas.openxmlformats.org/officeDocument/2006/relationships/image" Target="../media/image18.png"/><Relationship Id="rId55" Type="http://schemas.openxmlformats.org/officeDocument/2006/relationships/customXml" Target="../ink/ink26.xml"/><Relationship Id="rId76" Type="http://schemas.openxmlformats.org/officeDocument/2006/relationships/image" Target="../media/image39.png"/><Relationship Id="rId97" Type="http://schemas.openxmlformats.org/officeDocument/2006/relationships/customXml" Target="../ink/ink47.xml"/><Relationship Id="rId120" Type="http://schemas.openxmlformats.org/officeDocument/2006/relationships/image" Target="../media/image61.png"/><Relationship Id="rId141" Type="http://schemas.openxmlformats.org/officeDocument/2006/relationships/customXml" Target="../ink/ink69.xml"/><Relationship Id="rId7" Type="http://schemas.openxmlformats.org/officeDocument/2006/relationships/customXml" Target="../ink/ink2.xml"/><Relationship Id="rId162" Type="http://schemas.openxmlformats.org/officeDocument/2006/relationships/image" Target="../media/image82.png"/><Relationship Id="rId183" Type="http://schemas.openxmlformats.org/officeDocument/2006/relationships/customXml" Target="../ink/ink90.xml"/><Relationship Id="rId218" Type="http://schemas.openxmlformats.org/officeDocument/2006/relationships/image" Target="../media/image110.png"/><Relationship Id="rId239" Type="http://schemas.openxmlformats.org/officeDocument/2006/relationships/customXml" Target="../ink/ink118.xml"/><Relationship Id="rId250" Type="http://schemas.openxmlformats.org/officeDocument/2006/relationships/image" Target="../media/image126.png"/><Relationship Id="rId24" Type="http://schemas.openxmlformats.org/officeDocument/2006/relationships/image" Target="../media/image13.png"/><Relationship Id="rId45" Type="http://schemas.openxmlformats.org/officeDocument/2006/relationships/customXml" Target="../ink/ink21.xml"/><Relationship Id="rId66" Type="http://schemas.openxmlformats.org/officeDocument/2006/relationships/image" Target="../media/image34.png"/><Relationship Id="rId87" Type="http://schemas.openxmlformats.org/officeDocument/2006/relationships/customXml" Target="../ink/ink42.xml"/><Relationship Id="rId110" Type="http://schemas.openxmlformats.org/officeDocument/2006/relationships/image" Target="../media/image56.png"/><Relationship Id="rId131" Type="http://schemas.openxmlformats.org/officeDocument/2006/relationships/customXml" Target="../ink/ink64.xml"/><Relationship Id="rId152" Type="http://schemas.openxmlformats.org/officeDocument/2006/relationships/image" Target="../media/image77.png"/><Relationship Id="rId173" Type="http://schemas.openxmlformats.org/officeDocument/2006/relationships/customXml" Target="../ink/ink85.xml"/><Relationship Id="rId194" Type="http://schemas.openxmlformats.org/officeDocument/2006/relationships/image" Target="../media/image98.png"/><Relationship Id="rId208" Type="http://schemas.openxmlformats.org/officeDocument/2006/relationships/image" Target="../media/image105.png"/><Relationship Id="rId229" Type="http://schemas.openxmlformats.org/officeDocument/2006/relationships/customXml" Target="../ink/ink113.xml"/><Relationship Id="rId240" Type="http://schemas.openxmlformats.org/officeDocument/2006/relationships/image" Target="../media/image121.png"/><Relationship Id="rId14" Type="http://schemas.openxmlformats.org/officeDocument/2006/relationships/image" Target="../media/image8.png"/><Relationship Id="rId35" Type="http://schemas.openxmlformats.org/officeDocument/2006/relationships/customXml" Target="../ink/ink16.xml"/><Relationship Id="rId56" Type="http://schemas.openxmlformats.org/officeDocument/2006/relationships/image" Target="../media/image29.png"/><Relationship Id="rId77" Type="http://schemas.openxmlformats.org/officeDocument/2006/relationships/customXml" Target="../ink/ink37.xml"/><Relationship Id="rId100" Type="http://schemas.openxmlformats.org/officeDocument/2006/relationships/image" Target="../media/image51.png"/><Relationship Id="rId8" Type="http://schemas.openxmlformats.org/officeDocument/2006/relationships/image" Target="../media/image5.png"/><Relationship Id="rId98" Type="http://schemas.openxmlformats.org/officeDocument/2006/relationships/image" Target="../media/image50.png"/><Relationship Id="rId121" Type="http://schemas.openxmlformats.org/officeDocument/2006/relationships/customXml" Target="../ink/ink59.xml"/><Relationship Id="rId142" Type="http://schemas.openxmlformats.org/officeDocument/2006/relationships/image" Target="../media/image72.png"/><Relationship Id="rId163" Type="http://schemas.openxmlformats.org/officeDocument/2006/relationships/customXml" Target="../ink/ink80.xml"/><Relationship Id="rId184" Type="http://schemas.openxmlformats.org/officeDocument/2006/relationships/image" Target="../media/image93.png"/><Relationship Id="rId219" Type="http://schemas.openxmlformats.org/officeDocument/2006/relationships/customXml" Target="../ink/ink108.xml"/><Relationship Id="rId230" Type="http://schemas.openxmlformats.org/officeDocument/2006/relationships/image" Target="../media/image116.png"/><Relationship Id="rId251" Type="http://schemas.openxmlformats.org/officeDocument/2006/relationships/customXml" Target="../ink/ink124.xml"/><Relationship Id="rId25" Type="http://schemas.openxmlformats.org/officeDocument/2006/relationships/customXml" Target="../ink/ink11.xml"/><Relationship Id="rId46" Type="http://schemas.openxmlformats.org/officeDocument/2006/relationships/image" Target="../media/image24.png"/><Relationship Id="rId67" Type="http://schemas.openxmlformats.org/officeDocument/2006/relationships/customXml" Target="../ink/ink32.xml"/><Relationship Id="rId88" Type="http://schemas.openxmlformats.org/officeDocument/2006/relationships/image" Target="../media/image45.png"/><Relationship Id="rId111" Type="http://schemas.openxmlformats.org/officeDocument/2006/relationships/customXml" Target="../ink/ink54.xml"/><Relationship Id="rId132" Type="http://schemas.openxmlformats.org/officeDocument/2006/relationships/image" Target="../media/image67.png"/><Relationship Id="rId153" Type="http://schemas.openxmlformats.org/officeDocument/2006/relationships/customXml" Target="../ink/ink75.xml"/><Relationship Id="rId174" Type="http://schemas.openxmlformats.org/officeDocument/2006/relationships/image" Target="../media/image88.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11.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9.png"/><Relationship Id="rId57" Type="http://schemas.openxmlformats.org/officeDocument/2006/relationships/customXml" Target="../ink/ink27.xml"/><Relationship Id="rId78" Type="http://schemas.openxmlformats.org/officeDocument/2006/relationships/image" Target="../media/image40.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2.png"/><Relationship Id="rId143" Type="http://schemas.openxmlformats.org/officeDocument/2006/relationships/customXml" Target="../ink/ink70.xml"/><Relationship Id="rId164" Type="http://schemas.openxmlformats.org/officeDocument/2006/relationships/image" Target="../media/image83.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6.png"/><Relationship Id="rId26" Type="http://schemas.openxmlformats.org/officeDocument/2006/relationships/image" Target="../media/image14.png"/><Relationship Id="rId231" Type="http://schemas.openxmlformats.org/officeDocument/2006/relationships/customXml" Target="../ink/ink114.xml"/><Relationship Id="rId252" Type="http://schemas.openxmlformats.org/officeDocument/2006/relationships/image" Target="../media/image127.png"/><Relationship Id="rId47" Type="http://schemas.openxmlformats.org/officeDocument/2006/relationships/customXml" Target="../ink/ink22.xml"/><Relationship Id="rId68" Type="http://schemas.openxmlformats.org/officeDocument/2006/relationships/image" Target="../media/image35.png"/><Relationship Id="rId89" Type="http://schemas.openxmlformats.org/officeDocument/2006/relationships/customXml" Target="../ink/ink43.xml"/><Relationship Id="rId112" Type="http://schemas.openxmlformats.org/officeDocument/2006/relationships/image" Target="../media/image57.png"/><Relationship Id="rId133" Type="http://schemas.openxmlformats.org/officeDocument/2006/relationships/customXml" Target="../ink/ink65.xml"/><Relationship Id="rId154" Type="http://schemas.openxmlformats.org/officeDocument/2006/relationships/image" Target="../media/image78.png"/><Relationship Id="rId175" Type="http://schemas.openxmlformats.org/officeDocument/2006/relationships/customXml" Target="../ink/ink86.xml"/><Relationship Id="rId196" Type="http://schemas.openxmlformats.org/officeDocument/2006/relationships/image" Target="../media/image99.png"/><Relationship Id="rId200" Type="http://schemas.openxmlformats.org/officeDocument/2006/relationships/image" Target="../media/image101.png"/><Relationship Id="rId16" Type="http://schemas.openxmlformats.org/officeDocument/2006/relationships/image" Target="../media/image9.png"/><Relationship Id="rId221" Type="http://schemas.openxmlformats.org/officeDocument/2006/relationships/customXml" Target="../ink/ink109.xml"/><Relationship Id="rId242" Type="http://schemas.openxmlformats.org/officeDocument/2006/relationships/image" Target="../media/image122.png"/><Relationship Id="rId37" Type="http://schemas.openxmlformats.org/officeDocument/2006/relationships/customXml" Target="../ink/ink17.xml"/><Relationship Id="rId58" Type="http://schemas.openxmlformats.org/officeDocument/2006/relationships/image" Target="../media/image30.png"/><Relationship Id="rId79" Type="http://schemas.openxmlformats.org/officeDocument/2006/relationships/customXml" Target="../ink/ink38.xml"/><Relationship Id="rId102" Type="http://schemas.openxmlformats.org/officeDocument/2006/relationships/image" Target="../media/image52.png"/><Relationship Id="rId123" Type="http://schemas.openxmlformats.org/officeDocument/2006/relationships/customXml" Target="../ink/ink60.xml"/><Relationship Id="rId144" Type="http://schemas.openxmlformats.org/officeDocument/2006/relationships/image" Target="../media/image73.png"/><Relationship Id="rId90" Type="http://schemas.openxmlformats.org/officeDocument/2006/relationships/image" Target="../media/image46.png"/><Relationship Id="rId165" Type="http://schemas.openxmlformats.org/officeDocument/2006/relationships/customXml" Target="../ink/ink81.xml"/><Relationship Id="rId186" Type="http://schemas.openxmlformats.org/officeDocument/2006/relationships/image" Target="../media/image94.png"/><Relationship Id="rId211" Type="http://schemas.openxmlformats.org/officeDocument/2006/relationships/customXml" Target="../ink/ink104.xml"/><Relationship Id="rId232" Type="http://schemas.openxmlformats.org/officeDocument/2006/relationships/image" Target="../media/image117.png"/><Relationship Id="rId253" Type="http://schemas.openxmlformats.org/officeDocument/2006/relationships/customXml" Target="../ink/ink125.xml"/><Relationship Id="rId27" Type="http://schemas.openxmlformats.org/officeDocument/2006/relationships/customXml" Target="../ink/ink12.xml"/><Relationship Id="rId48" Type="http://schemas.openxmlformats.org/officeDocument/2006/relationships/image" Target="../media/image25.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8.png"/><Relationship Id="rId80" Type="http://schemas.openxmlformats.org/officeDocument/2006/relationships/image" Target="../media/image41.png"/><Relationship Id="rId155" Type="http://schemas.openxmlformats.org/officeDocument/2006/relationships/customXml" Target="../ink/ink76.xml"/><Relationship Id="rId176" Type="http://schemas.openxmlformats.org/officeDocument/2006/relationships/image" Target="../media/image89.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2.png"/><Relationship Id="rId243" Type="http://schemas.openxmlformats.org/officeDocument/2006/relationships/customXml" Target="../ink/ink120.xml"/><Relationship Id="rId17" Type="http://schemas.openxmlformats.org/officeDocument/2006/relationships/customXml" Target="../ink/ink7.xml"/><Relationship Id="rId38" Type="http://schemas.openxmlformats.org/officeDocument/2006/relationships/image" Target="../media/image20.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3.png"/><Relationship Id="rId70" Type="http://schemas.openxmlformats.org/officeDocument/2006/relationships/image" Target="../media/image36.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4.png"/><Relationship Id="rId187" Type="http://schemas.openxmlformats.org/officeDocument/2006/relationships/customXml" Target="../ink/ink92.xml"/><Relationship Id="rId1" Type="http://schemas.openxmlformats.org/officeDocument/2006/relationships/slideLayout" Target="../slideLayouts/slideLayout7.xml"/><Relationship Id="rId212" Type="http://schemas.openxmlformats.org/officeDocument/2006/relationships/image" Target="../media/image107.png"/><Relationship Id="rId233" Type="http://schemas.openxmlformats.org/officeDocument/2006/relationships/customXml" Target="../ink/ink115.xml"/><Relationship Id="rId254" Type="http://schemas.openxmlformats.org/officeDocument/2006/relationships/image" Target="../media/image128.png"/><Relationship Id="rId28" Type="http://schemas.openxmlformats.org/officeDocument/2006/relationships/image" Target="../media/image15.png"/><Relationship Id="rId49" Type="http://schemas.openxmlformats.org/officeDocument/2006/relationships/customXml" Target="../ink/ink23.xml"/><Relationship Id="rId114" Type="http://schemas.openxmlformats.org/officeDocument/2006/relationships/image" Target="../media/image58.png"/><Relationship Id="rId60" Type="http://schemas.openxmlformats.org/officeDocument/2006/relationships/image" Target="../media/image31.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9.png"/><Relationship Id="rId177" Type="http://schemas.openxmlformats.org/officeDocument/2006/relationships/customXml" Target="../ink/ink87.xml"/><Relationship Id="rId198" Type="http://schemas.openxmlformats.org/officeDocument/2006/relationships/image" Target="../media/image100.png"/><Relationship Id="rId202" Type="http://schemas.openxmlformats.org/officeDocument/2006/relationships/image" Target="../media/image102.png"/><Relationship Id="rId223" Type="http://schemas.openxmlformats.org/officeDocument/2006/relationships/customXml" Target="../ink/ink110.xml"/><Relationship Id="rId244" Type="http://schemas.openxmlformats.org/officeDocument/2006/relationships/image" Target="../media/image123.png"/><Relationship Id="rId18" Type="http://schemas.openxmlformats.org/officeDocument/2006/relationships/image" Target="../media/image10.png"/><Relationship Id="rId39" Type="http://schemas.openxmlformats.org/officeDocument/2006/relationships/customXml" Target="../ink/ink18.xml"/><Relationship Id="rId50" Type="http://schemas.openxmlformats.org/officeDocument/2006/relationships/image" Target="../media/image26.png"/><Relationship Id="rId104" Type="http://schemas.openxmlformats.org/officeDocument/2006/relationships/image" Target="../media/image53.png"/><Relationship Id="rId125" Type="http://schemas.openxmlformats.org/officeDocument/2006/relationships/customXml" Target="../ink/ink61.xml"/><Relationship Id="rId146" Type="http://schemas.openxmlformats.org/officeDocument/2006/relationships/image" Target="../media/image74.png"/><Relationship Id="rId167" Type="http://schemas.openxmlformats.org/officeDocument/2006/relationships/customXml" Target="../ink/ink82.xml"/><Relationship Id="rId188" Type="http://schemas.openxmlformats.org/officeDocument/2006/relationships/image" Target="../media/image95.png"/><Relationship Id="rId71" Type="http://schemas.openxmlformats.org/officeDocument/2006/relationships/customXml" Target="../ink/ink34.xml"/><Relationship Id="rId92" Type="http://schemas.openxmlformats.org/officeDocument/2006/relationships/image" Target="../media/image47.png"/><Relationship Id="rId213" Type="http://schemas.openxmlformats.org/officeDocument/2006/relationships/customXml" Target="../ink/ink105.xml"/><Relationship Id="rId234" Type="http://schemas.openxmlformats.org/officeDocument/2006/relationships/image" Target="../media/image118.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customXml" Target="../ink/ink126.xml"/><Relationship Id="rId40" Type="http://schemas.openxmlformats.org/officeDocument/2006/relationships/image" Target="../media/image21.png"/><Relationship Id="rId115" Type="http://schemas.openxmlformats.org/officeDocument/2006/relationships/customXml" Target="../ink/ink56.xml"/><Relationship Id="rId136" Type="http://schemas.openxmlformats.org/officeDocument/2006/relationships/image" Target="../media/image69.png"/><Relationship Id="rId157" Type="http://schemas.openxmlformats.org/officeDocument/2006/relationships/customXml" Target="../ink/ink77.xml"/><Relationship Id="rId178" Type="http://schemas.openxmlformats.org/officeDocument/2006/relationships/image" Target="../media/image90.png"/><Relationship Id="rId61" Type="http://schemas.openxmlformats.org/officeDocument/2006/relationships/customXml" Target="../ink/ink29.xml"/><Relationship Id="rId82" Type="http://schemas.openxmlformats.org/officeDocument/2006/relationships/image" Target="../media/image42.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3.png"/><Relationship Id="rId245" Type="http://schemas.openxmlformats.org/officeDocument/2006/relationships/customXml" Target="../ink/ink121.xml"/><Relationship Id="rId30" Type="http://schemas.openxmlformats.org/officeDocument/2006/relationships/image" Target="../media/image16.png"/><Relationship Id="rId105" Type="http://schemas.openxmlformats.org/officeDocument/2006/relationships/customXml" Target="../ink/ink51.xml"/><Relationship Id="rId126" Type="http://schemas.openxmlformats.org/officeDocument/2006/relationships/image" Target="../media/image64.png"/><Relationship Id="rId147" Type="http://schemas.openxmlformats.org/officeDocument/2006/relationships/customXml" Target="../ink/ink72.xml"/><Relationship Id="rId168" Type="http://schemas.openxmlformats.org/officeDocument/2006/relationships/image" Target="../media/image85.png"/><Relationship Id="rId51" Type="http://schemas.openxmlformats.org/officeDocument/2006/relationships/customXml" Target="../ink/ink24.xml"/><Relationship Id="rId72" Type="http://schemas.openxmlformats.org/officeDocument/2006/relationships/image" Target="../media/image37.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2.png"/><Relationship Id="rId214" Type="http://schemas.openxmlformats.org/officeDocument/2006/relationships/image" Target="../media/image108.png"/><Relationship Id="rId235" Type="http://schemas.openxmlformats.org/officeDocument/2006/relationships/customXml" Target="../ink/ink116.xml"/><Relationship Id="rId256" Type="http://schemas.openxmlformats.org/officeDocument/2006/relationships/image" Target="../media/image129.png"/><Relationship Id="rId116" Type="http://schemas.openxmlformats.org/officeDocument/2006/relationships/image" Target="../media/image59.png"/><Relationship Id="rId137" Type="http://schemas.openxmlformats.org/officeDocument/2006/relationships/customXml" Target="../ink/ink67.xml"/><Relationship Id="rId158" Type="http://schemas.openxmlformats.org/officeDocument/2006/relationships/image" Target="../media/image80.png"/><Relationship Id="rId20" Type="http://schemas.openxmlformats.org/officeDocument/2006/relationships/image" Target="../media/image11.png"/><Relationship Id="rId41" Type="http://schemas.openxmlformats.org/officeDocument/2006/relationships/customXml" Target="../ink/ink19.xml"/><Relationship Id="rId62" Type="http://schemas.openxmlformats.org/officeDocument/2006/relationships/image" Target="../media/image32.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6.png"/><Relationship Id="rId204" Type="http://schemas.openxmlformats.org/officeDocument/2006/relationships/image" Target="../media/image103.png"/><Relationship Id="rId225" Type="http://schemas.openxmlformats.org/officeDocument/2006/relationships/customXml" Target="../ink/ink111.xml"/><Relationship Id="rId246" Type="http://schemas.openxmlformats.org/officeDocument/2006/relationships/image" Target="../media/image124.png"/><Relationship Id="rId106" Type="http://schemas.openxmlformats.org/officeDocument/2006/relationships/image" Target="../media/image54.png"/><Relationship Id="rId127" Type="http://schemas.openxmlformats.org/officeDocument/2006/relationships/customXml" Target="../ink/ink62.xml"/><Relationship Id="rId10" Type="http://schemas.openxmlformats.org/officeDocument/2006/relationships/image" Target="../media/image6.png"/><Relationship Id="rId31" Type="http://schemas.openxmlformats.org/officeDocument/2006/relationships/customXml" Target="../ink/ink14.xml"/><Relationship Id="rId52" Type="http://schemas.openxmlformats.org/officeDocument/2006/relationships/image" Target="../media/image27.png"/><Relationship Id="rId73" Type="http://schemas.openxmlformats.org/officeDocument/2006/relationships/customXml" Target="../ink/ink35.xml"/><Relationship Id="rId94" Type="http://schemas.openxmlformats.org/officeDocument/2006/relationships/image" Target="../media/image48.png"/><Relationship Id="rId148" Type="http://schemas.openxmlformats.org/officeDocument/2006/relationships/image" Target="../media/image75.png"/><Relationship Id="rId169" Type="http://schemas.openxmlformats.org/officeDocument/2006/relationships/customXml" Target="../ink/ink83.xml"/><Relationship Id="rId4" Type="http://schemas.openxmlformats.org/officeDocument/2006/relationships/image" Target="../media/image3.png"/><Relationship Id="rId180" Type="http://schemas.openxmlformats.org/officeDocument/2006/relationships/image" Target="../media/image91.png"/><Relationship Id="rId215" Type="http://schemas.openxmlformats.org/officeDocument/2006/relationships/customXml" Target="../ink/ink106.xml"/><Relationship Id="rId236" Type="http://schemas.openxmlformats.org/officeDocument/2006/relationships/image" Target="../media/image119.png"/><Relationship Id="rId257" Type="http://schemas.openxmlformats.org/officeDocument/2006/relationships/customXml" Target="../ink/ink127.xml"/></Relationships>
</file>

<file path=ppt/slides/_rels/slide10.xml.rels><?xml version="1.0" encoding="UTF-8" standalone="yes"?>
<Relationships xmlns="http://schemas.openxmlformats.org/package/2006/relationships"><Relationship Id="rId2" Type="http://schemas.openxmlformats.org/officeDocument/2006/relationships/image" Target="../media/image48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8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516.xml"/><Relationship Id="rId13" Type="http://schemas.openxmlformats.org/officeDocument/2006/relationships/image" Target="../media/image524.png"/><Relationship Id="rId18" Type="http://schemas.openxmlformats.org/officeDocument/2006/relationships/customXml" Target="../ink/ink521.xml"/><Relationship Id="rId26" Type="http://schemas.openxmlformats.org/officeDocument/2006/relationships/customXml" Target="../ink/ink525.xml"/><Relationship Id="rId3" Type="http://schemas.openxmlformats.org/officeDocument/2006/relationships/image" Target="../media/image482.png"/><Relationship Id="rId21" Type="http://schemas.openxmlformats.org/officeDocument/2006/relationships/image" Target="../media/image528.png"/><Relationship Id="rId7" Type="http://schemas.openxmlformats.org/officeDocument/2006/relationships/image" Target="../media/image521.png"/><Relationship Id="rId12" Type="http://schemas.openxmlformats.org/officeDocument/2006/relationships/customXml" Target="../ink/ink518.xml"/><Relationship Id="rId17" Type="http://schemas.openxmlformats.org/officeDocument/2006/relationships/image" Target="../media/image526.png"/><Relationship Id="rId25" Type="http://schemas.openxmlformats.org/officeDocument/2006/relationships/image" Target="../media/image530.png"/><Relationship Id="rId2" Type="http://schemas.openxmlformats.org/officeDocument/2006/relationships/notesSlide" Target="../notesSlides/notesSlide10.xml"/><Relationship Id="rId16" Type="http://schemas.openxmlformats.org/officeDocument/2006/relationships/customXml" Target="../ink/ink520.xml"/><Relationship Id="rId20" Type="http://schemas.openxmlformats.org/officeDocument/2006/relationships/customXml" Target="../ink/ink522.xml"/><Relationship Id="rId29" Type="http://schemas.openxmlformats.org/officeDocument/2006/relationships/image" Target="../media/image532.png"/><Relationship Id="rId1" Type="http://schemas.openxmlformats.org/officeDocument/2006/relationships/slideLayout" Target="../slideLayouts/slideLayout7.xml"/><Relationship Id="rId6" Type="http://schemas.openxmlformats.org/officeDocument/2006/relationships/customXml" Target="../ink/ink515.xml"/><Relationship Id="rId11" Type="http://schemas.openxmlformats.org/officeDocument/2006/relationships/image" Target="../media/image523.png"/><Relationship Id="rId24" Type="http://schemas.openxmlformats.org/officeDocument/2006/relationships/customXml" Target="../ink/ink524.xml"/><Relationship Id="rId5" Type="http://schemas.openxmlformats.org/officeDocument/2006/relationships/image" Target="../media/image520.png"/><Relationship Id="rId15" Type="http://schemas.openxmlformats.org/officeDocument/2006/relationships/image" Target="../media/image525.png"/><Relationship Id="rId23" Type="http://schemas.openxmlformats.org/officeDocument/2006/relationships/image" Target="../media/image529.png"/><Relationship Id="rId28" Type="http://schemas.openxmlformats.org/officeDocument/2006/relationships/customXml" Target="../ink/ink526.xml"/><Relationship Id="rId10" Type="http://schemas.openxmlformats.org/officeDocument/2006/relationships/customXml" Target="../ink/ink517.xml"/><Relationship Id="rId19" Type="http://schemas.openxmlformats.org/officeDocument/2006/relationships/image" Target="../media/image527.png"/><Relationship Id="rId31" Type="http://schemas.openxmlformats.org/officeDocument/2006/relationships/image" Target="../media/image533.png"/><Relationship Id="rId4" Type="http://schemas.openxmlformats.org/officeDocument/2006/relationships/customXml" Target="../ink/ink514.xml"/><Relationship Id="rId9" Type="http://schemas.openxmlformats.org/officeDocument/2006/relationships/image" Target="../media/image522.png"/><Relationship Id="rId14" Type="http://schemas.openxmlformats.org/officeDocument/2006/relationships/customXml" Target="../ink/ink519.xml"/><Relationship Id="rId22" Type="http://schemas.openxmlformats.org/officeDocument/2006/relationships/customXml" Target="../ink/ink523.xml"/><Relationship Id="rId27" Type="http://schemas.openxmlformats.org/officeDocument/2006/relationships/image" Target="../media/image531.png"/><Relationship Id="rId30" Type="http://schemas.openxmlformats.org/officeDocument/2006/relationships/customXml" Target="../ink/ink527.xml"/></Relationships>
</file>

<file path=ppt/slides/_rels/slide13.xml.rels><?xml version="1.0" encoding="UTF-8" standalone="yes"?>
<Relationships xmlns="http://schemas.openxmlformats.org/package/2006/relationships"><Relationship Id="rId13" Type="http://schemas.openxmlformats.org/officeDocument/2006/relationships/image" Target="../media/image539.png"/><Relationship Id="rId18" Type="http://schemas.openxmlformats.org/officeDocument/2006/relationships/customXml" Target="../ink/ink535.xml"/><Relationship Id="rId26" Type="http://schemas.openxmlformats.org/officeDocument/2006/relationships/customXml" Target="../ink/ink539.xml"/><Relationship Id="rId39" Type="http://schemas.openxmlformats.org/officeDocument/2006/relationships/image" Target="../media/image552.png"/><Relationship Id="rId21" Type="http://schemas.openxmlformats.org/officeDocument/2006/relationships/image" Target="../media/image543.png"/><Relationship Id="rId34" Type="http://schemas.openxmlformats.org/officeDocument/2006/relationships/customXml" Target="../ink/ink543.xml"/><Relationship Id="rId42" Type="http://schemas.openxmlformats.org/officeDocument/2006/relationships/customXml" Target="../ink/ink547.xml"/><Relationship Id="rId47" Type="http://schemas.openxmlformats.org/officeDocument/2006/relationships/image" Target="../media/image556.png"/><Relationship Id="rId7" Type="http://schemas.openxmlformats.org/officeDocument/2006/relationships/image" Target="../media/image536.png"/><Relationship Id="rId2" Type="http://schemas.openxmlformats.org/officeDocument/2006/relationships/notesSlide" Target="../notesSlides/notesSlide11.xml"/><Relationship Id="rId16" Type="http://schemas.openxmlformats.org/officeDocument/2006/relationships/customXml" Target="../ink/ink534.xml"/><Relationship Id="rId29" Type="http://schemas.openxmlformats.org/officeDocument/2006/relationships/image" Target="../media/image547.png"/><Relationship Id="rId1" Type="http://schemas.openxmlformats.org/officeDocument/2006/relationships/slideLayout" Target="../slideLayouts/slideLayout7.xml"/><Relationship Id="rId6" Type="http://schemas.openxmlformats.org/officeDocument/2006/relationships/customXml" Target="../ink/ink529.xml"/><Relationship Id="rId11" Type="http://schemas.openxmlformats.org/officeDocument/2006/relationships/image" Target="../media/image538.png"/><Relationship Id="rId24" Type="http://schemas.openxmlformats.org/officeDocument/2006/relationships/customXml" Target="../ink/ink538.xml"/><Relationship Id="rId32" Type="http://schemas.openxmlformats.org/officeDocument/2006/relationships/customXml" Target="../ink/ink542.xml"/><Relationship Id="rId37" Type="http://schemas.openxmlformats.org/officeDocument/2006/relationships/image" Target="../media/image551.png"/><Relationship Id="rId40" Type="http://schemas.openxmlformats.org/officeDocument/2006/relationships/customXml" Target="../ink/ink546.xml"/><Relationship Id="rId45" Type="http://schemas.openxmlformats.org/officeDocument/2006/relationships/image" Target="../media/image555.png"/><Relationship Id="rId5" Type="http://schemas.openxmlformats.org/officeDocument/2006/relationships/image" Target="../media/image535.png"/><Relationship Id="rId15" Type="http://schemas.openxmlformats.org/officeDocument/2006/relationships/image" Target="../media/image540.png"/><Relationship Id="rId23" Type="http://schemas.openxmlformats.org/officeDocument/2006/relationships/image" Target="../media/image544.png"/><Relationship Id="rId28" Type="http://schemas.openxmlformats.org/officeDocument/2006/relationships/customXml" Target="../ink/ink540.xml"/><Relationship Id="rId36" Type="http://schemas.openxmlformats.org/officeDocument/2006/relationships/customXml" Target="../ink/ink544.xml"/><Relationship Id="rId10" Type="http://schemas.openxmlformats.org/officeDocument/2006/relationships/customXml" Target="../ink/ink531.xml"/><Relationship Id="rId19" Type="http://schemas.openxmlformats.org/officeDocument/2006/relationships/image" Target="../media/image542.png"/><Relationship Id="rId31" Type="http://schemas.openxmlformats.org/officeDocument/2006/relationships/image" Target="../media/image548.png"/><Relationship Id="rId44" Type="http://schemas.openxmlformats.org/officeDocument/2006/relationships/customXml" Target="../ink/ink548.xml"/><Relationship Id="rId4" Type="http://schemas.openxmlformats.org/officeDocument/2006/relationships/customXml" Target="../ink/ink528.xml"/><Relationship Id="rId9" Type="http://schemas.openxmlformats.org/officeDocument/2006/relationships/image" Target="../media/image537.png"/><Relationship Id="rId14" Type="http://schemas.openxmlformats.org/officeDocument/2006/relationships/customXml" Target="../ink/ink533.xml"/><Relationship Id="rId22" Type="http://schemas.openxmlformats.org/officeDocument/2006/relationships/customXml" Target="../ink/ink537.xml"/><Relationship Id="rId27" Type="http://schemas.openxmlformats.org/officeDocument/2006/relationships/image" Target="../media/image546.png"/><Relationship Id="rId30" Type="http://schemas.openxmlformats.org/officeDocument/2006/relationships/customXml" Target="../ink/ink541.xml"/><Relationship Id="rId35" Type="http://schemas.openxmlformats.org/officeDocument/2006/relationships/image" Target="../media/image550.png"/><Relationship Id="rId43" Type="http://schemas.openxmlformats.org/officeDocument/2006/relationships/image" Target="../media/image554.png"/><Relationship Id="rId8" Type="http://schemas.openxmlformats.org/officeDocument/2006/relationships/customXml" Target="../ink/ink530.xml"/><Relationship Id="rId3" Type="http://schemas.openxmlformats.org/officeDocument/2006/relationships/image" Target="../media/image534.png"/><Relationship Id="rId12" Type="http://schemas.openxmlformats.org/officeDocument/2006/relationships/customXml" Target="../ink/ink532.xml"/><Relationship Id="rId17" Type="http://schemas.openxmlformats.org/officeDocument/2006/relationships/image" Target="../media/image541.png"/><Relationship Id="rId25" Type="http://schemas.openxmlformats.org/officeDocument/2006/relationships/image" Target="../media/image545.png"/><Relationship Id="rId33" Type="http://schemas.openxmlformats.org/officeDocument/2006/relationships/image" Target="../media/image549.png"/><Relationship Id="rId38" Type="http://schemas.openxmlformats.org/officeDocument/2006/relationships/customXml" Target="../ink/ink545.xml"/><Relationship Id="rId46" Type="http://schemas.openxmlformats.org/officeDocument/2006/relationships/customXml" Target="../ink/ink549.xml"/><Relationship Id="rId20" Type="http://schemas.openxmlformats.org/officeDocument/2006/relationships/customXml" Target="../ink/ink536.xml"/><Relationship Id="rId41" Type="http://schemas.openxmlformats.org/officeDocument/2006/relationships/image" Target="../media/image553.png"/></Relationships>
</file>

<file path=ppt/slides/_rels/slide14.xml.rels><?xml version="1.0" encoding="UTF-8" standalone="yes"?>
<Relationships xmlns="http://schemas.openxmlformats.org/package/2006/relationships"><Relationship Id="rId2" Type="http://schemas.openxmlformats.org/officeDocument/2006/relationships/image" Target="../media/image5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59.png"/><Relationship Id="rId3" Type="http://schemas.openxmlformats.org/officeDocument/2006/relationships/customXml" Target="../ink/ink550.xml"/><Relationship Id="rId7" Type="http://schemas.openxmlformats.org/officeDocument/2006/relationships/customXml" Target="../ink/ink55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8.png"/><Relationship Id="rId5" Type="http://schemas.openxmlformats.org/officeDocument/2006/relationships/customXml" Target="../ink/ink551.xml"/><Relationship Id="rId10" Type="http://schemas.openxmlformats.org/officeDocument/2006/relationships/image" Target="../media/image560.png"/><Relationship Id="rId4" Type="http://schemas.openxmlformats.org/officeDocument/2006/relationships/image" Target="../media/image557.png"/><Relationship Id="rId9" Type="http://schemas.openxmlformats.org/officeDocument/2006/relationships/customXml" Target="../ink/ink553.xml"/></Relationships>
</file>

<file path=ppt/slides/_rels/slide16.xml.rels><?xml version="1.0" encoding="UTF-8" standalone="yes"?>
<Relationships xmlns="http://schemas.openxmlformats.org/package/2006/relationships"><Relationship Id="rId26" Type="http://schemas.openxmlformats.org/officeDocument/2006/relationships/customXml" Target="../ink/ink565.xml"/><Relationship Id="rId21" Type="http://schemas.openxmlformats.org/officeDocument/2006/relationships/image" Target="../media/image570.png"/><Relationship Id="rId42" Type="http://schemas.openxmlformats.org/officeDocument/2006/relationships/customXml" Target="../ink/ink573.xml"/><Relationship Id="rId47" Type="http://schemas.openxmlformats.org/officeDocument/2006/relationships/image" Target="../media/image583.png"/><Relationship Id="rId63" Type="http://schemas.openxmlformats.org/officeDocument/2006/relationships/image" Target="../media/image591.png"/><Relationship Id="rId68" Type="http://schemas.openxmlformats.org/officeDocument/2006/relationships/customXml" Target="../ink/ink586.xml"/><Relationship Id="rId16" Type="http://schemas.openxmlformats.org/officeDocument/2006/relationships/customXml" Target="../ink/ink560.xml"/><Relationship Id="rId11" Type="http://schemas.openxmlformats.org/officeDocument/2006/relationships/image" Target="../media/image565.png"/><Relationship Id="rId32" Type="http://schemas.openxmlformats.org/officeDocument/2006/relationships/customXml" Target="../ink/ink568.xml"/><Relationship Id="rId37" Type="http://schemas.openxmlformats.org/officeDocument/2006/relationships/image" Target="../media/image578.png"/><Relationship Id="rId53" Type="http://schemas.openxmlformats.org/officeDocument/2006/relationships/image" Target="../media/image586.png"/><Relationship Id="rId58" Type="http://schemas.openxmlformats.org/officeDocument/2006/relationships/customXml" Target="../ink/ink581.xml"/><Relationship Id="rId74" Type="http://schemas.openxmlformats.org/officeDocument/2006/relationships/customXml" Target="../ink/ink589.xml"/><Relationship Id="rId79" Type="http://schemas.openxmlformats.org/officeDocument/2006/relationships/image" Target="../media/image599.png"/><Relationship Id="rId5" Type="http://schemas.openxmlformats.org/officeDocument/2006/relationships/image" Target="../media/image562.png"/><Relationship Id="rId61" Type="http://schemas.openxmlformats.org/officeDocument/2006/relationships/image" Target="../media/image590.png"/><Relationship Id="rId82" Type="http://schemas.openxmlformats.org/officeDocument/2006/relationships/customXml" Target="../ink/ink593.xml"/><Relationship Id="rId19" Type="http://schemas.openxmlformats.org/officeDocument/2006/relationships/image" Target="../media/image569.png"/><Relationship Id="rId14" Type="http://schemas.openxmlformats.org/officeDocument/2006/relationships/customXml" Target="../ink/ink559.xml"/><Relationship Id="rId22" Type="http://schemas.openxmlformats.org/officeDocument/2006/relationships/customXml" Target="../ink/ink563.xml"/><Relationship Id="rId27" Type="http://schemas.openxmlformats.org/officeDocument/2006/relationships/image" Target="../media/image573.png"/><Relationship Id="rId30" Type="http://schemas.openxmlformats.org/officeDocument/2006/relationships/customXml" Target="../ink/ink567.xml"/><Relationship Id="rId35" Type="http://schemas.openxmlformats.org/officeDocument/2006/relationships/image" Target="../media/image577.png"/><Relationship Id="rId43" Type="http://schemas.openxmlformats.org/officeDocument/2006/relationships/image" Target="../media/image581.png"/><Relationship Id="rId48" Type="http://schemas.openxmlformats.org/officeDocument/2006/relationships/customXml" Target="../ink/ink576.xml"/><Relationship Id="rId56" Type="http://schemas.openxmlformats.org/officeDocument/2006/relationships/customXml" Target="../ink/ink580.xml"/><Relationship Id="rId64" Type="http://schemas.openxmlformats.org/officeDocument/2006/relationships/customXml" Target="../ink/ink584.xml"/><Relationship Id="rId69" Type="http://schemas.openxmlformats.org/officeDocument/2006/relationships/image" Target="../media/image594.png"/><Relationship Id="rId77" Type="http://schemas.openxmlformats.org/officeDocument/2006/relationships/image" Target="../media/image598.png"/><Relationship Id="rId8" Type="http://schemas.openxmlformats.org/officeDocument/2006/relationships/customXml" Target="../ink/ink556.xml"/><Relationship Id="rId51" Type="http://schemas.openxmlformats.org/officeDocument/2006/relationships/image" Target="../media/image585.png"/><Relationship Id="rId72" Type="http://schemas.openxmlformats.org/officeDocument/2006/relationships/customXml" Target="../ink/ink588.xml"/><Relationship Id="rId80" Type="http://schemas.openxmlformats.org/officeDocument/2006/relationships/customXml" Target="../ink/ink592.xml"/><Relationship Id="rId3" Type="http://schemas.openxmlformats.org/officeDocument/2006/relationships/image" Target="../media/image561.png"/><Relationship Id="rId12" Type="http://schemas.openxmlformats.org/officeDocument/2006/relationships/customXml" Target="../ink/ink558.xml"/><Relationship Id="rId17" Type="http://schemas.openxmlformats.org/officeDocument/2006/relationships/image" Target="../media/image568.png"/><Relationship Id="rId25" Type="http://schemas.openxmlformats.org/officeDocument/2006/relationships/image" Target="../media/image572.png"/><Relationship Id="rId33" Type="http://schemas.openxmlformats.org/officeDocument/2006/relationships/image" Target="../media/image576.png"/><Relationship Id="rId38" Type="http://schemas.openxmlformats.org/officeDocument/2006/relationships/customXml" Target="../ink/ink571.xml"/><Relationship Id="rId46" Type="http://schemas.openxmlformats.org/officeDocument/2006/relationships/customXml" Target="../ink/ink575.xml"/><Relationship Id="rId59" Type="http://schemas.openxmlformats.org/officeDocument/2006/relationships/image" Target="../media/image589.png"/><Relationship Id="rId67" Type="http://schemas.openxmlformats.org/officeDocument/2006/relationships/image" Target="../media/image593.png"/><Relationship Id="rId20" Type="http://schemas.openxmlformats.org/officeDocument/2006/relationships/customXml" Target="../ink/ink562.xml"/><Relationship Id="rId41" Type="http://schemas.openxmlformats.org/officeDocument/2006/relationships/image" Target="../media/image580.png"/><Relationship Id="rId54" Type="http://schemas.openxmlformats.org/officeDocument/2006/relationships/customXml" Target="../ink/ink579.xml"/><Relationship Id="rId62" Type="http://schemas.openxmlformats.org/officeDocument/2006/relationships/customXml" Target="../ink/ink583.xml"/><Relationship Id="rId70" Type="http://schemas.openxmlformats.org/officeDocument/2006/relationships/customXml" Target="../ink/ink587.xml"/><Relationship Id="rId75" Type="http://schemas.openxmlformats.org/officeDocument/2006/relationships/image" Target="../media/image597.png"/><Relationship Id="rId83" Type="http://schemas.openxmlformats.org/officeDocument/2006/relationships/image" Target="../media/image601.png"/><Relationship Id="rId1" Type="http://schemas.openxmlformats.org/officeDocument/2006/relationships/slideLayout" Target="../slideLayouts/slideLayout7.xml"/><Relationship Id="rId6" Type="http://schemas.openxmlformats.org/officeDocument/2006/relationships/customXml" Target="../ink/ink555.xml"/><Relationship Id="rId15" Type="http://schemas.openxmlformats.org/officeDocument/2006/relationships/image" Target="../media/image567.png"/><Relationship Id="rId23" Type="http://schemas.openxmlformats.org/officeDocument/2006/relationships/image" Target="../media/image571.png"/><Relationship Id="rId28" Type="http://schemas.openxmlformats.org/officeDocument/2006/relationships/customXml" Target="../ink/ink566.xml"/><Relationship Id="rId36" Type="http://schemas.openxmlformats.org/officeDocument/2006/relationships/customXml" Target="../ink/ink570.xml"/><Relationship Id="rId49" Type="http://schemas.openxmlformats.org/officeDocument/2006/relationships/image" Target="../media/image584.png"/><Relationship Id="rId57" Type="http://schemas.openxmlformats.org/officeDocument/2006/relationships/image" Target="../media/image588.png"/><Relationship Id="rId10" Type="http://schemas.openxmlformats.org/officeDocument/2006/relationships/customXml" Target="../ink/ink557.xml"/><Relationship Id="rId31" Type="http://schemas.openxmlformats.org/officeDocument/2006/relationships/image" Target="../media/image575.png"/><Relationship Id="rId44" Type="http://schemas.openxmlformats.org/officeDocument/2006/relationships/customXml" Target="../ink/ink574.xml"/><Relationship Id="rId52" Type="http://schemas.openxmlformats.org/officeDocument/2006/relationships/customXml" Target="../ink/ink578.xml"/><Relationship Id="rId60" Type="http://schemas.openxmlformats.org/officeDocument/2006/relationships/customXml" Target="../ink/ink582.xml"/><Relationship Id="rId65" Type="http://schemas.openxmlformats.org/officeDocument/2006/relationships/image" Target="../media/image592.png"/><Relationship Id="rId73" Type="http://schemas.openxmlformats.org/officeDocument/2006/relationships/image" Target="../media/image596.png"/><Relationship Id="rId78" Type="http://schemas.openxmlformats.org/officeDocument/2006/relationships/customXml" Target="../ink/ink591.xml"/><Relationship Id="rId81" Type="http://schemas.openxmlformats.org/officeDocument/2006/relationships/image" Target="../media/image600.png"/><Relationship Id="rId4" Type="http://schemas.openxmlformats.org/officeDocument/2006/relationships/customXml" Target="../ink/ink554.xml"/><Relationship Id="rId9" Type="http://schemas.openxmlformats.org/officeDocument/2006/relationships/image" Target="../media/image564.png"/><Relationship Id="rId13" Type="http://schemas.openxmlformats.org/officeDocument/2006/relationships/image" Target="../media/image566.png"/><Relationship Id="rId18" Type="http://schemas.openxmlformats.org/officeDocument/2006/relationships/customXml" Target="../ink/ink561.xml"/><Relationship Id="rId39" Type="http://schemas.openxmlformats.org/officeDocument/2006/relationships/image" Target="../media/image579.png"/><Relationship Id="rId34" Type="http://schemas.openxmlformats.org/officeDocument/2006/relationships/customXml" Target="../ink/ink569.xml"/><Relationship Id="rId50" Type="http://schemas.openxmlformats.org/officeDocument/2006/relationships/customXml" Target="../ink/ink577.xml"/><Relationship Id="rId55" Type="http://schemas.openxmlformats.org/officeDocument/2006/relationships/image" Target="../media/image587.png"/><Relationship Id="rId76" Type="http://schemas.openxmlformats.org/officeDocument/2006/relationships/customXml" Target="../ink/ink590.xml"/><Relationship Id="rId7" Type="http://schemas.openxmlformats.org/officeDocument/2006/relationships/image" Target="../media/image563.png"/><Relationship Id="rId71" Type="http://schemas.openxmlformats.org/officeDocument/2006/relationships/image" Target="../media/image595.png"/><Relationship Id="rId2" Type="http://schemas.openxmlformats.org/officeDocument/2006/relationships/notesSlide" Target="../notesSlides/notesSlide13.xml"/><Relationship Id="rId29" Type="http://schemas.openxmlformats.org/officeDocument/2006/relationships/image" Target="../media/image574.png"/><Relationship Id="rId24" Type="http://schemas.openxmlformats.org/officeDocument/2006/relationships/customXml" Target="../ink/ink564.xml"/><Relationship Id="rId40" Type="http://schemas.openxmlformats.org/officeDocument/2006/relationships/customXml" Target="../ink/ink572.xml"/><Relationship Id="rId45" Type="http://schemas.openxmlformats.org/officeDocument/2006/relationships/image" Target="../media/image582.png"/><Relationship Id="rId66" Type="http://schemas.openxmlformats.org/officeDocument/2006/relationships/customXml" Target="../ink/ink585.xml"/></Relationships>
</file>

<file path=ppt/slides/_rels/slide17.xml.rels><?xml version="1.0" encoding="UTF-8" standalone="yes"?>
<Relationships xmlns="http://schemas.openxmlformats.org/package/2006/relationships"><Relationship Id="rId8" Type="http://schemas.openxmlformats.org/officeDocument/2006/relationships/customXml" Target="../ink/ink596.xml"/><Relationship Id="rId13" Type="http://schemas.openxmlformats.org/officeDocument/2006/relationships/image" Target="../media/image606.png"/><Relationship Id="rId18" Type="http://schemas.openxmlformats.org/officeDocument/2006/relationships/customXml" Target="../ink/ink601.xml"/><Relationship Id="rId3" Type="http://schemas.openxmlformats.org/officeDocument/2006/relationships/image" Target="../media/image561.png"/><Relationship Id="rId7" Type="http://schemas.openxmlformats.org/officeDocument/2006/relationships/image" Target="../media/image603.png"/><Relationship Id="rId12" Type="http://schemas.openxmlformats.org/officeDocument/2006/relationships/customXml" Target="../ink/ink598.xml"/><Relationship Id="rId17" Type="http://schemas.openxmlformats.org/officeDocument/2006/relationships/image" Target="../media/image608.png"/><Relationship Id="rId2" Type="http://schemas.openxmlformats.org/officeDocument/2006/relationships/notesSlide" Target="../notesSlides/notesSlide14.xml"/><Relationship Id="rId16" Type="http://schemas.openxmlformats.org/officeDocument/2006/relationships/customXml" Target="../ink/ink600.xml"/><Relationship Id="rId1" Type="http://schemas.openxmlformats.org/officeDocument/2006/relationships/slideLayout" Target="../slideLayouts/slideLayout7.xml"/><Relationship Id="rId6" Type="http://schemas.openxmlformats.org/officeDocument/2006/relationships/customXml" Target="../ink/ink595.xml"/><Relationship Id="rId11" Type="http://schemas.openxmlformats.org/officeDocument/2006/relationships/image" Target="../media/image605.png"/><Relationship Id="rId5" Type="http://schemas.openxmlformats.org/officeDocument/2006/relationships/image" Target="../media/image602.png"/><Relationship Id="rId15" Type="http://schemas.openxmlformats.org/officeDocument/2006/relationships/image" Target="../media/image607.png"/><Relationship Id="rId10" Type="http://schemas.openxmlformats.org/officeDocument/2006/relationships/customXml" Target="../ink/ink597.xml"/><Relationship Id="rId19" Type="http://schemas.openxmlformats.org/officeDocument/2006/relationships/image" Target="../media/image609.png"/><Relationship Id="rId4" Type="http://schemas.openxmlformats.org/officeDocument/2006/relationships/customXml" Target="../ink/ink594.xml"/><Relationship Id="rId9" Type="http://schemas.openxmlformats.org/officeDocument/2006/relationships/image" Target="../media/image604.png"/><Relationship Id="rId14" Type="http://schemas.openxmlformats.org/officeDocument/2006/relationships/customXml" Target="../ink/ink599.xml"/></Relationships>
</file>

<file path=ppt/slides/_rels/slide18.xml.rels><?xml version="1.0" encoding="UTF-8" standalone="yes"?>
<Relationships xmlns="http://schemas.openxmlformats.org/package/2006/relationships"><Relationship Id="rId26" Type="http://schemas.openxmlformats.org/officeDocument/2006/relationships/customXml" Target="../ink/ink613.xml"/><Relationship Id="rId21" Type="http://schemas.openxmlformats.org/officeDocument/2006/relationships/image" Target="../media/image618.png"/><Relationship Id="rId34" Type="http://schemas.openxmlformats.org/officeDocument/2006/relationships/customXml" Target="../ink/ink617.xml"/><Relationship Id="rId42" Type="http://schemas.openxmlformats.org/officeDocument/2006/relationships/customXml" Target="../ink/ink621.xml"/><Relationship Id="rId47" Type="http://schemas.openxmlformats.org/officeDocument/2006/relationships/image" Target="../media/image631.png"/><Relationship Id="rId50" Type="http://schemas.openxmlformats.org/officeDocument/2006/relationships/customXml" Target="../ink/ink625.xml"/><Relationship Id="rId55" Type="http://schemas.openxmlformats.org/officeDocument/2006/relationships/image" Target="../media/image635.png"/><Relationship Id="rId63" Type="http://schemas.openxmlformats.org/officeDocument/2006/relationships/image" Target="../media/image639.png"/><Relationship Id="rId7" Type="http://schemas.openxmlformats.org/officeDocument/2006/relationships/image" Target="../media/image611.png"/><Relationship Id="rId2" Type="http://schemas.openxmlformats.org/officeDocument/2006/relationships/notesSlide" Target="../notesSlides/notesSlide15.xml"/><Relationship Id="rId16" Type="http://schemas.openxmlformats.org/officeDocument/2006/relationships/customXml" Target="../ink/ink608.xml"/><Relationship Id="rId29" Type="http://schemas.openxmlformats.org/officeDocument/2006/relationships/image" Target="../media/image622.png"/><Relationship Id="rId11" Type="http://schemas.openxmlformats.org/officeDocument/2006/relationships/image" Target="../media/image613.png"/><Relationship Id="rId24" Type="http://schemas.openxmlformats.org/officeDocument/2006/relationships/customXml" Target="../ink/ink612.xml"/><Relationship Id="rId32" Type="http://schemas.openxmlformats.org/officeDocument/2006/relationships/customXml" Target="../ink/ink616.xml"/><Relationship Id="rId37" Type="http://schemas.openxmlformats.org/officeDocument/2006/relationships/image" Target="../media/image626.png"/><Relationship Id="rId40" Type="http://schemas.openxmlformats.org/officeDocument/2006/relationships/customXml" Target="../ink/ink620.xml"/><Relationship Id="rId45" Type="http://schemas.openxmlformats.org/officeDocument/2006/relationships/image" Target="../media/image630.png"/><Relationship Id="rId53" Type="http://schemas.openxmlformats.org/officeDocument/2006/relationships/image" Target="../media/image634.png"/><Relationship Id="rId58" Type="http://schemas.openxmlformats.org/officeDocument/2006/relationships/customXml" Target="../ink/ink629.xml"/><Relationship Id="rId5" Type="http://schemas.openxmlformats.org/officeDocument/2006/relationships/image" Target="../media/image610.png"/><Relationship Id="rId61" Type="http://schemas.openxmlformats.org/officeDocument/2006/relationships/image" Target="../media/image638.png"/><Relationship Id="rId19" Type="http://schemas.openxmlformats.org/officeDocument/2006/relationships/image" Target="../media/image617.png"/><Relationship Id="rId14" Type="http://schemas.openxmlformats.org/officeDocument/2006/relationships/customXml" Target="../ink/ink607.xml"/><Relationship Id="rId22" Type="http://schemas.openxmlformats.org/officeDocument/2006/relationships/customXml" Target="../ink/ink611.xml"/><Relationship Id="rId27" Type="http://schemas.openxmlformats.org/officeDocument/2006/relationships/image" Target="../media/image621.png"/><Relationship Id="rId30" Type="http://schemas.openxmlformats.org/officeDocument/2006/relationships/customXml" Target="../ink/ink615.xml"/><Relationship Id="rId35" Type="http://schemas.openxmlformats.org/officeDocument/2006/relationships/image" Target="../media/image625.png"/><Relationship Id="rId43" Type="http://schemas.openxmlformats.org/officeDocument/2006/relationships/image" Target="../media/image629.png"/><Relationship Id="rId48" Type="http://schemas.openxmlformats.org/officeDocument/2006/relationships/customXml" Target="../ink/ink624.xml"/><Relationship Id="rId56" Type="http://schemas.openxmlformats.org/officeDocument/2006/relationships/customXml" Target="../ink/ink628.xml"/><Relationship Id="rId64" Type="http://schemas.openxmlformats.org/officeDocument/2006/relationships/customXml" Target="../ink/ink632.xml"/><Relationship Id="rId8" Type="http://schemas.openxmlformats.org/officeDocument/2006/relationships/customXml" Target="../ink/ink604.xml"/><Relationship Id="rId51" Type="http://schemas.openxmlformats.org/officeDocument/2006/relationships/image" Target="../media/image633.png"/><Relationship Id="rId3" Type="http://schemas.openxmlformats.org/officeDocument/2006/relationships/image" Target="../media/image561.png"/><Relationship Id="rId12" Type="http://schemas.openxmlformats.org/officeDocument/2006/relationships/customXml" Target="../ink/ink606.xml"/><Relationship Id="rId17" Type="http://schemas.openxmlformats.org/officeDocument/2006/relationships/image" Target="../media/image616.png"/><Relationship Id="rId25" Type="http://schemas.openxmlformats.org/officeDocument/2006/relationships/image" Target="../media/image620.png"/><Relationship Id="rId33" Type="http://schemas.openxmlformats.org/officeDocument/2006/relationships/image" Target="../media/image624.png"/><Relationship Id="rId38" Type="http://schemas.openxmlformats.org/officeDocument/2006/relationships/customXml" Target="../ink/ink619.xml"/><Relationship Id="rId46" Type="http://schemas.openxmlformats.org/officeDocument/2006/relationships/customXml" Target="../ink/ink623.xml"/><Relationship Id="rId59" Type="http://schemas.openxmlformats.org/officeDocument/2006/relationships/image" Target="../media/image637.png"/><Relationship Id="rId20" Type="http://schemas.openxmlformats.org/officeDocument/2006/relationships/customXml" Target="../ink/ink610.xml"/><Relationship Id="rId41" Type="http://schemas.openxmlformats.org/officeDocument/2006/relationships/image" Target="../media/image628.png"/><Relationship Id="rId54" Type="http://schemas.openxmlformats.org/officeDocument/2006/relationships/customXml" Target="../ink/ink627.xml"/><Relationship Id="rId62" Type="http://schemas.openxmlformats.org/officeDocument/2006/relationships/customXml" Target="../ink/ink631.xml"/><Relationship Id="rId1" Type="http://schemas.openxmlformats.org/officeDocument/2006/relationships/slideLayout" Target="../slideLayouts/slideLayout7.xml"/><Relationship Id="rId6" Type="http://schemas.openxmlformats.org/officeDocument/2006/relationships/customXml" Target="../ink/ink603.xml"/><Relationship Id="rId15" Type="http://schemas.openxmlformats.org/officeDocument/2006/relationships/image" Target="../media/image615.png"/><Relationship Id="rId23" Type="http://schemas.openxmlformats.org/officeDocument/2006/relationships/image" Target="../media/image619.png"/><Relationship Id="rId28" Type="http://schemas.openxmlformats.org/officeDocument/2006/relationships/customXml" Target="../ink/ink614.xml"/><Relationship Id="rId36" Type="http://schemas.openxmlformats.org/officeDocument/2006/relationships/customXml" Target="../ink/ink618.xml"/><Relationship Id="rId49" Type="http://schemas.openxmlformats.org/officeDocument/2006/relationships/image" Target="../media/image632.png"/><Relationship Id="rId57" Type="http://schemas.openxmlformats.org/officeDocument/2006/relationships/image" Target="../media/image636.png"/><Relationship Id="rId10" Type="http://schemas.openxmlformats.org/officeDocument/2006/relationships/customXml" Target="../ink/ink605.xml"/><Relationship Id="rId31" Type="http://schemas.openxmlformats.org/officeDocument/2006/relationships/image" Target="../media/image623.png"/><Relationship Id="rId44" Type="http://schemas.openxmlformats.org/officeDocument/2006/relationships/customXml" Target="../ink/ink622.xml"/><Relationship Id="rId52" Type="http://schemas.openxmlformats.org/officeDocument/2006/relationships/customXml" Target="../ink/ink626.xml"/><Relationship Id="rId60" Type="http://schemas.openxmlformats.org/officeDocument/2006/relationships/customXml" Target="../ink/ink630.xml"/><Relationship Id="rId65" Type="http://schemas.openxmlformats.org/officeDocument/2006/relationships/image" Target="../media/image640.png"/><Relationship Id="rId4" Type="http://schemas.openxmlformats.org/officeDocument/2006/relationships/customXml" Target="../ink/ink602.xml"/><Relationship Id="rId9" Type="http://schemas.openxmlformats.org/officeDocument/2006/relationships/image" Target="../media/image612.png"/><Relationship Id="rId13" Type="http://schemas.openxmlformats.org/officeDocument/2006/relationships/image" Target="../media/image614.png"/><Relationship Id="rId18" Type="http://schemas.openxmlformats.org/officeDocument/2006/relationships/customXml" Target="../ink/ink609.xml"/><Relationship Id="rId39" Type="http://schemas.openxmlformats.org/officeDocument/2006/relationships/image" Target="../media/image627.png"/></Relationships>
</file>

<file path=ppt/slides/_rels/slide19.xml.rels><?xml version="1.0" encoding="UTF-8" standalone="yes"?>
<Relationships xmlns="http://schemas.openxmlformats.org/package/2006/relationships"><Relationship Id="rId26" Type="http://schemas.openxmlformats.org/officeDocument/2006/relationships/image" Target="../media/image653.png"/><Relationship Id="rId21" Type="http://schemas.openxmlformats.org/officeDocument/2006/relationships/customXml" Target="../ink/ink642.xml"/><Relationship Id="rId42" Type="http://schemas.openxmlformats.org/officeDocument/2006/relationships/image" Target="../media/image661.png"/><Relationship Id="rId47" Type="http://schemas.openxmlformats.org/officeDocument/2006/relationships/customXml" Target="../ink/ink655.xml"/><Relationship Id="rId63" Type="http://schemas.openxmlformats.org/officeDocument/2006/relationships/customXml" Target="../ink/ink663.xml"/><Relationship Id="rId68" Type="http://schemas.openxmlformats.org/officeDocument/2006/relationships/image" Target="../media/image674.png"/><Relationship Id="rId84" Type="http://schemas.openxmlformats.org/officeDocument/2006/relationships/image" Target="../media/image682.png"/><Relationship Id="rId89" Type="http://schemas.openxmlformats.org/officeDocument/2006/relationships/customXml" Target="../ink/ink676.xml"/><Relationship Id="rId16" Type="http://schemas.openxmlformats.org/officeDocument/2006/relationships/image" Target="../media/image648.png"/><Relationship Id="rId11" Type="http://schemas.openxmlformats.org/officeDocument/2006/relationships/customXml" Target="../ink/ink637.xml"/><Relationship Id="rId32" Type="http://schemas.openxmlformats.org/officeDocument/2006/relationships/image" Target="../media/image656.png"/><Relationship Id="rId37" Type="http://schemas.openxmlformats.org/officeDocument/2006/relationships/customXml" Target="../ink/ink650.xml"/><Relationship Id="rId53" Type="http://schemas.openxmlformats.org/officeDocument/2006/relationships/customXml" Target="../ink/ink658.xml"/><Relationship Id="rId58" Type="http://schemas.openxmlformats.org/officeDocument/2006/relationships/image" Target="../media/image669.png"/><Relationship Id="rId74" Type="http://schemas.openxmlformats.org/officeDocument/2006/relationships/image" Target="../media/image677.png"/><Relationship Id="rId79" Type="http://schemas.openxmlformats.org/officeDocument/2006/relationships/customXml" Target="../ink/ink671.xml"/><Relationship Id="rId102" Type="http://schemas.openxmlformats.org/officeDocument/2006/relationships/image" Target="../media/image690.png"/><Relationship Id="rId5" Type="http://schemas.openxmlformats.org/officeDocument/2006/relationships/customXml" Target="../ink/ink634.xml"/><Relationship Id="rId90" Type="http://schemas.openxmlformats.org/officeDocument/2006/relationships/image" Target="../media/image685.png"/><Relationship Id="rId95" Type="http://schemas.openxmlformats.org/officeDocument/2006/relationships/customXml" Target="../ink/ink679.xml"/><Relationship Id="rId22" Type="http://schemas.openxmlformats.org/officeDocument/2006/relationships/image" Target="../media/image651.png"/><Relationship Id="rId27" Type="http://schemas.openxmlformats.org/officeDocument/2006/relationships/customXml" Target="../ink/ink645.xml"/><Relationship Id="rId43" Type="http://schemas.openxmlformats.org/officeDocument/2006/relationships/customXml" Target="../ink/ink653.xml"/><Relationship Id="rId48" Type="http://schemas.openxmlformats.org/officeDocument/2006/relationships/image" Target="../media/image664.png"/><Relationship Id="rId64" Type="http://schemas.openxmlformats.org/officeDocument/2006/relationships/image" Target="../media/image672.png"/><Relationship Id="rId69" Type="http://schemas.openxmlformats.org/officeDocument/2006/relationships/customXml" Target="../ink/ink666.xml"/><Relationship Id="rId80" Type="http://schemas.openxmlformats.org/officeDocument/2006/relationships/image" Target="../media/image680.png"/><Relationship Id="rId85" Type="http://schemas.openxmlformats.org/officeDocument/2006/relationships/customXml" Target="../ink/ink674.xml"/><Relationship Id="rId12" Type="http://schemas.openxmlformats.org/officeDocument/2006/relationships/image" Target="../media/image646.png"/><Relationship Id="rId17" Type="http://schemas.openxmlformats.org/officeDocument/2006/relationships/customXml" Target="../ink/ink640.xml"/><Relationship Id="rId25" Type="http://schemas.openxmlformats.org/officeDocument/2006/relationships/customXml" Target="../ink/ink644.xml"/><Relationship Id="rId33" Type="http://schemas.openxmlformats.org/officeDocument/2006/relationships/customXml" Target="../ink/ink648.xml"/><Relationship Id="rId38" Type="http://schemas.openxmlformats.org/officeDocument/2006/relationships/image" Target="../media/image659.png"/><Relationship Id="rId46" Type="http://schemas.openxmlformats.org/officeDocument/2006/relationships/image" Target="../media/image663.png"/><Relationship Id="rId59" Type="http://schemas.openxmlformats.org/officeDocument/2006/relationships/customXml" Target="../ink/ink661.xml"/><Relationship Id="rId67" Type="http://schemas.openxmlformats.org/officeDocument/2006/relationships/customXml" Target="../ink/ink665.xml"/><Relationship Id="rId20" Type="http://schemas.openxmlformats.org/officeDocument/2006/relationships/image" Target="../media/image650.png"/><Relationship Id="rId41" Type="http://schemas.openxmlformats.org/officeDocument/2006/relationships/customXml" Target="../ink/ink652.xml"/><Relationship Id="rId54" Type="http://schemas.openxmlformats.org/officeDocument/2006/relationships/image" Target="../media/image667.png"/><Relationship Id="rId62" Type="http://schemas.openxmlformats.org/officeDocument/2006/relationships/image" Target="../media/image671.png"/><Relationship Id="rId70" Type="http://schemas.openxmlformats.org/officeDocument/2006/relationships/image" Target="../media/image675.png"/><Relationship Id="rId75" Type="http://schemas.openxmlformats.org/officeDocument/2006/relationships/customXml" Target="../ink/ink669.xml"/><Relationship Id="rId83" Type="http://schemas.openxmlformats.org/officeDocument/2006/relationships/customXml" Target="../ink/ink673.xml"/><Relationship Id="rId88" Type="http://schemas.openxmlformats.org/officeDocument/2006/relationships/image" Target="../media/image684.png"/><Relationship Id="rId91" Type="http://schemas.openxmlformats.org/officeDocument/2006/relationships/customXml" Target="../ink/ink677.xml"/><Relationship Id="rId96" Type="http://schemas.openxmlformats.org/officeDocument/2006/relationships/image" Target="../media/image688.png"/><Relationship Id="rId1" Type="http://schemas.openxmlformats.org/officeDocument/2006/relationships/slideLayout" Target="../slideLayouts/slideLayout7.xml"/><Relationship Id="rId6" Type="http://schemas.openxmlformats.org/officeDocument/2006/relationships/image" Target="../media/image643.png"/><Relationship Id="rId15" Type="http://schemas.openxmlformats.org/officeDocument/2006/relationships/customXml" Target="../ink/ink639.xml"/><Relationship Id="rId23" Type="http://schemas.openxmlformats.org/officeDocument/2006/relationships/customXml" Target="../ink/ink643.xml"/><Relationship Id="rId28" Type="http://schemas.openxmlformats.org/officeDocument/2006/relationships/image" Target="../media/image654.png"/><Relationship Id="rId36" Type="http://schemas.openxmlformats.org/officeDocument/2006/relationships/image" Target="../media/image658.png"/><Relationship Id="rId49" Type="http://schemas.openxmlformats.org/officeDocument/2006/relationships/customXml" Target="../ink/ink656.xml"/><Relationship Id="rId57" Type="http://schemas.openxmlformats.org/officeDocument/2006/relationships/customXml" Target="../ink/ink660.xml"/><Relationship Id="rId10" Type="http://schemas.openxmlformats.org/officeDocument/2006/relationships/image" Target="../media/image645.png"/><Relationship Id="rId31" Type="http://schemas.openxmlformats.org/officeDocument/2006/relationships/customXml" Target="../ink/ink647.xml"/><Relationship Id="rId44" Type="http://schemas.openxmlformats.org/officeDocument/2006/relationships/image" Target="../media/image662.png"/><Relationship Id="rId52" Type="http://schemas.openxmlformats.org/officeDocument/2006/relationships/image" Target="../media/image666.png"/><Relationship Id="rId60" Type="http://schemas.openxmlformats.org/officeDocument/2006/relationships/image" Target="../media/image670.png"/><Relationship Id="rId65" Type="http://schemas.openxmlformats.org/officeDocument/2006/relationships/customXml" Target="../ink/ink664.xml"/><Relationship Id="rId73" Type="http://schemas.openxmlformats.org/officeDocument/2006/relationships/customXml" Target="../ink/ink668.xml"/><Relationship Id="rId78" Type="http://schemas.openxmlformats.org/officeDocument/2006/relationships/image" Target="../media/image679.png"/><Relationship Id="rId81" Type="http://schemas.openxmlformats.org/officeDocument/2006/relationships/customXml" Target="../ink/ink672.xml"/><Relationship Id="rId86" Type="http://schemas.openxmlformats.org/officeDocument/2006/relationships/image" Target="../media/image683.png"/><Relationship Id="rId94" Type="http://schemas.openxmlformats.org/officeDocument/2006/relationships/image" Target="../media/image687.png"/><Relationship Id="rId99" Type="http://schemas.openxmlformats.org/officeDocument/2006/relationships/customXml" Target="../ink/ink681.xml"/><Relationship Id="rId101" Type="http://schemas.openxmlformats.org/officeDocument/2006/relationships/customXml" Target="../ink/ink682.xml"/><Relationship Id="rId4" Type="http://schemas.openxmlformats.org/officeDocument/2006/relationships/image" Target="../media/image642.png"/><Relationship Id="rId9" Type="http://schemas.openxmlformats.org/officeDocument/2006/relationships/customXml" Target="../ink/ink636.xml"/><Relationship Id="rId13" Type="http://schemas.openxmlformats.org/officeDocument/2006/relationships/customXml" Target="../ink/ink638.xml"/><Relationship Id="rId18" Type="http://schemas.openxmlformats.org/officeDocument/2006/relationships/image" Target="../media/image649.png"/><Relationship Id="rId39" Type="http://schemas.openxmlformats.org/officeDocument/2006/relationships/customXml" Target="../ink/ink651.xml"/><Relationship Id="rId34" Type="http://schemas.openxmlformats.org/officeDocument/2006/relationships/image" Target="../media/image657.png"/><Relationship Id="rId50" Type="http://schemas.openxmlformats.org/officeDocument/2006/relationships/image" Target="../media/image665.png"/><Relationship Id="rId55" Type="http://schemas.openxmlformats.org/officeDocument/2006/relationships/customXml" Target="../ink/ink659.xml"/><Relationship Id="rId76" Type="http://schemas.openxmlformats.org/officeDocument/2006/relationships/image" Target="../media/image678.png"/><Relationship Id="rId97" Type="http://schemas.openxmlformats.org/officeDocument/2006/relationships/customXml" Target="../ink/ink680.xml"/><Relationship Id="rId7" Type="http://schemas.openxmlformats.org/officeDocument/2006/relationships/customXml" Target="../ink/ink635.xml"/><Relationship Id="rId71" Type="http://schemas.openxmlformats.org/officeDocument/2006/relationships/customXml" Target="../ink/ink667.xml"/><Relationship Id="rId92" Type="http://schemas.openxmlformats.org/officeDocument/2006/relationships/image" Target="../media/image686.png"/><Relationship Id="rId2" Type="http://schemas.openxmlformats.org/officeDocument/2006/relationships/image" Target="../media/image641.png"/><Relationship Id="rId29" Type="http://schemas.openxmlformats.org/officeDocument/2006/relationships/customXml" Target="../ink/ink646.xml"/><Relationship Id="rId24" Type="http://schemas.openxmlformats.org/officeDocument/2006/relationships/image" Target="../media/image652.png"/><Relationship Id="rId40" Type="http://schemas.openxmlformats.org/officeDocument/2006/relationships/image" Target="../media/image660.png"/><Relationship Id="rId45" Type="http://schemas.openxmlformats.org/officeDocument/2006/relationships/customXml" Target="../ink/ink654.xml"/><Relationship Id="rId66" Type="http://schemas.openxmlformats.org/officeDocument/2006/relationships/image" Target="../media/image673.png"/><Relationship Id="rId87" Type="http://schemas.openxmlformats.org/officeDocument/2006/relationships/customXml" Target="../ink/ink675.xml"/><Relationship Id="rId61" Type="http://schemas.openxmlformats.org/officeDocument/2006/relationships/customXml" Target="../ink/ink662.xml"/><Relationship Id="rId82" Type="http://schemas.openxmlformats.org/officeDocument/2006/relationships/image" Target="../media/image681.png"/><Relationship Id="rId19" Type="http://schemas.openxmlformats.org/officeDocument/2006/relationships/customXml" Target="../ink/ink641.xml"/><Relationship Id="rId14" Type="http://schemas.openxmlformats.org/officeDocument/2006/relationships/image" Target="../media/image647.png"/><Relationship Id="rId30" Type="http://schemas.openxmlformats.org/officeDocument/2006/relationships/image" Target="../media/image655.png"/><Relationship Id="rId35" Type="http://schemas.openxmlformats.org/officeDocument/2006/relationships/customXml" Target="../ink/ink649.xml"/><Relationship Id="rId56" Type="http://schemas.openxmlformats.org/officeDocument/2006/relationships/image" Target="../media/image668.png"/><Relationship Id="rId77" Type="http://schemas.openxmlformats.org/officeDocument/2006/relationships/customXml" Target="../ink/ink670.xml"/><Relationship Id="rId100" Type="http://schemas.openxmlformats.org/officeDocument/2006/relationships/image" Target="../media/image76.png"/><Relationship Id="rId8" Type="http://schemas.openxmlformats.org/officeDocument/2006/relationships/image" Target="../media/image644.png"/><Relationship Id="rId51" Type="http://schemas.openxmlformats.org/officeDocument/2006/relationships/customXml" Target="../ink/ink657.xml"/><Relationship Id="rId72" Type="http://schemas.openxmlformats.org/officeDocument/2006/relationships/image" Target="../media/image676.png"/><Relationship Id="rId93" Type="http://schemas.openxmlformats.org/officeDocument/2006/relationships/customXml" Target="../ink/ink678.xml"/><Relationship Id="rId98" Type="http://schemas.openxmlformats.org/officeDocument/2006/relationships/image" Target="../media/image689.png"/><Relationship Id="rId3" Type="http://schemas.openxmlformats.org/officeDocument/2006/relationships/customXml" Target="../ink/ink633.xml"/></Relationships>
</file>

<file path=ppt/slides/_rels/slide2.xml.rels><?xml version="1.0" encoding="UTF-8" standalone="yes"?>
<Relationships xmlns="http://schemas.openxmlformats.org/package/2006/relationships"><Relationship Id="rId117" Type="http://schemas.openxmlformats.org/officeDocument/2006/relationships/image" Target="../media/image187.png"/><Relationship Id="rId21" Type="http://schemas.openxmlformats.org/officeDocument/2006/relationships/image" Target="../media/image139.png"/><Relationship Id="rId42" Type="http://schemas.openxmlformats.org/officeDocument/2006/relationships/customXml" Target="../ink/ink147.xml"/><Relationship Id="rId63" Type="http://schemas.openxmlformats.org/officeDocument/2006/relationships/image" Target="../media/image160.png"/><Relationship Id="rId84" Type="http://schemas.openxmlformats.org/officeDocument/2006/relationships/customXml" Target="../ink/ink168.xml"/><Relationship Id="rId138" Type="http://schemas.openxmlformats.org/officeDocument/2006/relationships/customXml" Target="../ink/ink195.xml"/><Relationship Id="rId107" Type="http://schemas.openxmlformats.org/officeDocument/2006/relationships/image" Target="../media/image182.png"/><Relationship Id="rId11" Type="http://schemas.openxmlformats.org/officeDocument/2006/relationships/image" Target="../media/image134.png"/><Relationship Id="rId32" Type="http://schemas.openxmlformats.org/officeDocument/2006/relationships/customXml" Target="../ink/ink142.xml"/><Relationship Id="rId53" Type="http://schemas.openxmlformats.org/officeDocument/2006/relationships/image" Target="../media/image155.png"/><Relationship Id="rId74" Type="http://schemas.openxmlformats.org/officeDocument/2006/relationships/customXml" Target="../ink/ink163.xml"/><Relationship Id="rId128" Type="http://schemas.openxmlformats.org/officeDocument/2006/relationships/customXml" Target="../ink/ink190.xml"/><Relationship Id="rId5" Type="http://schemas.openxmlformats.org/officeDocument/2006/relationships/image" Target="../media/image131.png"/><Relationship Id="rId90" Type="http://schemas.openxmlformats.org/officeDocument/2006/relationships/customXml" Target="../ink/ink171.xml"/><Relationship Id="rId95" Type="http://schemas.openxmlformats.org/officeDocument/2006/relationships/image" Target="../media/image176.png"/><Relationship Id="rId22" Type="http://schemas.openxmlformats.org/officeDocument/2006/relationships/customXml" Target="../ink/ink137.xml"/><Relationship Id="rId27" Type="http://schemas.openxmlformats.org/officeDocument/2006/relationships/image" Target="../media/image142.png"/><Relationship Id="rId43" Type="http://schemas.openxmlformats.org/officeDocument/2006/relationships/image" Target="../media/image150.png"/><Relationship Id="rId48" Type="http://schemas.openxmlformats.org/officeDocument/2006/relationships/customXml" Target="../ink/ink150.xml"/><Relationship Id="rId64" Type="http://schemas.openxmlformats.org/officeDocument/2006/relationships/customXml" Target="../ink/ink158.xml"/><Relationship Id="rId69" Type="http://schemas.openxmlformats.org/officeDocument/2006/relationships/image" Target="../media/image163.png"/><Relationship Id="rId113" Type="http://schemas.openxmlformats.org/officeDocument/2006/relationships/image" Target="../media/image185.png"/><Relationship Id="rId118" Type="http://schemas.openxmlformats.org/officeDocument/2006/relationships/customXml" Target="../ink/ink185.xml"/><Relationship Id="rId134" Type="http://schemas.openxmlformats.org/officeDocument/2006/relationships/customXml" Target="../ink/ink193.xml"/><Relationship Id="rId139" Type="http://schemas.openxmlformats.org/officeDocument/2006/relationships/image" Target="../media/image198.png"/><Relationship Id="rId80" Type="http://schemas.openxmlformats.org/officeDocument/2006/relationships/customXml" Target="../ink/ink166.xml"/><Relationship Id="rId85" Type="http://schemas.openxmlformats.org/officeDocument/2006/relationships/image" Target="../media/image171.png"/><Relationship Id="rId12" Type="http://schemas.openxmlformats.org/officeDocument/2006/relationships/customXml" Target="../ink/ink132.xml"/><Relationship Id="rId17" Type="http://schemas.openxmlformats.org/officeDocument/2006/relationships/image" Target="../media/image137.png"/><Relationship Id="rId33" Type="http://schemas.openxmlformats.org/officeDocument/2006/relationships/image" Target="../media/image145.png"/><Relationship Id="rId38" Type="http://schemas.openxmlformats.org/officeDocument/2006/relationships/customXml" Target="../ink/ink145.xml"/><Relationship Id="rId59" Type="http://schemas.openxmlformats.org/officeDocument/2006/relationships/image" Target="../media/image158.png"/><Relationship Id="rId103" Type="http://schemas.openxmlformats.org/officeDocument/2006/relationships/image" Target="../media/image180.png"/><Relationship Id="rId108" Type="http://schemas.openxmlformats.org/officeDocument/2006/relationships/customXml" Target="../ink/ink180.xml"/><Relationship Id="rId124" Type="http://schemas.openxmlformats.org/officeDocument/2006/relationships/customXml" Target="../ink/ink188.xml"/><Relationship Id="rId129" Type="http://schemas.openxmlformats.org/officeDocument/2006/relationships/image" Target="../media/image193.png"/><Relationship Id="rId54" Type="http://schemas.openxmlformats.org/officeDocument/2006/relationships/customXml" Target="../ink/ink153.xml"/><Relationship Id="rId70" Type="http://schemas.openxmlformats.org/officeDocument/2006/relationships/customXml" Target="../ink/ink161.xml"/><Relationship Id="rId75" Type="http://schemas.openxmlformats.org/officeDocument/2006/relationships/image" Target="../media/image166.png"/><Relationship Id="rId91" Type="http://schemas.openxmlformats.org/officeDocument/2006/relationships/image" Target="../media/image174.png"/><Relationship Id="rId96" Type="http://schemas.openxmlformats.org/officeDocument/2006/relationships/customXml" Target="../ink/ink174.xml"/><Relationship Id="rId140" Type="http://schemas.openxmlformats.org/officeDocument/2006/relationships/customXml" Target="../ink/ink196.xml"/><Relationship Id="rId145" Type="http://schemas.openxmlformats.org/officeDocument/2006/relationships/image" Target="../media/image201.png"/><Relationship Id="rId1" Type="http://schemas.openxmlformats.org/officeDocument/2006/relationships/slideLayout" Target="../slideLayouts/slideLayout7.xml"/><Relationship Id="rId6" Type="http://schemas.openxmlformats.org/officeDocument/2006/relationships/customXml" Target="../ink/ink129.xml"/><Relationship Id="rId23" Type="http://schemas.openxmlformats.org/officeDocument/2006/relationships/image" Target="../media/image140.png"/><Relationship Id="rId28" Type="http://schemas.openxmlformats.org/officeDocument/2006/relationships/customXml" Target="../ink/ink140.xml"/><Relationship Id="rId49" Type="http://schemas.openxmlformats.org/officeDocument/2006/relationships/image" Target="../media/image153.png"/><Relationship Id="rId114" Type="http://schemas.openxmlformats.org/officeDocument/2006/relationships/customXml" Target="../ink/ink183.xml"/><Relationship Id="rId119" Type="http://schemas.openxmlformats.org/officeDocument/2006/relationships/image" Target="../media/image188.png"/><Relationship Id="rId44" Type="http://schemas.openxmlformats.org/officeDocument/2006/relationships/customXml" Target="../ink/ink148.xml"/><Relationship Id="rId60" Type="http://schemas.openxmlformats.org/officeDocument/2006/relationships/customXml" Target="../ink/ink156.xml"/><Relationship Id="rId65" Type="http://schemas.openxmlformats.org/officeDocument/2006/relationships/image" Target="../media/image161.png"/><Relationship Id="rId81" Type="http://schemas.openxmlformats.org/officeDocument/2006/relationships/image" Target="../media/image169.png"/><Relationship Id="rId86" Type="http://schemas.openxmlformats.org/officeDocument/2006/relationships/customXml" Target="../ink/ink169.xml"/><Relationship Id="rId130" Type="http://schemas.openxmlformats.org/officeDocument/2006/relationships/customXml" Target="../ink/ink191.xml"/><Relationship Id="rId135" Type="http://schemas.openxmlformats.org/officeDocument/2006/relationships/image" Target="../media/image196.png"/><Relationship Id="rId13" Type="http://schemas.openxmlformats.org/officeDocument/2006/relationships/image" Target="../media/image135.png"/><Relationship Id="rId18" Type="http://schemas.openxmlformats.org/officeDocument/2006/relationships/customXml" Target="../ink/ink135.xml"/><Relationship Id="rId39" Type="http://schemas.openxmlformats.org/officeDocument/2006/relationships/image" Target="../media/image148.png"/><Relationship Id="rId109" Type="http://schemas.openxmlformats.org/officeDocument/2006/relationships/image" Target="../media/image183.png"/><Relationship Id="rId34" Type="http://schemas.openxmlformats.org/officeDocument/2006/relationships/customXml" Target="../ink/ink143.xml"/><Relationship Id="rId50" Type="http://schemas.openxmlformats.org/officeDocument/2006/relationships/customXml" Target="../ink/ink151.xml"/><Relationship Id="rId55" Type="http://schemas.openxmlformats.org/officeDocument/2006/relationships/image" Target="../media/image156.png"/><Relationship Id="rId76" Type="http://schemas.openxmlformats.org/officeDocument/2006/relationships/customXml" Target="../ink/ink164.xml"/><Relationship Id="rId97" Type="http://schemas.openxmlformats.org/officeDocument/2006/relationships/image" Target="../media/image177.png"/><Relationship Id="rId104" Type="http://schemas.openxmlformats.org/officeDocument/2006/relationships/customXml" Target="../ink/ink178.xml"/><Relationship Id="rId120" Type="http://schemas.openxmlformats.org/officeDocument/2006/relationships/customXml" Target="../ink/ink186.xml"/><Relationship Id="rId125" Type="http://schemas.openxmlformats.org/officeDocument/2006/relationships/image" Target="../media/image191.png"/><Relationship Id="rId141" Type="http://schemas.openxmlformats.org/officeDocument/2006/relationships/image" Target="../media/image199.png"/><Relationship Id="rId146" Type="http://schemas.openxmlformats.org/officeDocument/2006/relationships/customXml" Target="../ink/ink199.xml"/><Relationship Id="rId7" Type="http://schemas.openxmlformats.org/officeDocument/2006/relationships/image" Target="../media/image132.png"/><Relationship Id="rId71" Type="http://schemas.openxmlformats.org/officeDocument/2006/relationships/image" Target="../media/image164.png"/><Relationship Id="rId92" Type="http://schemas.openxmlformats.org/officeDocument/2006/relationships/customXml" Target="../ink/ink172.xml"/><Relationship Id="rId2" Type="http://schemas.openxmlformats.org/officeDocument/2006/relationships/notesSlide" Target="../notesSlides/notesSlide2.xml"/><Relationship Id="rId29" Type="http://schemas.openxmlformats.org/officeDocument/2006/relationships/image" Target="../media/image143.png"/><Relationship Id="rId24" Type="http://schemas.openxmlformats.org/officeDocument/2006/relationships/customXml" Target="../ink/ink138.xml"/><Relationship Id="rId40" Type="http://schemas.openxmlformats.org/officeDocument/2006/relationships/customXml" Target="../ink/ink146.xml"/><Relationship Id="rId45" Type="http://schemas.openxmlformats.org/officeDocument/2006/relationships/image" Target="../media/image151.png"/><Relationship Id="rId66" Type="http://schemas.openxmlformats.org/officeDocument/2006/relationships/customXml" Target="../ink/ink159.xml"/><Relationship Id="rId87" Type="http://schemas.openxmlformats.org/officeDocument/2006/relationships/image" Target="../media/image172.png"/><Relationship Id="rId110" Type="http://schemas.openxmlformats.org/officeDocument/2006/relationships/customXml" Target="../ink/ink181.xml"/><Relationship Id="rId115" Type="http://schemas.openxmlformats.org/officeDocument/2006/relationships/image" Target="../media/image186.png"/><Relationship Id="rId131" Type="http://schemas.openxmlformats.org/officeDocument/2006/relationships/image" Target="../media/image194.png"/><Relationship Id="rId136" Type="http://schemas.openxmlformats.org/officeDocument/2006/relationships/customXml" Target="../ink/ink194.xml"/><Relationship Id="rId61" Type="http://schemas.openxmlformats.org/officeDocument/2006/relationships/image" Target="../media/image159.png"/><Relationship Id="rId82" Type="http://schemas.openxmlformats.org/officeDocument/2006/relationships/customXml" Target="../ink/ink167.xml"/><Relationship Id="rId19" Type="http://schemas.openxmlformats.org/officeDocument/2006/relationships/image" Target="../media/image138.png"/><Relationship Id="rId14" Type="http://schemas.openxmlformats.org/officeDocument/2006/relationships/customXml" Target="../ink/ink133.xml"/><Relationship Id="rId30" Type="http://schemas.openxmlformats.org/officeDocument/2006/relationships/customXml" Target="../ink/ink141.xml"/><Relationship Id="rId35" Type="http://schemas.openxmlformats.org/officeDocument/2006/relationships/image" Target="../media/image146.png"/><Relationship Id="rId56" Type="http://schemas.openxmlformats.org/officeDocument/2006/relationships/customXml" Target="../ink/ink154.xml"/><Relationship Id="rId77" Type="http://schemas.openxmlformats.org/officeDocument/2006/relationships/image" Target="../media/image167.png"/><Relationship Id="rId100" Type="http://schemas.openxmlformats.org/officeDocument/2006/relationships/customXml" Target="../ink/ink176.xml"/><Relationship Id="rId105" Type="http://schemas.openxmlformats.org/officeDocument/2006/relationships/image" Target="../media/image181.png"/><Relationship Id="rId126" Type="http://schemas.openxmlformats.org/officeDocument/2006/relationships/customXml" Target="../ink/ink189.xml"/><Relationship Id="rId147" Type="http://schemas.openxmlformats.org/officeDocument/2006/relationships/image" Target="../media/image202.png"/><Relationship Id="rId8" Type="http://schemas.openxmlformats.org/officeDocument/2006/relationships/customXml" Target="../ink/ink130.xml"/><Relationship Id="rId51" Type="http://schemas.openxmlformats.org/officeDocument/2006/relationships/image" Target="../media/image154.png"/><Relationship Id="rId72" Type="http://schemas.openxmlformats.org/officeDocument/2006/relationships/customXml" Target="../ink/ink162.xml"/><Relationship Id="rId93" Type="http://schemas.openxmlformats.org/officeDocument/2006/relationships/image" Target="../media/image175.png"/><Relationship Id="rId98" Type="http://schemas.openxmlformats.org/officeDocument/2006/relationships/customXml" Target="../ink/ink175.xml"/><Relationship Id="rId121" Type="http://schemas.openxmlformats.org/officeDocument/2006/relationships/image" Target="../media/image189.png"/><Relationship Id="rId142" Type="http://schemas.openxmlformats.org/officeDocument/2006/relationships/customXml" Target="../ink/ink197.xml"/><Relationship Id="rId3" Type="http://schemas.openxmlformats.org/officeDocument/2006/relationships/image" Target="../media/image2.png"/><Relationship Id="rId25" Type="http://schemas.openxmlformats.org/officeDocument/2006/relationships/image" Target="../media/image141.png"/><Relationship Id="rId46" Type="http://schemas.openxmlformats.org/officeDocument/2006/relationships/customXml" Target="../ink/ink149.xml"/><Relationship Id="rId67" Type="http://schemas.openxmlformats.org/officeDocument/2006/relationships/image" Target="../media/image162.png"/><Relationship Id="rId116" Type="http://schemas.openxmlformats.org/officeDocument/2006/relationships/customXml" Target="../ink/ink184.xml"/><Relationship Id="rId137" Type="http://schemas.openxmlformats.org/officeDocument/2006/relationships/image" Target="../media/image197.png"/><Relationship Id="rId20" Type="http://schemas.openxmlformats.org/officeDocument/2006/relationships/customXml" Target="../ink/ink136.xml"/><Relationship Id="rId41" Type="http://schemas.openxmlformats.org/officeDocument/2006/relationships/image" Target="../media/image149.png"/><Relationship Id="rId62" Type="http://schemas.openxmlformats.org/officeDocument/2006/relationships/customXml" Target="../ink/ink157.xml"/><Relationship Id="rId83" Type="http://schemas.openxmlformats.org/officeDocument/2006/relationships/image" Target="../media/image170.png"/><Relationship Id="rId88" Type="http://schemas.openxmlformats.org/officeDocument/2006/relationships/customXml" Target="../ink/ink170.xml"/><Relationship Id="rId111" Type="http://schemas.openxmlformats.org/officeDocument/2006/relationships/image" Target="../media/image184.png"/><Relationship Id="rId132" Type="http://schemas.openxmlformats.org/officeDocument/2006/relationships/customXml" Target="../ink/ink192.xml"/><Relationship Id="rId15" Type="http://schemas.openxmlformats.org/officeDocument/2006/relationships/image" Target="../media/image136.png"/><Relationship Id="rId36" Type="http://schemas.openxmlformats.org/officeDocument/2006/relationships/customXml" Target="../ink/ink144.xml"/><Relationship Id="rId57" Type="http://schemas.openxmlformats.org/officeDocument/2006/relationships/image" Target="../media/image157.png"/><Relationship Id="rId106" Type="http://schemas.openxmlformats.org/officeDocument/2006/relationships/customXml" Target="../ink/ink179.xml"/><Relationship Id="rId127" Type="http://schemas.openxmlformats.org/officeDocument/2006/relationships/image" Target="../media/image192.png"/><Relationship Id="rId10" Type="http://schemas.openxmlformats.org/officeDocument/2006/relationships/customXml" Target="../ink/ink131.xml"/><Relationship Id="rId31" Type="http://schemas.openxmlformats.org/officeDocument/2006/relationships/image" Target="../media/image144.png"/><Relationship Id="rId52" Type="http://schemas.openxmlformats.org/officeDocument/2006/relationships/customXml" Target="../ink/ink152.xml"/><Relationship Id="rId73" Type="http://schemas.openxmlformats.org/officeDocument/2006/relationships/image" Target="../media/image165.png"/><Relationship Id="rId78" Type="http://schemas.openxmlformats.org/officeDocument/2006/relationships/customXml" Target="../ink/ink165.xml"/><Relationship Id="rId94" Type="http://schemas.openxmlformats.org/officeDocument/2006/relationships/customXml" Target="../ink/ink173.xml"/><Relationship Id="rId99" Type="http://schemas.openxmlformats.org/officeDocument/2006/relationships/image" Target="../media/image178.png"/><Relationship Id="rId101" Type="http://schemas.openxmlformats.org/officeDocument/2006/relationships/image" Target="../media/image179.png"/><Relationship Id="rId122" Type="http://schemas.openxmlformats.org/officeDocument/2006/relationships/customXml" Target="../ink/ink187.xml"/><Relationship Id="rId143" Type="http://schemas.openxmlformats.org/officeDocument/2006/relationships/image" Target="../media/image200.png"/><Relationship Id="rId4" Type="http://schemas.openxmlformats.org/officeDocument/2006/relationships/customXml" Target="../ink/ink128.xml"/><Relationship Id="rId9" Type="http://schemas.openxmlformats.org/officeDocument/2006/relationships/image" Target="../media/image133.png"/><Relationship Id="rId26" Type="http://schemas.openxmlformats.org/officeDocument/2006/relationships/customXml" Target="../ink/ink139.xml"/><Relationship Id="rId47" Type="http://schemas.openxmlformats.org/officeDocument/2006/relationships/image" Target="../media/image152.png"/><Relationship Id="rId68" Type="http://schemas.openxmlformats.org/officeDocument/2006/relationships/customXml" Target="../ink/ink160.xml"/><Relationship Id="rId89" Type="http://schemas.openxmlformats.org/officeDocument/2006/relationships/image" Target="../media/image173.png"/><Relationship Id="rId112" Type="http://schemas.openxmlformats.org/officeDocument/2006/relationships/customXml" Target="../ink/ink182.xml"/><Relationship Id="rId133" Type="http://schemas.openxmlformats.org/officeDocument/2006/relationships/image" Target="../media/image195.png"/><Relationship Id="rId16" Type="http://schemas.openxmlformats.org/officeDocument/2006/relationships/customXml" Target="../ink/ink134.xml"/><Relationship Id="rId37" Type="http://schemas.openxmlformats.org/officeDocument/2006/relationships/image" Target="../media/image147.png"/><Relationship Id="rId58" Type="http://schemas.openxmlformats.org/officeDocument/2006/relationships/customXml" Target="../ink/ink155.xml"/><Relationship Id="rId79" Type="http://schemas.openxmlformats.org/officeDocument/2006/relationships/image" Target="../media/image168.png"/><Relationship Id="rId102" Type="http://schemas.openxmlformats.org/officeDocument/2006/relationships/customXml" Target="../ink/ink177.xml"/><Relationship Id="rId123" Type="http://schemas.openxmlformats.org/officeDocument/2006/relationships/image" Target="../media/image190.png"/><Relationship Id="rId144" Type="http://schemas.openxmlformats.org/officeDocument/2006/relationships/customXml" Target="../ink/ink198.xml"/></Relationships>
</file>

<file path=ppt/slides/_rels/slide20.xml.rels><?xml version="1.0" encoding="UTF-8" standalone="yes"?>
<Relationships xmlns="http://schemas.openxmlformats.org/package/2006/relationships"><Relationship Id="rId3" Type="http://schemas.openxmlformats.org/officeDocument/2006/relationships/customXml" Target="../ink/ink683.xml"/><Relationship Id="rId2" Type="http://schemas.openxmlformats.org/officeDocument/2006/relationships/image" Target="../media/image641.png"/><Relationship Id="rId1" Type="http://schemas.openxmlformats.org/officeDocument/2006/relationships/slideLayout" Target="../slideLayouts/slideLayout7.xml"/><Relationship Id="rId6" Type="http://schemas.openxmlformats.org/officeDocument/2006/relationships/image" Target="../media/image692.png"/><Relationship Id="rId5" Type="http://schemas.openxmlformats.org/officeDocument/2006/relationships/customXml" Target="../ink/ink684.xml"/><Relationship Id="rId4" Type="http://schemas.openxmlformats.org/officeDocument/2006/relationships/image" Target="../media/image691.png"/></Relationships>
</file>

<file path=ppt/slides/_rels/slide21.xml.rels><?xml version="1.0" encoding="UTF-8" standalone="yes"?>
<Relationships xmlns="http://schemas.openxmlformats.org/package/2006/relationships"><Relationship Id="rId8" Type="http://schemas.openxmlformats.org/officeDocument/2006/relationships/image" Target="../media/image696.png"/><Relationship Id="rId13" Type="http://schemas.openxmlformats.org/officeDocument/2006/relationships/customXml" Target="../ink/ink690.xml"/><Relationship Id="rId18" Type="http://schemas.openxmlformats.org/officeDocument/2006/relationships/image" Target="../media/image701.png"/><Relationship Id="rId3" Type="http://schemas.openxmlformats.org/officeDocument/2006/relationships/customXml" Target="../ink/ink685.xml"/><Relationship Id="rId21" Type="http://schemas.openxmlformats.org/officeDocument/2006/relationships/customXml" Target="../ink/ink694.xml"/><Relationship Id="rId7" Type="http://schemas.openxmlformats.org/officeDocument/2006/relationships/customXml" Target="../ink/ink687.xml"/><Relationship Id="rId12" Type="http://schemas.openxmlformats.org/officeDocument/2006/relationships/image" Target="../media/image698.png"/><Relationship Id="rId17" Type="http://schemas.openxmlformats.org/officeDocument/2006/relationships/customXml" Target="../ink/ink692.xml"/><Relationship Id="rId2" Type="http://schemas.openxmlformats.org/officeDocument/2006/relationships/image" Target="../media/image693.png"/><Relationship Id="rId16" Type="http://schemas.openxmlformats.org/officeDocument/2006/relationships/image" Target="../media/image700.png"/><Relationship Id="rId20" Type="http://schemas.openxmlformats.org/officeDocument/2006/relationships/image" Target="../media/image702.png"/><Relationship Id="rId1" Type="http://schemas.openxmlformats.org/officeDocument/2006/relationships/slideLayout" Target="../slideLayouts/slideLayout7.xml"/><Relationship Id="rId6" Type="http://schemas.openxmlformats.org/officeDocument/2006/relationships/image" Target="../media/image695.png"/><Relationship Id="rId11" Type="http://schemas.openxmlformats.org/officeDocument/2006/relationships/customXml" Target="../ink/ink689.xml"/><Relationship Id="rId5" Type="http://schemas.openxmlformats.org/officeDocument/2006/relationships/customXml" Target="../ink/ink686.xml"/><Relationship Id="rId15" Type="http://schemas.openxmlformats.org/officeDocument/2006/relationships/customXml" Target="../ink/ink691.xml"/><Relationship Id="rId10" Type="http://schemas.openxmlformats.org/officeDocument/2006/relationships/image" Target="../media/image697.png"/><Relationship Id="rId19" Type="http://schemas.openxmlformats.org/officeDocument/2006/relationships/customXml" Target="../ink/ink693.xml"/><Relationship Id="rId4" Type="http://schemas.openxmlformats.org/officeDocument/2006/relationships/image" Target="../media/image694.png"/><Relationship Id="rId9" Type="http://schemas.openxmlformats.org/officeDocument/2006/relationships/customXml" Target="../ink/ink688.xml"/><Relationship Id="rId14" Type="http://schemas.openxmlformats.org/officeDocument/2006/relationships/image" Target="../media/image699.png"/><Relationship Id="rId22" Type="http://schemas.openxmlformats.org/officeDocument/2006/relationships/image" Target="../media/image703.png"/></Relationships>
</file>

<file path=ppt/slides/_rels/slide22.xml.rels><?xml version="1.0" encoding="UTF-8" standalone="yes"?>
<Relationships xmlns="http://schemas.openxmlformats.org/package/2006/relationships"><Relationship Id="rId3" Type="http://schemas.openxmlformats.org/officeDocument/2006/relationships/customXml" Target="../ink/ink695.xml"/><Relationship Id="rId2" Type="http://schemas.openxmlformats.org/officeDocument/2006/relationships/image" Target="../media/image704.png"/><Relationship Id="rId1" Type="http://schemas.openxmlformats.org/officeDocument/2006/relationships/slideLayout" Target="../slideLayouts/slideLayout7.xml"/><Relationship Id="rId4" Type="http://schemas.openxmlformats.org/officeDocument/2006/relationships/image" Target="../media/image705.png"/></Relationships>
</file>

<file path=ppt/slides/_rels/slide23.xml.rels><?xml version="1.0" encoding="UTF-8" standalone="yes"?>
<Relationships xmlns="http://schemas.openxmlformats.org/package/2006/relationships"><Relationship Id="rId8" Type="http://schemas.openxmlformats.org/officeDocument/2006/relationships/customXml" Target="../ink/ink698.xml"/><Relationship Id="rId13" Type="http://schemas.openxmlformats.org/officeDocument/2006/relationships/image" Target="../media/image711.png"/><Relationship Id="rId3" Type="http://schemas.openxmlformats.org/officeDocument/2006/relationships/image" Target="../media/image706.png"/><Relationship Id="rId7" Type="http://schemas.openxmlformats.org/officeDocument/2006/relationships/image" Target="../media/image708.png"/><Relationship Id="rId12" Type="http://schemas.openxmlformats.org/officeDocument/2006/relationships/customXml" Target="../ink/ink700.xml"/><Relationship Id="rId2" Type="http://schemas.openxmlformats.org/officeDocument/2006/relationships/image" Target="../media/image704.png"/><Relationship Id="rId1" Type="http://schemas.openxmlformats.org/officeDocument/2006/relationships/slideLayout" Target="../slideLayouts/slideLayout7.xml"/><Relationship Id="rId6" Type="http://schemas.openxmlformats.org/officeDocument/2006/relationships/customXml" Target="../ink/ink697.xml"/><Relationship Id="rId11" Type="http://schemas.openxmlformats.org/officeDocument/2006/relationships/image" Target="../media/image710.png"/><Relationship Id="rId5" Type="http://schemas.openxmlformats.org/officeDocument/2006/relationships/image" Target="../media/image707.png"/><Relationship Id="rId10" Type="http://schemas.openxmlformats.org/officeDocument/2006/relationships/customXml" Target="../ink/ink699.xml"/><Relationship Id="rId4" Type="http://schemas.openxmlformats.org/officeDocument/2006/relationships/customXml" Target="../ink/ink696.xml"/><Relationship Id="rId9" Type="http://schemas.openxmlformats.org/officeDocument/2006/relationships/image" Target="../media/image709.png"/></Relationships>
</file>

<file path=ppt/slides/_rels/slide24.xml.rels><?xml version="1.0" encoding="UTF-8" standalone="yes"?>
<Relationships xmlns="http://schemas.openxmlformats.org/package/2006/relationships"><Relationship Id="rId8" Type="http://schemas.openxmlformats.org/officeDocument/2006/relationships/image" Target="../media/image715.png"/><Relationship Id="rId3" Type="http://schemas.openxmlformats.org/officeDocument/2006/relationships/customXml" Target="../ink/ink701.xml"/><Relationship Id="rId7" Type="http://schemas.openxmlformats.org/officeDocument/2006/relationships/customXml" Target="../ink/ink703.xml"/><Relationship Id="rId2" Type="http://schemas.openxmlformats.org/officeDocument/2006/relationships/image" Target="../media/image712.png"/><Relationship Id="rId1" Type="http://schemas.openxmlformats.org/officeDocument/2006/relationships/slideLayout" Target="../slideLayouts/slideLayout7.xml"/><Relationship Id="rId6" Type="http://schemas.openxmlformats.org/officeDocument/2006/relationships/image" Target="../media/image714.png"/><Relationship Id="rId5" Type="http://schemas.openxmlformats.org/officeDocument/2006/relationships/customXml" Target="../ink/ink702.xml"/><Relationship Id="rId10" Type="http://schemas.openxmlformats.org/officeDocument/2006/relationships/image" Target="../media/image716.png"/><Relationship Id="rId4" Type="http://schemas.openxmlformats.org/officeDocument/2006/relationships/image" Target="../media/image713.png"/><Relationship Id="rId9" Type="http://schemas.openxmlformats.org/officeDocument/2006/relationships/customXml" Target="../ink/ink704.xml"/></Relationships>
</file>

<file path=ppt/slides/_rels/slide25.xml.rels><?xml version="1.0" encoding="UTF-8" standalone="yes"?>
<Relationships xmlns="http://schemas.openxmlformats.org/package/2006/relationships"><Relationship Id="rId26" Type="http://schemas.openxmlformats.org/officeDocument/2006/relationships/image" Target="../media/image729.png"/><Relationship Id="rId117" Type="http://schemas.openxmlformats.org/officeDocument/2006/relationships/customXml" Target="../ink/ink762.xml"/><Relationship Id="rId21" Type="http://schemas.openxmlformats.org/officeDocument/2006/relationships/customXml" Target="../ink/ink714.xml"/><Relationship Id="rId42" Type="http://schemas.openxmlformats.org/officeDocument/2006/relationships/image" Target="../media/image737.png"/><Relationship Id="rId47" Type="http://schemas.openxmlformats.org/officeDocument/2006/relationships/customXml" Target="../ink/ink727.xml"/><Relationship Id="rId63" Type="http://schemas.openxmlformats.org/officeDocument/2006/relationships/customXml" Target="../ink/ink735.xml"/><Relationship Id="rId68" Type="http://schemas.openxmlformats.org/officeDocument/2006/relationships/image" Target="../media/image750.png"/><Relationship Id="rId84" Type="http://schemas.openxmlformats.org/officeDocument/2006/relationships/image" Target="../media/image758.png"/><Relationship Id="rId89" Type="http://schemas.openxmlformats.org/officeDocument/2006/relationships/customXml" Target="../ink/ink748.xml"/><Relationship Id="rId112" Type="http://schemas.openxmlformats.org/officeDocument/2006/relationships/image" Target="../media/image772.png"/><Relationship Id="rId16" Type="http://schemas.openxmlformats.org/officeDocument/2006/relationships/image" Target="../media/image724.png"/><Relationship Id="rId107" Type="http://schemas.openxmlformats.org/officeDocument/2006/relationships/customXml" Target="../ink/ink757.xml"/><Relationship Id="rId11" Type="http://schemas.openxmlformats.org/officeDocument/2006/relationships/customXml" Target="../ink/ink709.xml"/><Relationship Id="rId32" Type="http://schemas.openxmlformats.org/officeDocument/2006/relationships/image" Target="../media/image732.png"/><Relationship Id="rId37" Type="http://schemas.openxmlformats.org/officeDocument/2006/relationships/customXml" Target="../ink/ink722.xml"/><Relationship Id="rId53" Type="http://schemas.openxmlformats.org/officeDocument/2006/relationships/customXml" Target="../ink/ink730.xml"/><Relationship Id="rId58" Type="http://schemas.openxmlformats.org/officeDocument/2006/relationships/image" Target="../media/image745.png"/><Relationship Id="rId74" Type="http://schemas.openxmlformats.org/officeDocument/2006/relationships/image" Target="../media/image753.png"/><Relationship Id="rId79" Type="http://schemas.openxmlformats.org/officeDocument/2006/relationships/customXml" Target="../ink/ink743.xml"/><Relationship Id="rId102" Type="http://schemas.openxmlformats.org/officeDocument/2006/relationships/image" Target="../media/image767.png"/><Relationship Id="rId123" Type="http://schemas.openxmlformats.org/officeDocument/2006/relationships/customXml" Target="../ink/ink765.xml"/><Relationship Id="rId5" Type="http://schemas.openxmlformats.org/officeDocument/2006/relationships/customXml" Target="../ink/ink706.xml"/><Relationship Id="rId90" Type="http://schemas.openxmlformats.org/officeDocument/2006/relationships/image" Target="../media/image761.png"/><Relationship Id="rId95" Type="http://schemas.openxmlformats.org/officeDocument/2006/relationships/customXml" Target="../ink/ink751.xml"/><Relationship Id="rId22" Type="http://schemas.openxmlformats.org/officeDocument/2006/relationships/image" Target="../media/image727.png"/><Relationship Id="rId27" Type="http://schemas.openxmlformats.org/officeDocument/2006/relationships/customXml" Target="../ink/ink717.xml"/><Relationship Id="rId43" Type="http://schemas.openxmlformats.org/officeDocument/2006/relationships/customXml" Target="../ink/ink725.xml"/><Relationship Id="rId48" Type="http://schemas.openxmlformats.org/officeDocument/2006/relationships/image" Target="../media/image740.png"/><Relationship Id="rId64" Type="http://schemas.openxmlformats.org/officeDocument/2006/relationships/image" Target="../media/image748.png"/><Relationship Id="rId69" Type="http://schemas.openxmlformats.org/officeDocument/2006/relationships/customXml" Target="../ink/ink738.xml"/><Relationship Id="rId113" Type="http://schemas.openxmlformats.org/officeDocument/2006/relationships/customXml" Target="../ink/ink760.xml"/><Relationship Id="rId118" Type="http://schemas.openxmlformats.org/officeDocument/2006/relationships/image" Target="../media/image775.png"/><Relationship Id="rId80" Type="http://schemas.openxmlformats.org/officeDocument/2006/relationships/image" Target="../media/image756.png"/><Relationship Id="rId85" Type="http://schemas.openxmlformats.org/officeDocument/2006/relationships/customXml" Target="../ink/ink746.xml"/><Relationship Id="rId12" Type="http://schemas.openxmlformats.org/officeDocument/2006/relationships/image" Target="../media/image722.png"/><Relationship Id="rId17" Type="http://schemas.openxmlformats.org/officeDocument/2006/relationships/customXml" Target="../ink/ink712.xml"/><Relationship Id="rId33" Type="http://schemas.openxmlformats.org/officeDocument/2006/relationships/customXml" Target="../ink/ink720.xml"/><Relationship Id="rId38" Type="http://schemas.openxmlformats.org/officeDocument/2006/relationships/image" Target="../media/image735.png"/><Relationship Id="rId59" Type="http://schemas.openxmlformats.org/officeDocument/2006/relationships/customXml" Target="../ink/ink733.xml"/><Relationship Id="rId103" Type="http://schemas.openxmlformats.org/officeDocument/2006/relationships/customXml" Target="../ink/ink755.xml"/><Relationship Id="rId108" Type="http://schemas.openxmlformats.org/officeDocument/2006/relationships/image" Target="../media/image770.png"/><Relationship Id="rId124" Type="http://schemas.openxmlformats.org/officeDocument/2006/relationships/image" Target="../media/image778.png"/><Relationship Id="rId54" Type="http://schemas.openxmlformats.org/officeDocument/2006/relationships/image" Target="../media/image743.png"/><Relationship Id="rId70" Type="http://schemas.openxmlformats.org/officeDocument/2006/relationships/image" Target="../media/image751.png"/><Relationship Id="rId75" Type="http://schemas.openxmlformats.org/officeDocument/2006/relationships/customXml" Target="../ink/ink741.xml"/><Relationship Id="rId91" Type="http://schemas.openxmlformats.org/officeDocument/2006/relationships/customXml" Target="../ink/ink749.xml"/><Relationship Id="rId96" Type="http://schemas.openxmlformats.org/officeDocument/2006/relationships/image" Target="../media/image764.png"/><Relationship Id="rId1" Type="http://schemas.openxmlformats.org/officeDocument/2006/relationships/slideLayout" Target="../slideLayouts/slideLayout7.xml"/><Relationship Id="rId6" Type="http://schemas.openxmlformats.org/officeDocument/2006/relationships/image" Target="../media/image719.png"/><Relationship Id="rId23" Type="http://schemas.openxmlformats.org/officeDocument/2006/relationships/customXml" Target="../ink/ink715.xml"/><Relationship Id="rId28" Type="http://schemas.openxmlformats.org/officeDocument/2006/relationships/image" Target="../media/image730.png"/><Relationship Id="rId49" Type="http://schemas.openxmlformats.org/officeDocument/2006/relationships/customXml" Target="../ink/ink728.xml"/><Relationship Id="rId114" Type="http://schemas.openxmlformats.org/officeDocument/2006/relationships/image" Target="../media/image773.png"/><Relationship Id="rId119" Type="http://schemas.openxmlformats.org/officeDocument/2006/relationships/customXml" Target="../ink/ink763.xml"/><Relationship Id="rId44" Type="http://schemas.openxmlformats.org/officeDocument/2006/relationships/image" Target="../media/image738.png"/><Relationship Id="rId60" Type="http://schemas.openxmlformats.org/officeDocument/2006/relationships/image" Target="../media/image746.png"/><Relationship Id="rId65" Type="http://schemas.openxmlformats.org/officeDocument/2006/relationships/customXml" Target="../ink/ink736.xml"/><Relationship Id="rId81" Type="http://schemas.openxmlformats.org/officeDocument/2006/relationships/customXml" Target="../ink/ink744.xml"/><Relationship Id="rId86" Type="http://schemas.openxmlformats.org/officeDocument/2006/relationships/image" Target="../media/image759.png"/><Relationship Id="rId13" Type="http://schemas.openxmlformats.org/officeDocument/2006/relationships/customXml" Target="../ink/ink710.xml"/><Relationship Id="rId18" Type="http://schemas.openxmlformats.org/officeDocument/2006/relationships/image" Target="../media/image725.png"/><Relationship Id="rId39" Type="http://schemas.openxmlformats.org/officeDocument/2006/relationships/customXml" Target="../ink/ink723.xml"/><Relationship Id="rId109" Type="http://schemas.openxmlformats.org/officeDocument/2006/relationships/customXml" Target="../ink/ink758.xml"/><Relationship Id="rId34" Type="http://schemas.openxmlformats.org/officeDocument/2006/relationships/image" Target="../media/image733.png"/><Relationship Id="rId50" Type="http://schemas.openxmlformats.org/officeDocument/2006/relationships/image" Target="../media/image741.png"/><Relationship Id="rId55" Type="http://schemas.openxmlformats.org/officeDocument/2006/relationships/customXml" Target="../ink/ink731.xml"/><Relationship Id="rId76" Type="http://schemas.openxmlformats.org/officeDocument/2006/relationships/image" Target="../media/image754.png"/><Relationship Id="rId97" Type="http://schemas.openxmlformats.org/officeDocument/2006/relationships/customXml" Target="../ink/ink752.xml"/><Relationship Id="rId104" Type="http://schemas.openxmlformats.org/officeDocument/2006/relationships/image" Target="../media/image768.png"/><Relationship Id="rId120" Type="http://schemas.openxmlformats.org/officeDocument/2006/relationships/image" Target="../media/image776.png"/><Relationship Id="rId125" Type="http://schemas.openxmlformats.org/officeDocument/2006/relationships/customXml" Target="../ink/ink766.xml"/><Relationship Id="rId7" Type="http://schemas.openxmlformats.org/officeDocument/2006/relationships/customXml" Target="../ink/ink707.xml"/><Relationship Id="rId71" Type="http://schemas.openxmlformats.org/officeDocument/2006/relationships/customXml" Target="../ink/ink739.xml"/><Relationship Id="rId92" Type="http://schemas.openxmlformats.org/officeDocument/2006/relationships/image" Target="../media/image762.png"/><Relationship Id="rId2" Type="http://schemas.openxmlformats.org/officeDocument/2006/relationships/image" Target="../media/image717.png"/><Relationship Id="rId29" Type="http://schemas.openxmlformats.org/officeDocument/2006/relationships/customXml" Target="../ink/ink718.xml"/><Relationship Id="rId24" Type="http://schemas.openxmlformats.org/officeDocument/2006/relationships/image" Target="../media/image728.png"/><Relationship Id="rId40" Type="http://schemas.openxmlformats.org/officeDocument/2006/relationships/image" Target="../media/image736.png"/><Relationship Id="rId45" Type="http://schemas.openxmlformats.org/officeDocument/2006/relationships/customXml" Target="../ink/ink726.xml"/><Relationship Id="rId66" Type="http://schemas.openxmlformats.org/officeDocument/2006/relationships/image" Target="../media/image749.png"/><Relationship Id="rId87" Type="http://schemas.openxmlformats.org/officeDocument/2006/relationships/customXml" Target="../ink/ink747.xml"/><Relationship Id="rId110" Type="http://schemas.openxmlformats.org/officeDocument/2006/relationships/image" Target="../media/image771.png"/><Relationship Id="rId115" Type="http://schemas.openxmlformats.org/officeDocument/2006/relationships/customXml" Target="../ink/ink761.xml"/><Relationship Id="rId61" Type="http://schemas.openxmlformats.org/officeDocument/2006/relationships/customXml" Target="../ink/ink734.xml"/><Relationship Id="rId82" Type="http://schemas.openxmlformats.org/officeDocument/2006/relationships/image" Target="../media/image757.png"/><Relationship Id="rId19" Type="http://schemas.openxmlformats.org/officeDocument/2006/relationships/customXml" Target="../ink/ink713.xml"/><Relationship Id="rId14" Type="http://schemas.openxmlformats.org/officeDocument/2006/relationships/image" Target="../media/image723.png"/><Relationship Id="rId30" Type="http://schemas.openxmlformats.org/officeDocument/2006/relationships/image" Target="../media/image731.png"/><Relationship Id="rId35" Type="http://schemas.openxmlformats.org/officeDocument/2006/relationships/customXml" Target="../ink/ink721.xml"/><Relationship Id="rId56" Type="http://schemas.openxmlformats.org/officeDocument/2006/relationships/image" Target="../media/image744.png"/><Relationship Id="rId77" Type="http://schemas.openxmlformats.org/officeDocument/2006/relationships/customXml" Target="../ink/ink742.xml"/><Relationship Id="rId100" Type="http://schemas.openxmlformats.org/officeDocument/2006/relationships/image" Target="../media/image766.png"/><Relationship Id="rId105" Type="http://schemas.openxmlformats.org/officeDocument/2006/relationships/customXml" Target="../ink/ink756.xml"/><Relationship Id="rId126" Type="http://schemas.openxmlformats.org/officeDocument/2006/relationships/image" Target="../media/image779.png"/><Relationship Id="rId8" Type="http://schemas.openxmlformats.org/officeDocument/2006/relationships/image" Target="../media/image720.png"/><Relationship Id="rId51" Type="http://schemas.openxmlformats.org/officeDocument/2006/relationships/customXml" Target="../ink/ink729.xml"/><Relationship Id="rId72" Type="http://schemas.openxmlformats.org/officeDocument/2006/relationships/image" Target="../media/image752.png"/><Relationship Id="rId93" Type="http://schemas.openxmlformats.org/officeDocument/2006/relationships/customXml" Target="../ink/ink750.xml"/><Relationship Id="rId98" Type="http://schemas.openxmlformats.org/officeDocument/2006/relationships/image" Target="../media/image765.png"/><Relationship Id="rId121" Type="http://schemas.openxmlformats.org/officeDocument/2006/relationships/customXml" Target="../ink/ink764.xml"/><Relationship Id="rId3" Type="http://schemas.openxmlformats.org/officeDocument/2006/relationships/customXml" Target="../ink/ink705.xml"/><Relationship Id="rId25" Type="http://schemas.openxmlformats.org/officeDocument/2006/relationships/customXml" Target="../ink/ink716.xml"/><Relationship Id="rId46" Type="http://schemas.openxmlformats.org/officeDocument/2006/relationships/image" Target="../media/image739.png"/><Relationship Id="rId67" Type="http://schemas.openxmlformats.org/officeDocument/2006/relationships/customXml" Target="../ink/ink737.xml"/><Relationship Id="rId116" Type="http://schemas.openxmlformats.org/officeDocument/2006/relationships/image" Target="../media/image774.png"/><Relationship Id="rId20" Type="http://schemas.openxmlformats.org/officeDocument/2006/relationships/image" Target="../media/image726.png"/><Relationship Id="rId41" Type="http://schemas.openxmlformats.org/officeDocument/2006/relationships/customXml" Target="../ink/ink724.xml"/><Relationship Id="rId62" Type="http://schemas.openxmlformats.org/officeDocument/2006/relationships/image" Target="../media/image747.png"/><Relationship Id="rId83" Type="http://schemas.openxmlformats.org/officeDocument/2006/relationships/customXml" Target="../ink/ink745.xml"/><Relationship Id="rId88" Type="http://schemas.openxmlformats.org/officeDocument/2006/relationships/image" Target="../media/image760.png"/><Relationship Id="rId111" Type="http://schemas.openxmlformats.org/officeDocument/2006/relationships/customXml" Target="../ink/ink759.xml"/><Relationship Id="rId15" Type="http://schemas.openxmlformats.org/officeDocument/2006/relationships/customXml" Target="../ink/ink711.xml"/><Relationship Id="rId36" Type="http://schemas.openxmlformats.org/officeDocument/2006/relationships/image" Target="../media/image734.png"/><Relationship Id="rId57" Type="http://schemas.openxmlformats.org/officeDocument/2006/relationships/customXml" Target="../ink/ink732.xml"/><Relationship Id="rId106" Type="http://schemas.openxmlformats.org/officeDocument/2006/relationships/image" Target="../media/image769.png"/><Relationship Id="rId10" Type="http://schemas.openxmlformats.org/officeDocument/2006/relationships/image" Target="../media/image721.png"/><Relationship Id="rId31" Type="http://schemas.openxmlformats.org/officeDocument/2006/relationships/customXml" Target="../ink/ink719.xml"/><Relationship Id="rId52" Type="http://schemas.openxmlformats.org/officeDocument/2006/relationships/image" Target="../media/image742.png"/><Relationship Id="rId73" Type="http://schemas.openxmlformats.org/officeDocument/2006/relationships/customXml" Target="../ink/ink740.xml"/><Relationship Id="rId78" Type="http://schemas.openxmlformats.org/officeDocument/2006/relationships/image" Target="../media/image755.png"/><Relationship Id="rId94" Type="http://schemas.openxmlformats.org/officeDocument/2006/relationships/image" Target="../media/image763.png"/><Relationship Id="rId99" Type="http://schemas.openxmlformats.org/officeDocument/2006/relationships/customXml" Target="../ink/ink753.xml"/><Relationship Id="rId101" Type="http://schemas.openxmlformats.org/officeDocument/2006/relationships/customXml" Target="../ink/ink754.xml"/><Relationship Id="rId122" Type="http://schemas.openxmlformats.org/officeDocument/2006/relationships/image" Target="../media/image777.png"/><Relationship Id="rId4" Type="http://schemas.openxmlformats.org/officeDocument/2006/relationships/image" Target="../media/image718.png"/><Relationship Id="rId9" Type="http://schemas.openxmlformats.org/officeDocument/2006/relationships/customXml" Target="../ink/ink708.xml"/></Relationships>
</file>

<file path=ppt/slides/_rels/slide26.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customXml" Target="../ink/ink76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ustomXml" Target="../ink/ink768.xml"/><Relationship Id="rId2" Type="http://schemas.openxmlformats.org/officeDocument/2006/relationships/image" Target="../media/image781.png"/><Relationship Id="rId1" Type="http://schemas.openxmlformats.org/officeDocument/2006/relationships/slideLayout" Target="../slideLayouts/slideLayout7.xml"/><Relationship Id="rId4" Type="http://schemas.openxmlformats.org/officeDocument/2006/relationships/image" Target="../media/image782.png"/></Relationships>
</file>

<file path=ppt/slides/_rels/slide28.xml.rels><?xml version="1.0" encoding="UTF-8" standalone="yes"?>
<Relationships xmlns="http://schemas.openxmlformats.org/package/2006/relationships"><Relationship Id="rId13" Type="http://schemas.openxmlformats.org/officeDocument/2006/relationships/image" Target="../media/image788.png"/><Relationship Id="rId18" Type="http://schemas.openxmlformats.org/officeDocument/2006/relationships/customXml" Target="../ink/ink777.xml"/><Relationship Id="rId26" Type="http://schemas.openxmlformats.org/officeDocument/2006/relationships/customXml" Target="../ink/ink781.xml"/><Relationship Id="rId39" Type="http://schemas.openxmlformats.org/officeDocument/2006/relationships/image" Target="../media/image801.png"/><Relationship Id="rId21" Type="http://schemas.openxmlformats.org/officeDocument/2006/relationships/image" Target="../media/image792.png"/><Relationship Id="rId34" Type="http://schemas.openxmlformats.org/officeDocument/2006/relationships/customXml" Target="../ink/ink785.xml"/><Relationship Id="rId7" Type="http://schemas.openxmlformats.org/officeDocument/2006/relationships/image" Target="../media/image785.png"/><Relationship Id="rId2" Type="http://schemas.openxmlformats.org/officeDocument/2006/relationships/customXml" Target="../ink/ink769.xml"/><Relationship Id="rId16" Type="http://schemas.openxmlformats.org/officeDocument/2006/relationships/customXml" Target="../ink/ink776.xml"/><Relationship Id="rId20" Type="http://schemas.openxmlformats.org/officeDocument/2006/relationships/customXml" Target="../ink/ink778.xml"/><Relationship Id="rId29" Type="http://schemas.openxmlformats.org/officeDocument/2006/relationships/image" Target="../media/image796.png"/><Relationship Id="rId41" Type="http://schemas.openxmlformats.org/officeDocument/2006/relationships/image" Target="../media/image802.png"/><Relationship Id="rId1" Type="http://schemas.openxmlformats.org/officeDocument/2006/relationships/slideLayout" Target="../slideLayouts/slideLayout7.xml"/><Relationship Id="rId6" Type="http://schemas.openxmlformats.org/officeDocument/2006/relationships/customXml" Target="../ink/ink771.xml"/><Relationship Id="rId11" Type="http://schemas.openxmlformats.org/officeDocument/2006/relationships/image" Target="../media/image787.png"/><Relationship Id="rId24" Type="http://schemas.openxmlformats.org/officeDocument/2006/relationships/customXml" Target="../ink/ink780.xml"/><Relationship Id="rId32" Type="http://schemas.openxmlformats.org/officeDocument/2006/relationships/customXml" Target="../ink/ink784.xml"/><Relationship Id="rId37" Type="http://schemas.openxmlformats.org/officeDocument/2006/relationships/image" Target="../media/image800.png"/><Relationship Id="rId40" Type="http://schemas.openxmlformats.org/officeDocument/2006/relationships/customXml" Target="../ink/ink788.xml"/><Relationship Id="rId5" Type="http://schemas.openxmlformats.org/officeDocument/2006/relationships/image" Target="../media/image784.png"/><Relationship Id="rId15" Type="http://schemas.openxmlformats.org/officeDocument/2006/relationships/image" Target="../media/image789.png"/><Relationship Id="rId23" Type="http://schemas.openxmlformats.org/officeDocument/2006/relationships/image" Target="../media/image793.png"/><Relationship Id="rId28" Type="http://schemas.openxmlformats.org/officeDocument/2006/relationships/customXml" Target="../ink/ink782.xml"/><Relationship Id="rId36" Type="http://schemas.openxmlformats.org/officeDocument/2006/relationships/customXml" Target="../ink/ink786.xml"/><Relationship Id="rId10" Type="http://schemas.openxmlformats.org/officeDocument/2006/relationships/customXml" Target="../ink/ink773.xml"/><Relationship Id="rId19" Type="http://schemas.openxmlformats.org/officeDocument/2006/relationships/image" Target="../media/image791.png"/><Relationship Id="rId31" Type="http://schemas.openxmlformats.org/officeDocument/2006/relationships/image" Target="../media/image797.png"/><Relationship Id="rId4" Type="http://schemas.openxmlformats.org/officeDocument/2006/relationships/customXml" Target="../ink/ink770.xml"/><Relationship Id="rId9" Type="http://schemas.openxmlformats.org/officeDocument/2006/relationships/image" Target="../media/image786.png"/><Relationship Id="rId14" Type="http://schemas.openxmlformats.org/officeDocument/2006/relationships/customXml" Target="../ink/ink775.xml"/><Relationship Id="rId22" Type="http://schemas.openxmlformats.org/officeDocument/2006/relationships/customXml" Target="../ink/ink779.xml"/><Relationship Id="rId27" Type="http://schemas.openxmlformats.org/officeDocument/2006/relationships/image" Target="../media/image795.png"/><Relationship Id="rId30" Type="http://schemas.openxmlformats.org/officeDocument/2006/relationships/customXml" Target="../ink/ink783.xml"/><Relationship Id="rId35" Type="http://schemas.openxmlformats.org/officeDocument/2006/relationships/image" Target="../media/image799.png"/><Relationship Id="rId8" Type="http://schemas.openxmlformats.org/officeDocument/2006/relationships/customXml" Target="../ink/ink772.xml"/><Relationship Id="rId3" Type="http://schemas.openxmlformats.org/officeDocument/2006/relationships/image" Target="../media/image783.png"/><Relationship Id="rId12" Type="http://schemas.openxmlformats.org/officeDocument/2006/relationships/customXml" Target="../ink/ink774.xml"/><Relationship Id="rId17" Type="http://schemas.openxmlformats.org/officeDocument/2006/relationships/image" Target="../media/image790.png"/><Relationship Id="rId25" Type="http://schemas.openxmlformats.org/officeDocument/2006/relationships/image" Target="../media/image794.png"/><Relationship Id="rId33" Type="http://schemas.openxmlformats.org/officeDocument/2006/relationships/image" Target="../media/image798.png"/><Relationship Id="rId38" Type="http://schemas.openxmlformats.org/officeDocument/2006/relationships/customXml" Target="../ink/ink787.xml"/></Relationships>
</file>

<file path=ppt/slides/_rels/slide29.xml.rels><?xml version="1.0" encoding="UTF-8" standalone="yes"?>
<Relationships xmlns="http://schemas.openxmlformats.org/package/2006/relationships"><Relationship Id="rId3" Type="http://schemas.openxmlformats.org/officeDocument/2006/relationships/image" Target="../media/image803.png"/><Relationship Id="rId7" Type="http://schemas.openxmlformats.org/officeDocument/2006/relationships/image" Target="../media/image805.png"/><Relationship Id="rId2" Type="http://schemas.openxmlformats.org/officeDocument/2006/relationships/customXml" Target="../ink/ink789.xml"/><Relationship Id="rId1" Type="http://schemas.openxmlformats.org/officeDocument/2006/relationships/slideLayout" Target="../slideLayouts/slideLayout7.xml"/><Relationship Id="rId6" Type="http://schemas.openxmlformats.org/officeDocument/2006/relationships/customXml" Target="../ink/ink791.xml"/><Relationship Id="rId5" Type="http://schemas.openxmlformats.org/officeDocument/2006/relationships/image" Target="../media/image804.png"/><Relationship Id="rId4" Type="http://schemas.openxmlformats.org/officeDocument/2006/relationships/customXml" Target="../ink/ink790.xml"/></Relationships>
</file>

<file path=ppt/slides/_rels/slide3.xml.rels><?xml version="1.0" encoding="UTF-8" standalone="yes"?>
<Relationships xmlns="http://schemas.openxmlformats.org/package/2006/relationships"><Relationship Id="rId26" Type="http://schemas.openxmlformats.org/officeDocument/2006/relationships/customXml" Target="../ink/ink211.xml"/><Relationship Id="rId21" Type="http://schemas.openxmlformats.org/officeDocument/2006/relationships/image" Target="../media/image211.png"/><Relationship Id="rId34" Type="http://schemas.openxmlformats.org/officeDocument/2006/relationships/customXml" Target="../ink/ink215.xml"/><Relationship Id="rId42" Type="http://schemas.openxmlformats.org/officeDocument/2006/relationships/customXml" Target="../ink/ink219.xml"/><Relationship Id="rId47" Type="http://schemas.openxmlformats.org/officeDocument/2006/relationships/image" Target="../media/image224.png"/><Relationship Id="rId50" Type="http://schemas.openxmlformats.org/officeDocument/2006/relationships/customXml" Target="../ink/ink223.xml"/><Relationship Id="rId55" Type="http://schemas.openxmlformats.org/officeDocument/2006/relationships/image" Target="../media/image228.png"/><Relationship Id="rId63" Type="http://schemas.openxmlformats.org/officeDocument/2006/relationships/image" Target="../media/image232.png"/><Relationship Id="rId7" Type="http://schemas.openxmlformats.org/officeDocument/2006/relationships/image" Target="../media/image204.png"/><Relationship Id="rId2" Type="http://schemas.openxmlformats.org/officeDocument/2006/relationships/notesSlide" Target="../notesSlides/notesSlide3.xml"/><Relationship Id="rId16" Type="http://schemas.openxmlformats.org/officeDocument/2006/relationships/customXml" Target="../ink/ink206.xml"/><Relationship Id="rId29" Type="http://schemas.openxmlformats.org/officeDocument/2006/relationships/image" Target="../media/image215.png"/><Relationship Id="rId11" Type="http://schemas.openxmlformats.org/officeDocument/2006/relationships/image" Target="../media/image206.png"/><Relationship Id="rId24" Type="http://schemas.openxmlformats.org/officeDocument/2006/relationships/customXml" Target="../ink/ink210.xml"/><Relationship Id="rId32" Type="http://schemas.openxmlformats.org/officeDocument/2006/relationships/customXml" Target="../ink/ink214.xml"/><Relationship Id="rId37" Type="http://schemas.openxmlformats.org/officeDocument/2006/relationships/image" Target="../media/image219.png"/><Relationship Id="rId40" Type="http://schemas.openxmlformats.org/officeDocument/2006/relationships/customXml" Target="../ink/ink218.xml"/><Relationship Id="rId45" Type="http://schemas.openxmlformats.org/officeDocument/2006/relationships/image" Target="../media/image223.png"/><Relationship Id="rId53" Type="http://schemas.openxmlformats.org/officeDocument/2006/relationships/image" Target="../media/image227.png"/><Relationship Id="rId58" Type="http://schemas.openxmlformats.org/officeDocument/2006/relationships/customXml" Target="../ink/ink227.xml"/><Relationship Id="rId5" Type="http://schemas.openxmlformats.org/officeDocument/2006/relationships/image" Target="../media/image203.png"/><Relationship Id="rId61" Type="http://schemas.openxmlformats.org/officeDocument/2006/relationships/image" Target="../media/image231.png"/><Relationship Id="rId19" Type="http://schemas.openxmlformats.org/officeDocument/2006/relationships/image" Target="../media/image210.png"/><Relationship Id="rId14" Type="http://schemas.openxmlformats.org/officeDocument/2006/relationships/customXml" Target="../ink/ink205.xml"/><Relationship Id="rId22" Type="http://schemas.openxmlformats.org/officeDocument/2006/relationships/customXml" Target="../ink/ink209.xml"/><Relationship Id="rId27" Type="http://schemas.openxmlformats.org/officeDocument/2006/relationships/image" Target="../media/image214.png"/><Relationship Id="rId30" Type="http://schemas.openxmlformats.org/officeDocument/2006/relationships/customXml" Target="../ink/ink213.xml"/><Relationship Id="rId35" Type="http://schemas.openxmlformats.org/officeDocument/2006/relationships/image" Target="../media/image218.png"/><Relationship Id="rId43" Type="http://schemas.openxmlformats.org/officeDocument/2006/relationships/image" Target="../media/image222.png"/><Relationship Id="rId48" Type="http://schemas.openxmlformats.org/officeDocument/2006/relationships/customXml" Target="../ink/ink222.xml"/><Relationship Id="rId56" Type="http://schemas.openxmlformats.org/officeDocument/2006/relationships/customXml" Target="../ink/ink226.xml"/><Relationship Id="rId64" Type="http://schemas.openxmlformats.org/officeDocument/2006/relationships/customXml" Target="../ink/ink230.xml"/><Relationship Id="rId8" Type="http://schemas.openxmlformats.org/officeDocument/2006/relationships/customXml" Target="../ink/ink202.xml"/><Relationship Id="rId51" Type="http://schemas.openxmlformats.org/officeDocument/2006/relationships/image" Target="../media/image226.png"/><Relationship Id="rId3" Type="http://schemas.openxmlformats.org/officeDocument/2006/relationships/image" Target="../media/image2.png"/><Relationship Id="rId12" Type="http://schemas.openxmlformats.org/officeDocument/2006/relationships/customXml" Target="../ink/ink204.xml"/><Relationship Id="rId17" Type="http://schemas.openxmlformats.org/officeDocument/2006/relationships/image" Target="../media/image209.png"/><Relationship Id="rId25" Type="http://schemas.openxmlformats.org/officeDocument/2006/relationships/image" Target="../media/image213.png"/><Relationship Id="rId33" Type="http://schemas.openxmlformats.org/officeDocument/2006/relationships/image" Target="../media/image217.png"/><Relationship Id="rId38" Type="http://schemas.openxmlformats.org/officeDocument/2006/relationships/customXml" Target="../ink/ink217.xml"/><Relationship Id="rId46" Type="http://schemas.openxmlformats.org/officeDocument/2006/relationships/customXml" Target="../ink/ink221.xml"/><Relationship Id="rId59" Type="http://schemas.openxmlformats.org/officeDocument/2006/relationships/image" Target="../media/image230.png"/><Relationship Id="rId20" Type="http://schemas.openxmlformats.org/officeDocument/2006/relationships/customXml" Target="../ink/ink208.xml"/><Relationship Id="rId41" Type="http://schemas.openxmlformats.org/officeDocument/2006/relationships/image" Target="../media/image221.png"/><Relationship Id="rId54" Type="http://schemas.openxmlformats.org/officeDocument/2006/relationships/customXml" Target="../ink/ink225.xml"/><Relationship Id="rId62" Type="http://schemas.openxmlformats.org/officeDocument/2006/relationships/customXml" Target="../ink/ink229.xml"/><Relationship Id="rId1" Type="http://schemas.openxmlformats.org/officeDocument/2006/relationships/slideLayout" Target="../slideLayouts/slideLayout7.xml"/><Relationship Id="rId6" Type="http://schemas.openxmlformats.org/officeDocument/2006/relationships/customXml" Target="../ink/ink201.xml"/><Relationship Id="rId15" Type="http://schemas.openxmlformats.org/officeDocument/2006/relationships/image" Target="../media/image208.png"/><Relationship Id="rId23" Type="http://schemas.openxmlformats.org/officeDocument/2006/relationships/image" Target="../media/image212.png"/><Relationship Id="rId28" Type="http://schemas.openxmlformats.org/officeDocument/2006/relationships/customXml" Target="../ink/ink212.xml"/><Relationship Id="rId36" Type="http://schemas.openxmlformats.org/officeDocument/2006/relationships/customXml" Target="../ink/ink216.xml"/><Relationship Id="rId49" Type="http://schemas.openxmlformats.org/officeDocument/2006/relationships/image" Target="../media/image225.png"/><Relationship Id="rId57" Type="http://schemas.openxmlformats.org/officeDocument/2006/relationships/image" Target="../media/image229.png"/><Relationship Id="rId10" Type="http://schemas.openxmlformats.org/officeDocument/2006/relationships/customXml" Target="../ink/ink203.xml"/><Relationship Id="rId31" Type="http://schemas.openxmlformats.org/officeDocument/2006/relationships/image" Target="../media/image216.png"/><Relationship Id="rId44" Type="http://schemas.openxmlformats.org/officeDocument/2006/relationships/customXml" Target="../ink/ink220.xml"/><Relationship Id="rId52" Type="http://schemas.openxmlformats.org/officeDocument/2006/relationships/customXml" Target="../ink/ink224.xml"/><Relationship Id="rId60" Type="http://schemas.openxmlformats.org/officeDocument/2006/relationships/customXml" Target="../ink/ink228.xml"/><Relationship Id="rId65" Type="http://schemas.openxmlformats.org/officeDocument/2006/relationships/image" Target="../media/image233.png"/><Relationship Id="rId4" Type="http://schemas.openxmlformats.org/officeDocument/2006/relationships/customXml" Target="../ink/ink200.xml"/><Relationship Id="rId9" Type="http://schemas.openxmlformats.org/officeDocument/2006/relationships/image" Target="../media/image205.png"/><Relationship Id="rId13" Type="http://schemas.openxmlformats.org/officeDocument/2006/relationships/image" Target="../media/image207.png"/><Relationship Id="rId18" Type="http://schemas.openxmlformats.org/officeDocument/2006/relationships/customXml" Target="../ink/ink207.xml"/><Relationship Id="rId39" Type="http://schemas.openxmlformats.org/officeDocument/2006/relationships/image" Target="../media/image220.png"/></Relationships>
</file>

<file path=ppt/slides/_rels/slide30.xml.rels><?xml version="1.0" encoding="UTF-8" standalone="yes"?>
<Relationships xmlns="http://schemas.openxmlformats.org/package/2006/relationships"><Relationship Id="rId26" Type="http://schemas.openxmlformats.org/officeDocument/2006/relationships/customXml" Target="../ink/ink803.xml"/><Relationship Id="rId21" Type="http://schemas.openxmlformats.org/officeDocument/2006/relationships/image" Target="../media/image815.png"/><Relationship Id="rId42" Type="http://schemas.openxmlformats.org/officeDocument/2006/relationships/customXml" Target="../ink/ink811.xml"/><Relationship Id="rId47" Type="http://schemas.openxmlformats.org/officeDocument/2006/relationships/image" Target="../media/image828.png"/><Relationship Id="rId63" Type="http://schemas.openxmlformats.org/officeDocument/2006/relationships/image" Target="../media/image836.png"/><Relationship Id="rId68" Type="http://schemas.openxmlformats.org/officeDocument/2006/relationships/customXml" Target="../ink/ink824.xml"/><Relationship Id="rId84" Type="http://schemas.openxmlformats.org/officeDocument/2006/relationships/customXml" Target="../ink/ink832.xml"/><Relationship Id="rId16" Type="http://schemas.openxmlformats.org/officeDocument/2006/relationships/customXml" Target="../ink/ink798.xml"/><Relationship Id="rId11" Type="http://schemas.openxmlformats.org/officeDocument/2006/relationships/image" Target="../media/image810.png"/><Relationship Id="rId32" Type="http://schemas.openxmlformats.org/officeDocument/2006/relationships/customXml" Target="../ink/ink806.xml"/><Relationship Id="rId37" Type="http://schemas.openxmlformats.org/officeDocument/2006/relationships/image" Target="../media/image823.png"/><Relationship Id="rId53" Type="http://schemas.openxmlformats.org/officeDocument/2006/relationships/image" Target="../media/image831.png"/><Relationship Id="rId58" Type="http://schemas.openxmlformats.org/officeDocument/2006/relationships/customXml" Target="../ink/ink819.xml"/><Relationship Id="rId74" Type="http://schemas.openxmlformats.org/officeDocument/2006/relationships/customXml" Target="../ink/ink827.xml"/><Relationship Id="rId79" Type="http://schemas.openxmlformats.org/officeDocument/2006/relationships/image" Target="../media/image844.png"/><Relationship Id="rId5" Type="http://schemas.openxmlformats.org/officeDocument/2006/relationships/image" Target="../media/image807.png"/><Relationship Id="rId19" Type="http://schemas.openxmlformats.org/officeDocument/2006/relationships/image" Target="../media/image814.png"/><Relationship Id="rId14" Type="http://schemas.openxmlformats.org/officeDocument/2006/relationships/customXml" Target="../ink/ink797.xml"/><Relationship Id="rId22" Type="http://schemas.openxmlformats.org/officeDocument/2006/relationships/customXml" Target="../ink/ink801.xml"/><Relationship Id="rId27" Type="http://schemas.openxmlformats.org/officeDocument/2006/relationships/image" Target="../media/image818.png"/><Relationship Id="rId30" Type="http://schemas.openxmlformats.org/officeDocument/2006/relationships/customXml" Target="../ink/ink805.xml"/><Relationship Id="rId35" Type="http://schemas.openxmlformats.org/officeDocument/2006/relationships/image" Target="../media/image822.png"/><Relationship Id="rId43" Type="http://schemas.openxmlformats.org/officeDocument/2006/relationships/image" Target="../media/image826.png"/><Relationship Id="rId48" Type="http://schemas.openxmlformats.org/officeDocument/2006/relationships/customXml" Target="../ink/ink814.xml"/><Relationship Id="rId56" Type="http://schemas.openxmlformats.org/officeDocument/2006/relationships/customXml" Target="../ink/ink818.xml"/><Relationship Id="rId64" Type="http://schemas.openxmlformats.org/officeDocument/2006/relationships/customXml" Target="../ink/ink822.xml"/><Relationship Id="rId69" Type="http://schemas.openxmlformats.org/officeDocument/2006/relationships/image" Target="../media/image839.png"/><Relationship Id="rId77" Type="http://schemas.openxmlformats.org/officeDocument/2006/relationships/image" Target="../media/image843.png"/><Relationship Id="rId8" Type="http://schemas.openxmlformats.org/officeDocument/2006/relationships/customXml" Target="../ink/ink794.xml"/><Relationship Id="rId51" Type="http://schemas.openxmlformats.org/officeDocument/2006/relationships/image" Target="../media/image830.png"/><Relationship Id="rId72" Type="http://schemas.openxmlformats.org/officeDocument/2006/relationships/customXml" Target="../ink/ink826.xml"/><Relationship Id="rId80" Type="http://schemas.openxmlformats.org/officeDocument/2006/relationships/customXml" Target="../ink/ink830.xml"/><Relationship Id="rId85" Type="http://schemas.openxmlformats.org/officeDocument/2006/relationships/image" Target="../media/image847.png"/><Relationship Id="rId3" Type="http://schemas.openxmlformats.org/officeDocument/2006/relationships/image" Target="../media/image806.png"/><Relationship Id="rId12" Type="http://schemas.openxmlformats.org/officeDocument/2006/relationships/customXml" Target="../ink/ink796.xml"/><Relationship Id="rId17" Type="http://schemas.openxmlformats.org/officeDocument/2006/relationships/image" Target="../media/image813.png"/><Relationship Id="rId25" Type="http://schemas.openxmlformats.org/officeDocument/2006/relationships/image" Target="../media/image817.png"/><Relationship Id="rId33" Type="http://schemas.openxmlformats.org/officeDocument/2006/relationships/image" Target="../media/image821.png"/><Relationship Id="rId38" Type="http://schemas.openxmlformats.org/officeDocument/2006/relationships/customXml" Target="../ink/ink809.xml"/><Relationship Id="rId46" Type="http://schemas.openxmlformats.org/officeDocument/2006/relationships/customXml" Target="../ink/ink813.xml"/><Relationship Id="rId59" Type="http://schemas.openxmlformats.org/officeDocument/2006/relationships/image" Target="../media/image834.png"/><Relationship Id="rId67" Type="http://schemas.openxmlformats.org/officeDocument/2006/relationships/image" Target="../media/image838.png"/><Relationship Id="rId20" Type="http://schemas.openxmlformats.org/officeDocument/2006/relationships/customXml" Target="../ink/ink800.xml"/><Relationship Id="rId41" Type="http://schemas.openxmlformats.org/officeDocument/2006/relationships/image" Target="../media/image825.png"/><Relationship Id="rId54" Type="http://schemas.openxmlformats.org/officeDocument/2006/relationships/customXml" Target="../ink/ink817.xml"/><Relationship Id="rId62" Type="http://schemas.openxmlformats.org/officeDocument/2006/relationships/customXml" Target="../ink/ink821.xml"/><Relationship Id="rId70" Type="http://schemas.openxmlformats.org/officeDocument/2006/relationships/customXml" Target="../ink/ink825.xml"/><Relationship Id="rId75" Type="http://schemas.openxmlformats.org/officeDocument/2006/relationships/image" Target="../media/image842.png"/><Relationship Id="rId83" Type="http://schemas.openxmlformats.org/officeDocument/2006/relationships/image" Target="../media/image846.png"/><Relationship Id="rId1" Type="http://schemas.openxmlformats.org/officeDocument/2006/relationships/slideLayout" Target="../slideLayouts/slideLayout7.xml"/><Relationship Id="rId6" Type="http://schemas.openxmlformats.org/officeDocument/2006/relationships/customXml" Target="../ink/ink793.xml"/><Relationship Id="rId15" Type="http://schemas.openxmlformats.org/officeDocument/2006/relationships/image" Target="../media/image812.png"/><Relationship Id="rId23" Type="http://schemas.openxmlformats.org/officeDocument/2006/relationships/image" Target="../media/image816.png"/><Relationship Id="rId28" Type="http://schemas.openxmlformats.org/officeDocument/2006/relationships/customXml" Target="../ink/ink804.xml"/><Relationship Id="rId36" Type="http://schemas.openxmlformats.org/officeDocument/2006/relationships/customXml" Target="../ink/ink808.xml"/><Relationship Id="rId49" Type="http://schemas.openxmlformats.org/officeDocument/2006/relationships/image" Target="../media/image829.png"/><Relationship Id="rId57" Type="http://schemas.openxmlformats.org/officeDocument/2006/relationships/image" Target="../media/image833.png"/><Relationship Id="rId10" Type="http://schemas.openxmlformats.org/officeDocument/2006/relationships/customXml" Target="../ink/ink795.xml"/><Relationship Id="rId31" Type="http://schemas.openxmlformats.org/officeDocument/2006/relationships/image" Target="../media/image820.png"/><Relationship Id="rId44" Type="http://schemas.openxmlformats.org/officeDocument/2006/relationships/customXml" Target="../ink/ink812.xml"/><Relationship Id="rId52" Type="http://schemas.openxmlformats.org/officeDocument/2006/relationships/customXml" Target="../ink/ink816.xml"/><Relationship Id="rId60" Type="http://schemas.openxmlformats.org/officeDocument/2006/relationships/customXml" Target="../ink/ink820.xml"/><Relationship Id="rId65" Type="http://schemas.openxmlformats.org/officeDocument/2006/relationships/image" Target="../media/image837.png"/><Relationship Id="rId73" Type="http://schemas.openxmlformats.org/officeDocument/2006/relationships/image" Target="../media/image841.png"/><Relationship Id="rId78" Type="http://schemas.openxmlformats.org/officeDocument/2006/relationships/customXml" Target="../ink/ink829.xml"/><Relationship Id="rId81" Type="http://schemas.openxmlformats.org/officeDocument/2006/relationships/image" Target="../media/image845.png"/><Relationship Id="rId4" Type="http://schemas.openxmlformats.org/officeDocument/2006/relationships/customXml" Target="../ink/ink792.xml"/><Relationship Id="rId9" Type="http://schemas.openxmlformats.org/officeDocument/2006/relationships/image" Target="../media/image809.png"/><Relationship Id="rId13" Type="http://schemas.openxmlformats.org/officeDocument/2006/relationships/image" Target="../media/image811.png"/><Relationship Id="rId18" Type="http://schemas.openxmlformats.org/officeDocument/2006/relationships/customXml" Target="../ink/ink799.xml"/><Relationship Id="rId39" Type="http://schemas.openxmlformats.org/officeDocument/2006/relationships/image" Target="../media/image824.png"/><Relationship Id="rId34" Type="http://schemas.openxmlformats.org/officeDocument/2006/relationships/customXml" Target="../ink/ink807.xml"/><Relationship Id="rId50" Type="http://schemas.openxmlformats.org/officeDocument/2006/relationships/customXml" Target="../ink/ink815.xml"/><Relationship Id="rId55" Type="http://schemas.openxmlformats.org/officeDocument/2006/relationships/image" Target="../media/image832.png"/><Relationship Id="rId76" Type="http://schemas.openxmlformats.org/officeDocument/2006/relationships/customXml" Target="../ink/ink828.xml"/><Relationship Id="rId7" Type="http://schemas.openxmlformats.org/officeDocument/2006/relationships/image" Target="../media/image808.png"/><Relationship Id="rId71" Type="http://schemas.openxmlformats.org/officeDocument/2006/relationships/image" Target="../media/image840.png"/><Relationship Id="rId2" Type="http://schemas.openxmlformats.org/officeDocument/2006/relationships/notesSlide" Target="../notesSlides/notesSlide16.xml"/><Relationship Id="rId29" Type="http://schemas.openxmlformats.org/officeDocument/2006/relationships/image" Target="../media/image819.png"/><Relationship Id="rId24" Type="http://schemas.openxmlformats.org/officeDocument/2006/relationships/customXml" Target="../ink/ink802.xml"/><Relationship Id="rId40" Type="http://schemas.openxmlformats.org/officeDocument/2006/relationships/customXml" Target="../ink/ink810.xml"/><Relationship Id="rId45" Type="http://schemas.openxmlformats.org/officeDocument/2006/relationships/image" Target="../media/image827.png"/><Relationship Id="rId66" Type="http://schemas.openxmlformats.org/officeDocument/2006/relationships/customXml" Target="../ink/ink823.xml"/><Relationship Id="rId61" Type="http://schemas.openxmlformats.org/officeDocument/2006/relationships/image" Target="../media/image835.png"/><Relationship Id="rId82" Type="http://schemas.openxmlformats.org/officeDocument/2006/relationships/customXml" Target="../ink/ink831.xml"/></Relationships>
</file>

<file path=ppt/slides/_rels/slide4.xml.rels><?xml version="1.0" encoding="UTF-8" standalone="yes"?>
<Relationships xmlns="http://schemas.openxmlformats.org/package/2006/relationships"><Relationship Id="rId26" Type="http://schemas.openxmlformats.org/officeDocument/2006/relationships/customXml" Target="../ink/ink242.xml"/><Relationship Id="rId21" Type="http://schemas.openxmlformats.org/officeDocument/2006/relationships/image" Target="../media/image243.png"/><Relationship Id="rId42" Type="http://schemas.openxmlformats.org/officeDocument/2006/relationships/customXml" Target="../ink/ink250.xml"/><Relationship Id="rId47" Type="http://schemas.openxmlformats.org/officeDocument/2006/relationships/image" Target="../media/image256.png"/><Relationship Id="rId63" Type="http://schemas.openxmlformats.org/officeDocument/2006/relationships/image" Target="../media/image264.png"/><Relationship Id="rId68" Type="http://schemas.openxmlformats.org/officeDocument/2006/relationships/customXml" Target="../ink/ink263.xml"/><Relationship Id="rId84" Type="http://schemas.openxmlformats.org/officeDocument/2006/relationships/customXml" Target="../ink/ink271.xml"/><Relationship Id="rId89" Type="http://schemas.openxmlformats.org/officeDocument/2006/relationships/image" Target="../media/image277.png"/><Relationship Id="rId16" Type="http://schemas.openxmlformats.org/officeDocument/2006/relationships/customXml" Target="../ink/ink237.xml"/><Relationship Id="rId107" Type="http://schemas.openxmlformats.org/officeDocument/2006/relationships/image" Target="../media/image286.png"/><Relationship Id="rId11" Type="http://schemas.openxmlformats.org/officeDocument/2006/relationships/image" Target="../media/image238.png"/><Relationship Id="rId32" Type="http://schemas.openxmlformats.org/officeDocument/2006/relationships/customXml" Target="../ink/ink245.xml"/><Relationship Id="rId37" Type="http://schemas.openxmlformats.org/officeDocument/2006/relationships/image" Target="../media/image251.png"/><Relationship Id="rId53" Type="http://schemas.openxmlformats.org/officeDocument/2006/relationships/image" Target="../media/image259.png"/><Relationship Id="rId58" Type="http://schemas.openxmlformats.org/officeDocument/2006/relationships/customXml" Target="../ink/ink258.xml"/><Relationship Id="rId74" Type="http://schemas.openxmlformats.org/officeDocument/2006/relationships/customXml" Target="../ink/ink266.xml"/><Relationship Id="rId79" Type="http://schemas.openxmlformats.org/officeDocument/2006/relationships/image" Target="../media/image272.png"/><Relationship Id="rId102" Type="http://schemas.openxmlformats.org/officeDocument/2006/relationships/customXml" Target="../ink/ink280.xml"/><Relationship Id="rId5" Type="http://schemas.openxmlformats.org/officeDocument/2006/relationships/image" Target="../media/image235.png"/><Relationship Id="rId90" Type="http://schemas.openxmlformats.org/officeDocument/2006/relationships/customXml" Target="../ink/ink274.xml"/><Relationship Id="rId95" Type="http://schemas.openxmlformats.org/officeDocument/2006/relationships/image" Target="../media/image280.png"/><Relationship Id="rId22" Type="http://schemas.openxmlformats.org/officeDocument/2006/relationships/customXml" Target="../ink/ink240.xml"/><Relationship Id="rId27" Type="http://schemas.openxmlformats.org/officeDocument/2006/relationships/image" Target="../media/image246.png"/><Relationship Id="rId43" Type="http://schemas.openxmlformats.org/officeDocument/2006/relationships/image" Target="../media/image254.png"/><Relationship Id="rId48" Type="http://schemas.openxmlformats.org/officeDocument/2006/relationships/customXml" Target="../ink/ink253.xml"/><Relationship Id="rId64" Type="http://schemas.openxmlformats.org/officeDocument/2006/relationships/customXml" Target="../ink/ink261.xml"/><Relationship Id="rId69" Type="http://schemas.openxmlformats.org/officeDocument/2006/relationships/image" Target="../media/image267.png"/><Relationship Id="rId80" Type="http://schemas.openxmlformats.org/officeDocument/2006/relationships/customXml" Target="../ink/ink269.xml"/><Relationship Id="rId85" Type="http://schemas.openxmlformats.org/officeDocument/2006/relationships/image" Target="../media/image275.png"/><Relationship Id="rId12" Type="http://schemas.openxmlformats.org/officeDocument/2006/relationships/customXml" Target="../ink/ink235.xml"/><Relationship Id="rId17" Type="http://schemas.openxmlformats.org/officeDocument/2006/relationships/image" Target="../media/image241.png"/><Relationship Id="rId33" Type="http://schemas.openxmlformats.org/officeDocument/2006/relationships/image" Target="../media/image249.png"/><Relationship Id="rId38" Type="http://schemas.openxmlformats.org/officeDocument/2006/relationships/customXml" Target="../ink/ink248.xml"/><Relationship Id="rId59" Type="http://schemas.openxmlformats.org/officeDocument/2006/relationships/image" Target="../media/image262.png"/><Relationship Id="rId103" Type="http://schemas.openxmlformats.org/officeDocument/2006/relationships/image" Target="../media/image284.png"/><Relationship Id="rId108" Type="http://schemas.openxmlformats.org/officeDocument/2006/relationships/customXml" Target="../ink/ink283.xml"/><Relationship Id="rId54" Type="http://schemas.openxmlformats.org/officeDocument/2006/relationships/customXml" Target="../ink/ink256.xml"/><Relationship Id="rId70" Type="http://schemas.openxmlformats.org/officeDocument/2006/relationships/customXml" Target="../ink/ink264.xml"/><Relationship Id="rId75" Type="http://schemas.openxmlformats.org/officeDocument/2006/relationships/image" Target="../media/image270.png"/><Relationship Id="rId91" Type="http://schemas.openxmlformats.org/officeDocument/2006/relationships/image" Target="../media/image278.png"/><Relationship Id="rId96" Type="http://schemas.openxmlformats.org/officeDocument/2006/relationships/customXml" Target="../ink/ink277.xml"/><Relationship Id="rId1" Type="http://schemas.openxmlformats.org/officeDocument/2006/relationships/slideLayout" Target="../slideLayouts/slideLayout7.xml"/><Relationship Id="rId6" Type="http://schemas.openxmlformats.org/officeDocument/2006/relationships/customXml" Target="../ink/ink232.xml"/><Relationship Id="rId15" Type="http://schemas.openxmlformats.org/officeDocument/2006/relationships/image" Target="../media/image240.png"/><Relationship Id="rId23" Type="http://schemas.openxmlformats.org/officeDocument/2006/relationships/image" Target="../media/image244.png"/><Relationship Id="rId28" Type="http://schemas.openxmlformats.org/officeDocument/2006/relationships/customXml" Target="../ink/ink243.xml"/><Relationship Id="rId36" Type="http://schemas.openxmlformats.org/officeDocument/2006/relationships/customXml" Target="../ink/ink247.xml"/><Relationship Id="rId49" Type="http://schemas.openxmlformats.org/officeDocument/2006/relationships/image" Target="../media/image257.png"/><Relationship Id="rId57" Type="http://schemas.openxmlformats.org/officeDocument/2006/relationships/image" Target="../media/image261.png"/><Relationship Id="rId106" Type="http://schemas.openxmlformats.org/officeDocument/2006/relationships/customXml" Target="../ink/ink282.xml"/><Relationship Id="rId10" Type="http://schemas.openxmlformats.org/officeDocument/2006/relationships/customXml" Target="../ink/ink234.xml"/><Relationship Id="rId31" Type="http://schemas.openxmlformats.org/officeDocument/2006/relationships/image" Target="../media/image248.png"/><Relationship Id="rId44" Type="http://schemas.openxmlformats.org/officeDocument/2006/relationships/customXml" Target="../ink/ink251.xml"/><Relationship Id="rId52" Type="http://schemas.openxmlformats.org/officeDocument/2006/relationships/customXml" Target="../ink/ink255.xml"/><Relationship Id="rId60" Type="http://schemas.openxmlformats.org/officeDocument/2006/relationships/customXml" Target="../ink/ink259.xml"/><Relationship Id="rId65" Type="http://schemas.openxmlformats.org/officeDocument/2006/relationships/image" Target="../media/image265.png"/><Relationship Id="rId73" Type="http://schemas.openxmlformats.org/officeDocument/2006/relationships/image" Target="../media/image269.png"/><Relationship Id="rId78" Type="http://schemas.openxmlformats.org/officeDocument/2006/relationships/customXml" Target="../ink/ink268.xml"/><Relationship Id="rId81" Type="http://schemas.openxmlformats.org/officeDocument/2006/relationships/image" Target="../media/image273.png"/><Relationship Id="rId86" Type="http://schemas.openxmlformats.org/officeDocument/2006/relationships/customXml" Target="../ink/ink272.xml"/><Relationship Id="rId94" Type="http://schemas.openxmlformats.org/officeDocument/2006/relationships/customXml" Target="../ink/ink276.xml"/><Relationship Id="rId99" Type="http://schemas.openxmlformats.org/officeDocument/2006/relationships/image" Target="../media/image282.png"/><Relationship Id="rId101" Type="http://schemas.openxmlformats.org/officeDocument/2006/relationships/image" Target="../media/image283.png"/><Relationship Id="rId4" Type="http://schemas.openxmlformats.org/officeDocument/2006/relationships/customXml" Target="../ink/ink231.xml"/><Relationship Id="rId9" Type="http://schemas.openxmlformats.org/officeDocument/2006/relationships/image" Target="../media/image237.png"/><Relationship Id="rId13" Type="http://schemas.openxmlformats.org/officeDocument/2006/relationships/image" Target="../media/image239.png"/><Relationship Id="rId18" Type="http://schemas.openxmlformats.org/officeDocument/2006/relationships/customXml" Target="../ink/ink238.xml"/><Relationship Id="rId39" Type="http://schemas.openxmlformats.org/officeDocument/2006/relationships/image" Target="../media/image252.png"/><Relationship Id="rId109" Type="http://schemas.openxmlformats.org/officeDocument/2006/relationships/image" Target="../media/image287.png"/><Relationship Id="rId34" Type="http://schemas.openxmlformats.org/officeDocument/2006/relationships/customXml" Target="../ink/ink246.xml"/><Relationship Id="rId50" Type="http://schemas.openxmlformats.org/officeDocument/2006/relationships/customXml" Target="../ink/ink254.xml"/><Relationship Id="rId55" Type="http://schemas.openxmlformats.org/officeDocument/2006/relationships/image" Target="../media/image260.png"/><Relationship Id="rId76" Type="http://schemas.openxmlformats.org/officeDocument/2006/relationships/customXml" Target="../ink/ink267.xml"/><Relationship Id="rId97" Type="http://schemas.openxmlformats.org/officeDocument/2006/relationships/image" Target="../media/image281.png"/><Relationship Id="rId104" Type="http://schemas.openxmlformats.org/officeDocument/2006/relationships/customXml" Target="../ink/ink281.xml"/><Relationship Id="rId7" Type="http://schemas.openxmlformats.org/officeDocument/2006/relationships/image" Target="../media/image236.png"/><Relationship Id="rId71" Type="http://schemas.openxmlformats.org/officeDocument/2006/relationships/image" Target="../media/image268.png"/><Relationship Id="rId92" Type="http://schemas.openxmlformats.org/officeDocument/2006/relationships/customXml" Target="../ink/ink275.xml"/><Relationship Id="rId2" Type="http://schemas.openxmlformats.org/officeDocument/2006/relationships/notesSlide" Target="../notesSlides/notesSlide4.xml"/><Relationship Id="rId29" Type="http://schemas.openxmlformats.org/officeDocument/2006/relationships/image" Target="../media/image247.png"/><Relationship Id="rId24" Type="http://schemas.openxmlformats.org/officeDocument/2006/relationships/customXml" Target="../ink/ink241.xml"/><Relationship Id="rId40" Type="http://schemas.openxmlformats.org/officeDocument/2006/relationships/customXml" Target="../ink/ink249.xml"/><Relationship Id="rId45" Type="http://schemas.openxmlformats.org/officeDocument/2006/relationships/image" Target="../media/image255.png"/><Relationship Id="rId66" Type="http://schemas.openxmlformats.org/officeDocument/2006/relationships/customXml" Target="../ink/ink262.xml"/><Relationship Id="rId87" Type="http://schemas.openxmlformats.org/officeDocument/2006/relationships/image" Target="../media/image276.png"/><Relationship Id="rId61" Type="http://schemas.openxmlformats.org/officeDocument/2006/relationships/image" Target="../media/image263.png"/><Relationship Id="rId82" Type="http://schemas.openxmlformats.org/officeDocument/2006/relationships/customXml" Target="../ink/ink270.xml"/><Relationship Id="rId19" Type="http://schemas.openxmlformats.org/officeDocument/2006/relationships/image" Target="../media/image242.png"/><Relationship Id="rId14" Type="http://schemas.openxmlformats.org/officeDocument/2006/relationships/customXml" Target="../ink/ink236.xml"/><Relationship Id="rId30" Type="http://schemas.openxmlformats.org/officeDocument/2006/relationships/customXml" Target="../ink/ink244.xml"/><Relationship Id="rId35" Type="http://schemas.openxmlformats.org/officeDocument/2006/relationships/image" Target="../media/image250.png"/><Relationship Id="rId56" Type="http://schemas.openxmlformats.org/officeDocument/2006/relationships/customXml" Target="../ink/ink257.xml"/><Relationship Id="rId77" Type="http://schemas.openxmlformats.org/officeDocument/2006/relationships/image" Target="../media/image271.png"/><Relationship Id="rId100" Type="http://schemas.openxmlformats.org/officeDocument/2006/relationships/customXml" Target="../ink/ink279.xml"/><Relationship Id="rId105" Type="http://schemas.openxmlformats.org/officeDocument/2006/relationships/image" Target="../media/image285.png"/><Relationship Id="rId8" Type="http://schemas.openxmlformats.org/officeDocument/2006/relationships/customXml" Target="../ink/ink233.xml"/><Relationship Id="rId51" Type="http://schemas.openxmlformats.org/officeDocument/2006/relationships/image" Target="../media/image258.png"/><Relationship Id="rId72" Type="http://schemas.openxmlformats.org/officeDocument/2006/relationships/customXml" Target="../ink/ink265.xml"/><Relationship Id="rId93" Type="http://schemas.openxmlformats.org/officeDocument/2006/relationships/image" Target="../media/image279.png"/><Relationship Id="rId98" Type="http://schemas.openxmlformats.org/officeDocument/2006/relationships/customXml" Target="../ink/ink278.xml"/><Relationship Id="rId3" Type="http://schemas.openxmlformats.org/officeDocument/2006/relationships/image" Target="../media/image234.png"/><Relationship Id="rId25" Type="http://schemas.openxmlformats.org/officeDocument/2006/relationships/image" Target="../media/image245.png"/><Relationship Id="rId46" Type="http://schemas.openxmlformats.org/officeDocument/2006/relationships/customXml" Target="../ink/ink252.xml"/><Relationship Id="rId67" Type="http://schemas.openxmlformats.org/officeDocument/2006/relationships/image" Target="../media/image266.png"/><Relationship Id="rId20" Type="http://schemas.openxmlformats.org/officeDocument/2006/relationships/customXml" Target="../ink/ink239.xml"/><Relationship Id="rId41" Type="http://schemas.openxmlformats.org/officeDocument/2006/relationships/image" Target="../media/image253.png"/><Relationship Id="rId62" Type="http://schemas.openxmlformats.org/officeDocument/2006/relationships/customXml" Target="../ink/ink260.xml"/><Relationship Id="rId83" Type="http://schemas.openxmlformats.org/officeDocument/2006/relationships/image" Target="../media/image274.png"/><Relationship Id="rId88" Type="http://schemas.openxmlformats.org/officeDocument/2006/relationships/customXml" Target="../ink/ink273.xml"/></Relationships>
</file>

<file path=ppt/slides/_rels/slide5.xml.rels><?xml version="1.0" encoding="UTF-8" standalone="yes"?>
<Relationships xmlns="http://schemas.openxmlformats.org/package/2006/relationships"><Relationship Id="rId26" Type="http://schemas.openxmlformats.org/officeDocument/2006/relationships/customXml" Target="../ink/ink295.xml"/><Relationship Id="rId21" Type="http://schemas.openxmlformats.org/officeDocument/2006/relationships/image" Target="../media/image297.png"/><Relationship Id="rId42" Type="http://schemas.openxmlformats.org/officeDocument/2006/relationships/customXml" Target="../ink/ink303.xml"/><Relationship Id="rId47" Type="http://schemas.openxmlformats.org/officeDocument/2006/relationships/image" Target="../media/image310.png"/><Relationship Id="rId63" Type="http://schemas.openxmlformats.org/officeDocument/2006/relationships/image" Target="../media/image318.png"/><Relationship Id="rId68" Type="http://schemas.openxmlformats.org/officeDocument/2006/relationships/customXml" Target="../ink/ink316.xml"/><Relationship Id="rId84" Type="http://schemas.openxmlformats.org/officeDocument/2006/relationships/customXml" Target="../ink/ink324.xml"/><Relationship Id="rId89" Type="http://schemas.openxmlformats.org/officeDocument/2006/relationships/image" Target="../media/image331.png"/><Relationship Id="rId16" Type="http://schemas.openxmlformats.org/officeDocument/2006/relationships/customXml" Target="../ink/ink290.xml"/><Relationship Id="rId11" Type="http://schemas.openxmlformats.org/officeDocument/2006/relationships/image" Target="../media/image292.png"/><Relationship Id="rId32" Type="http://schemas.openxmlformats.org/officeDocument/2006/relationships/customXml" Target="../ink/ink298.xml"/><Relationship Id="rId37" Type="http://schemas.openxmlformats.org/officeDocument/2006/relationships/image" Target="../media/image305.png"/><Relationship Id="rId53" Type="http://schemas.openxmlformats.org/officeDocument/2006/relationships/image" Target="../media/image313.png"/><Relationship Id="rId58" Type="http://schemas.openxmlformats.org/officeDocument/2006/relationships/customXml" Target="../ink/ink311.xml"/><Relationship Id="rId74" Type="http://schemas.openxmlformats.org/officeDocument/2006/relationships/customXml" Target="../ink/ink319.xml"/><Relationship Id="rId79" Type="http://schemas.openxmlformats.org/officeDocument/2006/relationships/image" Target="../media/image326.png"/><Relationship Id="rId102" Type="http://schemas.openxmlformats.org/officeDocument/2006/relationships/customXml" Target="../ink/ink333.xml"/><Relationship Id="rId5" Type="http://schemas.openxmlformats.org/officeDocument/2006/relationships/image" Target="../media/image289.png"/><Relationship Id="rId90" Type="http://schemas.openxmlformats.org/officeDocument/2006/relationships/customXml" Target="../ink/ink327.xml"/><Relationship Id="rId95" Type="http://schemas.openxmlformats.org/officeDocument/2006/relationships/image" Target="../media/image334.png"/><Relationship Id="rId22" Type="http://schemas.openxmlformats.org/officeDocument/2006/relationships/customXml" Target="../ink/ink293.xml"/><Relationship Id="rId27" Type="http://schemas.openxmlformats.org/officeDocument/2006/relationships/image" Target="../media/image300.png"/><Relationship Id="rId43" Type="http://schemas.openxmlformats.org/officeDocument/2006/relationships/image" Target="../media/image308.png"/><Relationship Id="rId48" Type="http://schemas.openxmlformats.org/officeDocument/2006/relationships/customXml" Target="../ink/ink306.xml"/><Relationship Id="rId64" Type="http://schemas.openxmlformats.org/officeDocument/2006/relationships/customXml" Target="../ink/ink314.xml"/><Relationship Id="rId69" Type="http://schemas.openxmlformats.org/officeDocument/2006/relationships/image" Target="../media/image321.png"/><Relationship Id="rId80" Type="http://schemas.openxmlformats.org/officeDocument/2006/relationships/customXml" Target="../ink/ink322.xml"/><Relationship Id="rId85" Type="http://schemas.openxmlformats.org/officeDocument/2006/relationships/image" Target="../media/image329.png"/><Relationship Id="rId12" Type="http://schemas.openxmlformats.org/officeDocument/2006/relationships/customXml" Target="../ink/ink288.xml"/><Relationship Id="rId17" Type="http://schemas.openxmlformats.org/officeDocument/2006/relationships/image" Target="../media/image295.png"/><Relationship Id="rId25" Type="http://schemas.openxmlformats.org/officeDocument/2006/relationships/image" Target="../media/image299.png"/><Relationship Id="rId33" Type="http://schemas.openxmlformats.org/officeDocument/2006/relationships/image" Target="../media/image303.png"/><Relationship Id="rId38" Type="http://schemas.openxmlformats.org/officeDocument/2006/relationships/customXml" Target="../ink/ink301.xml"/><Relationship Id="rId46" Type="http://schemas.openxmlformats.org/officeDocument/2006/relationships/customXml" Target="../ink/ink305.xml"/><Relationship Id="rId59" Type="http://schemas.openxmlformats.org/officeDocument/2006/relationships/image" Target="../media/image316.png"/><Relationship Id="rId67" Type="http://schemas.openxmlformats.org/officeDocument/2006/relationships/image" Target="../media/image320.png"/><Relationship Id="rId103" Type="http://schemas.openxmlformats.org/officeDocument/2006/relationships/image" Target="../media/image338.png"/><Relationship Id="rId20" Type="http://schemas.openxmlformats.org/officeDocument/2006/relationships/customXml" Target="../ink/ink292.xml"/><Relationship Id="rId41" Type="http://schemas.openxmlformats.org/officeDocument/2006/relationships/image" Target="../media/image307.png"/><Relationship Id="rId54" Type="http://schemas.openxmlformats.org/officeDocument/2006/relationships/customXml" Target="../ink/ink309.xml"/><Relationship Id="rId62" Type="http://schemas.openxmlformats.org/officeDocument/2006/relationships/customXml" Target="../ink/ink313.xml"/><Relationship Id="rId70" Type="http://schemas.openxmlformats.org/officeDocument/2006/relationships/customXml" Target="../ink/ink317.xml"/><Relationship Id="rId75" Type="http://schemas.openxmlformats.org/officeDocument/2006/relationships/image" Target="../media/image324.png"/><Relationship Id="rId83" Type="http://schemas.openxmlformats.org/officeDocument/2006/relationships/image" Target="../media/image328.png"/><Relationship Id="rId88" Type="http://schemas.openxmlformats.org/officeDocument/2006/relationships/customXml" Target="../ink/ink326.xml"/><Relationship Id="rId91" Type="http://schemas.openxmlformats.org/officeDocument/2006/relationships/image" Target="../media/image332.png"/><Relationship Id="rId96" Type="http://schemas.openxmlformats.org/officeDocument/2006/relationships/customXml" Target="../ink/ink330.xml"/><Relationship Id="rId1" Type="http://schemas.openxmlformats.org/officeDocument/2006/relationships/slideLayout" Target="../slideLayouts/slideLayout7.xml"/><Relationship Id="rId6" Type="http://schemas.openxmlformats.org/officeDocument/2006/relationships/customXml" Target="../ink/ink285.xml"/><Relationship Id="rId15" Type="http://schemas.openxmlformats.org/officeDocument/2006/relationships/image" Target="../media/image294.png"/><Relationship Id="rId23" Type="http://schemas.openxmlformats.org/officeDocument/2006/relationships/image" Target="../media/image298.png"/><Relationship Id="rId28" Type="http://schemas.openxmlformats.org/officeDocument/2006/relationships/customXml" Target="../ink/ink296.xml"/><Relationship Id="rId36" Type="http://schemas.openxmlformats.org/officeDocument/2006/relationships/customXml" Target="../ink/ink300.xml"/><Relationship Id="rId49" Type="http://schemas.openxmlformats.org/officeDocument/2006/relationships/image" Target="../media/image311.png"/><Relationship Id="rId57" Type="http://schemas.openxmlformats.org/officeDocument/2006/relationships/image" Target="../media/image315.png"/><Relationship Id="rId10" Type="http://schemas.openxmlformats.org/officeDocument/2006/relationships/customXml" Target="../ink/ink287.xml"/><Relationship Id="rId31" Type="http://schemas.openxmlformats.org/officeDocument/2006/relationships/image" Target="../media/image302.png"/><Relationship Id="rId44" Type="http://schemas.openxmlformats.org/officeDocument/2006/relationships/customXml" Target="../ink/ink304.xml"/><Relationship Id="rId52" Type="http://schemas.openxmlformats.org/officeDocument/2006/relationships/customXml" Target="../ink/ink308.xml"/><Relationship Id="rId60" Type="http://schemas.openxmlformats.org/officeDocument/2006/relationships/customXml" Target="../ink/ink312.xml"/><Relationship Id="rId65" Type="http://schemas.openxmlformats.org/officeDocument/2006/relationships/image" Target="../media/image319.png"/><Relationship Id="rId73" Type="http://schemas.openxmlformats.org/officeDocument/2006/relationships/image" Target="../media/image323.png"/><Relationship Id="rId78" Type="http://schemas.openxmlformats.org/officeDocument/2006/relationships/customXml" Target="../ink/ink321.xml"/><Relationship Id="rId81" Type="http://schemas.openxmlformats.org/officeDocument/2006/relationships/image" Target="../media/image327.png"/><Relationship Id="rId86" Type="http://schemas.openxmlformats.org/officeDocument/2006/relationships/customXml" Target="../ink/ink325.xml"/><Relationship Id="rId94" Type="http://schemas.openxmlformats.org/officeDocument/2006/relationships/customXml" Target="../ink/ink329.xml"/><Relationship Id="rId99" Type="http://schemas.openxmlformats.org/officeDocument/2006/relationships/image" Target="../media/image336.png"/><Relationship Id="rId101" Type="http://schemas.openxmlformats.org/officeDocument/2006/relationships/image" Target="../media/image337.png"/><Relationship Id="rId4" Type="http://schemas.openxmlformats.org/officeDocument/2006/relationships/customXml" Target="../ink/ink284.xml"/><Relationship Id="rId9" Type="http://schemas.openxmlformats.org/officeDocument/2006/relationships/image" Target="../media/image291.png"/><Relationship Id="rId13" Type="http://schemas.openxmlformats.org/officeDocument/2006/relationships/image" Target="../media/image293.png"/><Relationship Id="rId18" Type="http://schemas.openxmlformats.org/officeDocument/2006/relationships/customXml" Target="../ink/ink291.xml"/><Relationship Id="rId39" Type="http://schemas.openxmlformats.org/officeDocument/2006/relationships/image" Target="../media/image306.png"/><Relationship Id="rId34" Type="http://schemas.openxmlformats.org/officeDocument/2006/relationships/customXml" Target="../ink/ink299.xml"/><Relationship Id="rId50" Type="http://schemas.openxmlformats.org/officeDocument/2006/relationships/customXml" Target="../ink/ink307.xml"/><Relationship Id="rId55" Type="http://schemas.openxmlformats.org/officeDocument/2006/relationships/image" Target="../media/image314.png"/><Relationship Id="rId76" Type="http://schemas.openxmlformats.org/officeDocument/2006/relationships/customXml" Target="../ink/ink320.xml"/><Relationship Id="rId97" Type="http://schemas.openxmlformats.org/officeDocument/2006/relationships/image" Target="../media/image335.png"/><Relationship Id="rId7" Type="http://schemas.openxmlformats.org/officeDocument/2006/relationships/image" Target="../media/image290.png"/><Relationship Id="rId71" Type="http://schemas.openxmlformats.org/officeDocument/2006/relationships/image" Target="../media/image322.png"/><Relationship Id="rId92" Type="http://schemas.openxmlformats.org/officeDocument/2006/relationships/customXml" Target="../ink/ink328.xml"/><Relationship Id="rId2" Type="http://schemas.openxmlformats.org/officeDocument/2006/relationships/notesSlide" Target="../notesSlides/notesSlide5.xml"/><Relationship Id="rId29" Type="http://schemas.openxmlformats.org/officeDocument/2006/relationships/image" Target="../media/image301.png"/><Relationship Id="rId24" Type="http://schemas.openxmlformats.org/officeDocument/2006/relationships/customXml" Target="../ink/ink294.xml"/><Relationship Id="rId40" Type="http://schemas.openxmlformats.org/officeDocument/2006/relationships/customXml" Target="../ink/ink302.xml"/><Relationship Id="rId45" Type="http://schemas.openxmlformats.org/officeDocument/2006/relationships/image" Target="../media/image309.png"/><Relationship Id="rId66" Type="http://schemas.openxmlformats.org/officeDocument/2006/relationships/customXml" Target="../ink/ink315.xml"/><Relationship Id="rId87" Type="http://schemas.openxmlformats.org/officeDocument/2006/relationships/image" Target="../media/image330.png"/><Relationship Id="rId61" Type="http://schemas.openxmlformats.org/officeDocument/2006/relationships/image" Target="../media/image317.png"/><Relationship Id="rId82" Type="http://schemas.openxmlformats.org/officeDocument/2006/relationships/customXml" Target="../ink/ink323.xml"/><Relationship Id="rId19" Type="http://schemas.openxmlformats.org/officeDocument/2006/relationships/image" Target="../media/image296.png"/><Relationship Id="rId14" Type="http://schemas.openxmlformats.org/officeDocument/2006/relationships/customXml" Target="../ink/ink289.xml"/><Relationship Id="rId30" Type="http://schemas.openxmlformats.org/officeDocument/2006/relationships/customXml" Target="../ink/ink297.xml"/><Relationship Id="rId35" Type="http://schemas.openxmlformats.org/officeDocument/2006/relationships/image" Target="../media/image304.png"/><Relationship Id="rId56" Type="http://schemas.openxmlformats.org/officeDocument/2006/relationships/customXml" Target="../ink/ink310.xml"/><Relationship Id="rId77" Type="http://schemas.openxmlformats.org/officeDocument/2006/relationships/image" Target="../media/image325.png"/><Relationship Id="rId100" Type="http://schemas.openxmlformats.org/officeDocument/2006/relationships/customXml" Target="../ink/ink332.xml"/><Relationship Id="rId8" Type="http://schemas.openxmlformats.org/officeDocument/2006/relationships/customXml" Target="../ink/ink286.xml"/><Relationship Id="rId51" Type="http://schemas.openxmlformats.org/officeDocument/2006/relationships/image" Target="../media/image312.png"/><Relationship Id="rId72" Type="http://schemas.openxmlformats.org/officeDocument/2006/relationships/customXml" Target="../ink/ink318.xml"/><Relationship Id="rId93" Type="http://schemas.openxmlformats.org/officeDocument/2006/relationships/image" Target="../media/image333.png"/><Relationship Id="rId98" Type="http://schemas.openxmlformats.org/officeDocument/2006/relationships/customXml" Target="../ink/ink331.xml"/><Relationship Id="rId3" Type="http://schemas.openxmlformats.org/officeDocument/2006/relationships/image" Target="../media/image288.png"/></Relationships>
</file>

<file path=ppt/slides/_rels/slide6.xml.rels><?xml version="1.0" encoding="UTF-8" standalone="yes"?>
<Relationships xmlns="http://schemas.openxmlformats.org/package/2006/relationships"><Relationship Id="rId117" Type="http://schemas.openxmlformats.org/officeDocument/2006/relationships/image" Target="../media/image396.png"/><Relationship Id="rId21" Type="http://schemas.openxmlformats.org/officeDocument/2006/relationships/image" Target="../media/image348.png"/><Relationship Id="rId42" Type="http://schemas.openxmlformats.org/officeDocument/2006/relationships/customXml" Target="../ink/ink353.xml"/><Relationship Id="rId63" Type="http://schemas.openxmlformats.org/officeDocument/2006/relationships/image" Target="../media/image369.png"/><Relationship Id="rId84" Type="http://schemas.openxmlformats.org/officeDocument/2006/relationships/customXml" Target="../ink/ink374.xml"/><Relationship Id="rId138" Type="http://schemas.openxmlformats.org/officeDocument/2006/relationships/customXml" Target="../ink/ink401.xml"/><Relationship Id="rId159" Type="http://schemas.openxmlformats.org/officeDocument/2006/relationships/image" Target="../media/image417.png"/><Relationship Id="rId107" Type="http://schemas.openxmlformats.org/officeDocument/2006/relationships/image" Target="../media/image391.png"/><Relationship Id="rId11" Type="http://schemas.openxmlformats.org/officeDocument/2006/relationships/image" Target="../media/image343.png"/><Relationship Id="rId32" Type="http://schemas.openxmlformats.org/officeDocument/2006/relationships/customXml" Target="../ink/ink348.xml"/><Relationship Id="rId53" Type="http://schemas.openxmlformats.org/officeDocument/2006/relationships/image" Target="../media/image364.png"/><Relationship Id="rId74" Type="http://schemas.openxmlformats.org/officeDocument/2006/relationships/customXml" Target="../ink/ink369.xml"/><Relationship Id="rId128" Type="http://schemas.openxmlformats.org/officeDocument/2006/relationships/customXml" Target="../ink/ink396.xml"/><Relationship Id="rId149" Type="http://schemas.openxmlformats.org/officeDocument/2006/relationships/image" Target="../media/image412.png"/><Relationship Id="rId5" Type="http://schemas.openxmlformats.org/officeDocument/2006/relationships/image" Target="../media/image340.png"/><Relationship Id="rId95" Type="http://schemas.openxmlformats.org/officeDocument/2006/relationships/image" Target="../media/image385.png"/><Relationship Id="rId160" Type="http://schemas.openxmlformats.org/officeDocument/2006/relationships/customXml" Target="../ink/ink412.xml"/><Relationship Id="rId22" Type="http://schemas.openxmlformats.org/officeDocument/2006/relationships/customXml" Target="../ink/ink343.xml"/><Relationship Id="rId43" Type="http://schemas.openxmlformats.org/officeDocument/2006/relationships/image" Target="../media/image359.png"/><Relationship Id="rId64" Type="http://schemas.openxmlformats.org/officeDocument/2006/relationships/customXml" Target="../ink/ink364.xml"/><Relationship Id="rId118" Type="http://schemas.openxmlformats.org/officeDocument/2006/relationships/customXml" Target="../ink/ink391.xml"/><Relationship Id="rId139" Type="http://schemas.openxmlformats.org/officeDocument/2006/relationships/image" Target="../media/image407.png"/><Relationship Id="rId85" Type="http://schemas.openxmlformats.org/officeDocument/2006/relationships/image" Target="../media/image380.png"/><Relationship Id="rId150" Type="http://schemas.openxmlformats.org/officeDocument/2006/relationships/customXml" Target="../ink/ink407.xml"/><Relationship Id="rId12" Type="http://schemas.openxmlformats.org/officeDocument/2006/relationships/customXml" Target="../ink/ink338.xml"/><Relationship Id="rId17" Type="http://schemas.openxmlformats.org/officeDocument/2006/relationships/image" Target="../media/image346.png"/><Relationship Id="rId33" Type="http://schemas.openxmlformats.org/officeDocument/2006/relationships/image" Target="../media/image354.png"/><Relationship Id="rId38" Type="http://schemas.openxmlformats.org/officeDocument/2006/relationships/customXml" Target="../ink/ink351.xml"/><Relationship Id="rId59" Type="http://schemas.openxmlformats.org/officeDocument/2006/relationships/image" Target="../media/image367.png"/><Relationship Id="rId103" Type="http://schemas.openxmlformats.org/officeDocument/2006/relationships/image" Target="../media/image389.png"/><Relationship Id="rId108" Type="http://schemas.openxmlformats.org/officeDocument/2006/relationships/customXml" Target="../ink/ink386.xml"/><Relationship Id="rId124" Type="http://schemas.openxmlformats.org/officeDocument/2006/relationships/customXml" Target="../ink/ink394.xml"/><Relationship Id="rId129" Type="http://schemas.openxmlformats.org/officeDocument/2006/relationships/image" Target="../media/image402.png"/><Relationship Id="rId54" Type="http://schemas.openxmlformats.org/officeDocument/2006/relationships/customXml" Target="../ink/ink359.xml"/><Relationship Id="rId70" Type="http://schemas.openxmlformats.org/officeDocument/2006/relationships/customXml" Target="../ink/ink367.xml"/><Relationship Id="rId75" Type="http://schemas.openxmlformats.org/officeDocument/2006/relationships/image" Target="../media/image375.png"/><Relationship Id="rId91" Type="http://schemas.openxmlformats.org/officeDocument/2006/relationships/image" Target="../media/image383.png"/><Relationship Id="rId96" Type="http://schemas.openxmlformats.org/officeDocument/2006/relationships/customXml" Target="../ink/ink380.xml"/><Relationship Id="rId140" Type="http://schemas.openxmlformats.org/officeDocument/2006/relationships/customXml" Target="../ink/ink402.xml"/><Relationship Id="rId145" Type="http://schemas.openxmlformats.org/officeDocument/2006/relationships/image" Target="../media/image410.png"/><Relationship Id="rId161" Type="http://schemas.openxmlformats.org/officeDocument/2006/relationships/image" Target="../media/image418.png"/><Relationship Id="rId1" Type="http://schemas.openxmlformats.org/officeDocument/2006/relationships/slideLayout" Target="../slideLayouts/slideLayout7.xml"/><Relationship Id="rId6" Type="http://schemas.openxmlformats.org/officeDocument/2006/relationships/customXml" Target="../ink/ink335.xml"/><Relationship Id="rId23" Type="http://schemas.openxmlformats.org/officeDocument/2006/relationships/image" Target="../media/image349.png"/><Relationship Id="rId28" Type="http://schemas.openxmlformats.org/officeDocument/2006/relationships/customXml" Target="../ink/ink346.xml"/><Relationship Id="rId49" Type="http://schemas.openxmlformats.org/officeDocument/2006/relationships/image" Target="../media/image362.png"/><Relationship Id="rId114" Type="http://schemas.openxmlformats.org/officeDocument/2006/relationships/customXml" Target="../ink/ink389.xml"/><Relationship Id="rId119" Type="http://schemas.openxmlformats.org/officeDocument/2006/relationships/image" Target="../media/image397.png"/><Relationship Id="rId44" Type="http://schemas.openxmlformats.org/officeDocument/2006/relationships/customXml" Target="../ink/ink354.xml"/><Relationship Id="rId60" Type="http://schemas.openxmlformats.org/officeDocument/2006/relationships/customXml" Target="../ink/ink362.xml"/><Relationship Id="rId65" Type="http://schemas.openxmlformats.org/officeDocument/2006/relationships/image" Target="../media/image370.png"/><Relationship Id="rId81" Type="http://schemas.openxmlformats.org/officeDocument/2006/relationships/image" Target="../media/image378.png"/><Relationship Id="rId86" Type="http://schemas.openxmlformats.org/officeDocument/2006/relationships/customXml" Target="../ink/ink375.xml"/><Relationship Id="rId130" Type="http://schemas.openxmlformats.org/officeDocument/2006/relationships/customXml" Target="../ink/ink397.xml"/><Relationship Id="rId135" Type="http://schemas.openxmlformats.org/officeDocument/2006/relationships/image" Target="../media/image405.png"/><Relationship Id="rId151" Type="http://schemas.openxmlformats.org/officeDocument/2006/relationships/image" Target="../media/image413.png"/><Relationship Id="rId156" Type="http://schemas.openxmlformats.org/officeDocument/2006/relationships/customXml" Target="../ink/ink410.xml"/><Relationship Id="rId13" Type="http://schemas.openxmlformats.org/officeDocument/2006/relationships/image" Target="../media/image344.png"/><Relationship Id="rId18" Type="http://schemas.openxmlformats.org/officeDocument/2006/relationships/customXml" Target="../ink/ink341.xml"/><Relationship Id="rId39" Type="http://schemas.openxmlformats.org/officeDocument/2006/relationships/image" Target="../media/image357.png"/><Relationship Id="rId109" Type="http://schemas.openxmlformats.org/officeDocument/2006/relationships/image" Target="../media/image392.png"/><Relationship Id="rId34" Type="http://schemas.openxmlformats.org/officeDocument/2006/relationships/customXml" Target="../ink/ink349.xml"/><Relationship Id="rId50" Type="http://schemas.openxmlformats.org/officeDocument/2006/relationships/customXml" Target="../ink/ink357.xml"/><Relationship Id="rId55" Type="http://schemas.openxmlformats.org/officeDocument/2006/relationships/image" Target="../media/image365.png"/><Relationship Id="rId76" Type="http://schemas.openxmlformats.org/officeDocument/2006/relationships/customXml" Target="../ink/ink370.xml"/><Relationship Id="rId97" Type="http://schemas.openxmlformats.org/officeDocument/2006/relationships/image" Target="../media/image386.png"/><Relationship Id="rId104" Type="http://schemas.openxmlformats.org/officeDocument/2006/relationships/customXml" Target="../ink/ink384.xml"/><Relationship Id="rId120" Type="http://schemas.openxmlformats.org/officeDocument/2006/relationships/customXml" Target="../ink/ink392.xml"/><Relationship Id="rId125" Type="http://schemas.openxmlformats.org/officeDocument/2006/relationships/image" Target="../media/image400.png"/><Relationship Id="rId141" Type="http://schemas.openxmlformats.org/officeDocument/2006/relationships/image" Target="../media/image408.png"/><Relationship Id="rId146" Type="http://schemas.openxmlformats.org/officeDocument/2006/relationships/customXml" Target="../ink/ink405.xml"/><Relationship Id="rId7" Type="http://schemas.openxmlformats.org/officeDocument/2006/relationships/image" Target="../media/image341.png"/><Relationship Id="rId71" Type="http://schemas.openxmlformats.org/officeDocument/2006/relationships/image" Target="../media/image373.png"/><Relationship Id="rId92" Type="http://schemas.openxmlformats.org/officeDocument/2006/relationships/customXml" Target="../ink/ink378.xml"/><Relationship Id="rId162" Type="http://schemas.openxmlformats.org/officeDocument/2006/relationships/customXml" Target="../ink/ink413.xml"/><Relationship Id="rId2" Type="http://schemas.openxmlformats.org/officeDocument/2006/relationships/notesSlide" Target="../notesSlides/notesSlide6.xml"/><Relationship Id="rId29" Type="http://schemas.openxmlformats.org/officeDocument/2006/relationships/image" Target="../media/image352.png"/><Relationship Id="rId24" Type="http://schemas.openxmlformats.org/officeDocument/2006/relationships/customXml" Target="../ink/ink344.xml"/><Relationship Id="rId40" Type="http://schemas.openxmlformats.org/officeDocument/2006/relationships/customXml" Target="../ink/ink352.xml"/><Relationship Id="rId45" Type="http://schemas.openxmlformats.org/officeDocument/2006/relationships/image" Target="../media/image360.png"/><Relationship Id="rId66" Type="http://schemas.openxmlformats.org/officeDocument/2006/relationships/customXml" Target="../ink/ink365.xml"/><Relationship Id="rId87" Type="http://schemas.openxmlformats.org/officeDocument/2006/relationships/image" Target="../media/image381.png"/><Relationship Id="rId110" Type="http://schemas.openxmlformats.org/officeDocument/2006/relationships/customXml" Target="../ink/ink387.xml"/><Relationship Id="rId115" Type="http://schemas.openxmlformats.org/officeDocument/2006/relationships/image" Target="../media/image395.png"/><Relationship Id="rId131" Type="http://schemas.openxmlformats.org/officeDocument/2006/relationships/image" Target="../media/image403.png"/><Relationship Id="rId136" Type="http://schemas.openxmlformats.org/officeDocument/2006/relationships/customXml" Target="../ink/ink400.xml"/><Relationship Id="rId157" Type="http://schemas.openxmlformats.org/officeDocument/2006/relationships/image" Target="../media/image416.png"/><Relationship Id="rId61" Type="http://schemas.openxmlformats.org/officeDocument/2006/relationships/image" Target="../media/image368.png"/><Relationship Id="rId82" Type="http://schemas.openxmlformats.org/officeDocument/2006/relationships/customXml" Target="../ink/ink373.xml"/><Relationship Id="rId152" Type="http://schemas.openxmlformats.org/officeDocument/2006/relationships/customXml" Target="../ink/ink408.xml"/><Relationship Id="rId19" Type="http://schemas.openxmlformats.org/officeDocument/2006/relationships/image" Target="../media/image347.png"/><Relationship Id="rId14" Type="http://schemas.openxmlformats.org/officeDocument/2006/relationships/customXml" Target="../ink/ink339.xml"/><Relationship Id="rId30" Type="http://schemas.openxmlformats.org/officeDocument/2006/relationships/customXml" Target="../ink/ink347.xml"/><Relationship Id="rId35" Type="http://schemas.openxmlformats.org/officeDocument/2006/relationships/image" Target="../media/image355.png"/><Relationship Id="rId56" Type="http://schemas.openxmlformats.org/officeDocument/2006/relationships/customXml" Target="../ink/ink360.xml"/><Relationship Id="rId77" Type="http://schemas.openxmlformats.org/officeDocument/2006/relationships/image" Target="../media/image376.png"/><Relationship Id="rId100" Type="http://schemas.openxmlformats.org/officeDocument/2006/relationships/customXml" Target="../ink/ink382.xml"/><Relationship Id="rId105" Type="http://schemas.openxmlformats.org/officeDocument/2006/relationships/image" Target="../media/image390.png"/><Relationship Id="rId126" Type="http://schemas.openxmlformats.org/officeDocument/2006/relationships/customXml" Target="../ink/ink395.xml"/><Relationship Id="rId147" Type="http://schemas.openxmlformats.org/officeDocument/2006/relationships/image" Target="../media/image411.png"/><Relationship Id="rId8" Type="http://schemas.openxmlformats.org/officeDocument/2006/relationships/customXml" Target="../ink/ink336.xml"/><Relationship Id="rId51" Type="http://schemas.openxmlformats.org/officeDocument/2006/relationships/image" Target="../media/image363.png"/><Relationship Id="rId72" Type="http://schemas.openxmlformats.org/officeDocument/2006/relationships/customXml" Target="../ink/ink368.xml"/><Relationship Id="rId93" Type="http://schemas.openxmlformats.org/officeDocument/2006/relationships/image" Target="../media/image384.png"/><Relationship Id="rId98" Type="http://schemas.openxmlformats.org/officeDocument/2006/relationships/customXml" Target="../ink/ink381.xml"/><Relationship Id="rId121" Type="http://schemas.openxmlformats.org/officeDocument/2006/relationships/image" Target="../media/image398.png"/><Relationship Id="rId142" Type="http://schemas.openxmlformats.org/officeDocument/2006/relationships/customXml" Target="../ink/ink403.xml"/><Relationship Id="rId163" Type="http://schemas.openxmlformats.org/officeDocument/2006/relationships/image" Target="../media/image419.png"/><Relationship Id="rId3" Type="http://schemas.openxmlformats.org/officeDocument/2006/relationships/image" Target="../media/image339.png"/><Relationship Id="rId25" Type="http://schemas.openxmlformats.org/officeDocument/2006/relationships/image" Target="../media/image350.png"/><Relationship Id="rId46" Type="http://schemas.openxmlformats.org/officeDocument/2006/relationships/customXml" Target="../ink/ink355.xml"/><Relationship Id="rId67" Type="http://schemas.openxmlformats.org/officeDocument/2006/relationships/image" Target="../media/image371.png"/><Relationship Id="rId116" Type="http://schemas.openxmlformats.org/officeDocument/2006/relationships/customXml" Target="../ink/ink390.xml"/><Relationship Id="rId137" Type="http://schemas.openxmlformats.org/officeDocument/2006/relationships/image" Target="../media/image406.png"/><Relationship Id="rId158" Type="http://schemas.openxmlformats.org/officeDocument/2006/relationships/customXml" Target="../ink/ink411.xml"/><Relationship Id="rId20" Type="http://schemas.openxmlformats.org/officeDocument/2006/relationships/customXml" Target="../ink/ink342.xml"/><Relationship Id="rId41" Type="http://schemas.openxmlformats.org/officeDocument/2006/relationships/image" Target="../media/image358.png"/><Relationship Id="rId62" Type="http://schemas.openxmlformats.org/officeDocument/2006/relationships/customXml" Target="../ink/ink363.xml"/><Relationship Id="rId83" Type="http://schemas.openxmlformats.org/officeDocument/2006/relationships/image" Target="../media/image379.png"/><Relationship Id="rId88" Type="http://schemas.openxmlformats.org/officeDocument/2006/relationships/customXml" Target="../ink/ink376.xml"/><Relationship Id="rId111" Type="http://schemas.openxmlformats.org/officeDocument/2006/relationships/image" Target="../media/image393.png"/><Relationship Id="rId132" Type="http://schemas.openxmlformats.org/officeDocument/2006/relationships/customXml" Target="../ink/ink398.xml"/><Relationship Id="rId153" Type="http://schemas.openxmlformats.org/officeDocument/2006/relationships/image" Target="../media/image414.png"/><Relationship Id="rId15" Type="http://schemas.openxmlformats.org/officeDocument/2006/relationships/image" Target="../media/image345.png"/><Relationship Id="rId36" Type="http://schemas.openxmlformats.org/officeDocument/2006/relationships/customXml" Target="../ink/ink350.xml"/><Relationship Id="rId57" Type="http://schemas.openxmlformats.org/officeDocument/2006/relationships/image" Target="../media/image366.png"/><Relationship Id="rId106" Type="http://schemas.openxmlformats.org/officeDocument/2006/relationships/customXml" Target="../ink/ink385.xml"/><Relationship Id="rId127" Type="http://schemas.openxmlformats.org/officeDocument/2006/relationships/image" Target="../media/image401.png"/><Relationship Id="rId10" Type="http://schemas.openxmlformats.org/officeDocument/2006/relationships/customXml" Target="../ink/ink337.xml"/><Relationship Id="rId31" Type="http://schemas.openxmlformats.org/officeDocument/2006/relationships/image" Target="../media/image353.png"/><Relationship Id="rId52" Type="http://schemas.openxmlformats.org/officeDocument/2006/relationships/customXml" Target="../ink/ink358.xml"/><Relationship Id="rId73" Type="http://schemas.openxmlformats.org/officeDocument/2006/relationships/image" Target="../media/image374.png"/><Relationship Id="rId78" Type="http://schemas.openxmlformats.org/officeDocument/2006/relationships/customXml" Target="../ink/ink371.xml"/><Relationship Id="rId94" Type="http://schemas.openxmlformats.org/officeDocument/2006/relationships/customXml" Target="../ink/ink379.xml"/><Relationship Id="rId99" Type="http://schemas.openxmlformats.org/officeDocument/2006/relationships/image" Target="../media/image387.png"/><Relationship Id="rId101" Type="http://schemas.openxmlformats.org/officeDocument/2006/relationships/image" Target="../media/image388.png"/><Relationship Id="rId122" Type="http://schemas.openxmlformats.org/officeDocument/2006/relationships/customXml" Target="../ink/ink393.xml"/><Relationship Id="rId143" Type="http://schemas.openxmlformats.org/officeDocument/2006/relationships/image" Target="../media/image409.png"/><Relationship Id="rId148" Type="http://schemas.openxmlformats.org/officeDocument/2006/relationships/customXml" Target="../ink/ink406.xml"/><Relationship Id="rId164" Type="http://schemas.openxmlformats.org/officeDocument/2006/relationships/customXml" Target="../ink/ink414.xml"/><Relationship Id="rId4" Type="http://schemas.openxmlformats.org/officeDocument/2006/relationships/customXml" Target="../ink/ink334.xml"/><Relationship Id="rId9" Type="http://schemas.openxmlformats.org/officeDocument/2006/relationships/image" Target="../media/image342.png"/><Relationship Id="rId26" Type="http://schemas.openxmlformats.org/officeDocument/2006/relationships/customXml" Target="../ink/ink345.xml"/><Relationship Id="rId47" Type="http://schemas.openxmlformats.org/officeDocument/2006/relationships/image" Target="../media/image361.png"/><Relationship Id="rId68" Type="http://schemas.openxmlformats.org/officeDocument/2006/relationships/customXml" Target="../ink/ink366.xml"/><Relationship Id="rId89" Type="http://schemas.openxmlformats.org/officeDocument/2006/relationships/image" Target="../media/image382.png"/><Relationship Id="rId112" Type="http://schemas.openxmlformats.org/officeDocument/2006/relationships/customXml" Target="../ink/ink388.xml"/><Relationship Id="rId133" Type="http://schemas.openxmlformats.org/officeDocument/2006/relationships/image" Target="../media/image404.png"/><Relationship Id="rId154" Type="http://schemas.openxmlformats.org/officeDocument/2006/relationships/customXml" Target="../ink/ink409.xml"/><Relationship Id="rId16" Type="http://schemas.openxmlformats.org/officeDocument/2006/relationships/customXml" Target="../ink/ink340.xml"/><Relationship Id="rId37" Type="http://schemas.openxmlformats.org/officeDocument/2006/relationships/image" Target="../media/image356.png"/><Relationship Id="rId58" Type="http://schemas.openxmlformats.org/officeDocument/2006/relationships/customXml" Target="../ink/ink361.xml"/><Relationship Id="rId79" Type="http://schemas.openxmlformats.org/officeDocument/2006/relationships/image" Target="../media/image377.png"/><Relationship Id="rId102" Type="http://schemas.openxmlformats.org/officeDocument/2006/relationships/customXml" Target="../ink/ink383.xml"/><Relationship Id="rId123" Type="http://schemas.openxmlformats.org/officeDocument/2006/relationships/image" Target="../media/image399.png"/><Relationship Id="rId144" Type="http://schemas.openxmlformats.org/officeDocument/2006/relationships/customXml" Target="../ink/ink404.xml"/><Relationship Id="rId90" Type="http://schemas.openxmlformats.org/officeDocument/2006/relationships/customXml" Target="../ink/ink377.xml"/><Relationship Id="rId165" Type="http://schemas.openxmlformats.org/officeDocument/2006/relationships/image" Target="../media/image420.png"/><Relationship Id="rId27" Type="http://schemas.openxmlformats.org/officeDocument/2006/relationships/image" Target="../media/image351.png"/><Relationship Id="rId48" Type="http://schemas.openxmlformats.org/officeDocument/2006/relationships/customXml" Target="../ink/ink356.xml"/><Relationship Id="rId69" Type="http://schemas.openxmlformats.org/officeDocument/2006/relationships/image" Target="../media/image372.png"/><Relationship Id="rId113" Type="http://schemas.openxmlformats.org/officeDocument/2006/relationships/image" Target="../media/image394.png"/><Relationship Id="rId134" Type="http://schemas.openxmlformats.org/officeDocument/2006/relationships/customXml" Target="../ink/ink399.xml"/><Relationship Id="rId80" Type="http://schemas.openxmlformats.org/officeDocument/2006/relationships/customXml" Target="../ink/ink372.xml"/><Relationship Id="rId155" Type="http://schemas.openxmlformats.org/officeDocument/2006/relationships/image" Target="../media/image415.png"/></Relationships>
</file>

<file path=ppt/slides/_rels/slide7.xml.rels><?xml version="1.0" encoding="UTF-8" standalone="yes"?>
<Relationships xmlns="http://schemas.openxmlformats.org/package/2006/relationships"><Relationship Id="rId26" Type="http://schemas.openxmlformats.org/officeDocument/2006/relationships/image" Target="../media/image432.png"/><Relationship Id="rId117" Type="http://schemas.openxmlformats.org/officeDocument/2006/relationships/customXml" Target="../ink/ink472.xml"/><Relationship Id="rId21" Type="http://schemas.openxmlformats.org/officeDocument/2006/relationships/customXml" Target="../ink/ink424.xml"/><Relationship Id="rId42" Type="http://schemas.openxmlformats.org/officeDocument/2006/relationships/image" Target="../media/image440.png"/><Relationship Id="rId47" Type="http://schemas.openxmlformats.org/officeDocument/2006/relationships/customXml" Target="../ink/ink437.xml"/><Relationship Id="rId63" Type="http://schemas.openxmlformats.org/officeDocument/2006/relationships/customXml" Target="../ink/ink445.xml"/><Relationship Id="rId68" Type="http://schemas.openxmlformats.org/officeDocument/2006/relationships/image" Target="../media/image453.png"/><Relationship Id="rId84" Type="http://schemas.openxmlformats.org/officeDocument/2006/relationships/image" Target="../media/image461.png"/><Relationship Id="rId89" Type="http://schemas.openxmlformats.org/officeDocument/2006/relationships/customXml" Target="../ink/ink458.xml"/><Relationship Id="rId112" Type="http://schemas.openxmlformats.org/officeDocument/2006/relationships/image" Target="../media/image475.png"/><Relationship Id="rId16" Type="http://schemas.openxmlformats.org/officeDocument/2006/relationships/image" Target="../media/image427.png"/><Relationship Id="rId107" Type="http://schemas.openxmlformats.org/officeDocument/2006/relationships/customXml" Target="../ink/ink467.xml"/><Relationship Id="rId11" Type="http://schemas.openxmlformats.org/officeDocument/2006/relationships/customXml" Target="../ink/ink419.xml"/><Relationship Id="rId32" Type="http://schemas.openxmlformats.org/officeDocument/2006/relationships/image" Target="../media/image435.png"/><Relationship Id="rId37" Type="http://schemas.openxmlformats.org/officeDocument/2006/relationships/customXml" Target="../ink/ink432.xml"/><Relationship Id="rId53" Type="http://schemas.openxmlformats.org/officeDocument/2006/relationships/customXml" Target="../ink/ink440.xml"/><Relationship Id="rId58" Type="http://schemas.openxmlformats.org/officeDocument/2006/relationships/image" Target="../media/image448.png"/><Relationship Id="rId74" Type="http://schemas.openxmlformats.org/officeDocument/2006/relationships/image" Target="../media/image456.png"/><Relationship Id="rId79" Type="http://schemas.openxmlformats.org/officeDocument/2006/relationships/customXml" Target="../ink/ink453.xml"/><Relationship Id="rId102" Type="http://schemas.openxmlformats.org/officeDocument/2006/relationships/image" Target="../media/image470.png"/><Relationship Id="rId123" Type="http://schemas.openxmlformats.org/officeDocument/2006/relationships/customXml" Target="../ink/ink475.xml"/><Relationship Id="rId5" Type="http://schemas.openxmlformats.org/officeDocument/2006/relationships/customXml" Target="../ink/ink416.xml"/><Relationship Id="rId90" Type="http://schemas.openxmlformats.org/officeDocument/2006/relationships/image" Target="../media/image464.png"/><Relationship Id="rId95" Type="http://schemas.openxmlformats.org/officeDocument/2006/relationships/customXml" Target="../ink/ink461.xml"/><Relationship Id="rId22" Type="http://schemas.openxmlformats.org/officeDocument/2006/relationships/image" Target="../media/image430.png"/><Relationship Id="rId27" Type="http://schemas.openxmlformats.org/officeDocument/2006/relationships/customXml" Target="../ink/ink427.xml"/><Relationship Id="rId43" Type="http://schemas.openxmlformats.org/officeDocument/2006/relationships/customXml" Target="../ink/ink435.xml"/><Relationship Id="rId48" Type="http://schemas.openxmlformats.org/officeDocument/2006/relationships/image" Target="../media/image443.png"/><Relationship Id="rId64" Type="http://schemas.openxmlformats.org/officeDocument/2006/relationships/image" Target="../media/image451.png"/><Relationship Id="rId69" Type="http://schemas.openxmlformats.org/officeDocument/2006/relationships/customXml" Target="../ink/ink448.xml"/><Relationship Id="rId113" Type="http://schemas.openxmlformats.org/officeDocument/2006/relationships/customXml" Target="../ink/ink470.xml"/><Relationship Id="rId118" Type="http://schemas.openxmlformats.org/officeDocument/2006/relationships/image" Target="../media/image478.png"/><Relationship Id="rId80" Type="http://schemas.openxmlformats.org/officeDocument/2006/relationships/image" Target="../media/image459.png"/><Relationship Id="rId85" Type="http://schemas.openxmlformats.org/officeDocument/2006/relationships/customXml" Target="../ink/ink456.xml"/><Relationship Id="rId12" Type="http://schemas.openxmlformats.org/officeDocument/2006/relationships/image" Target="../media/image425.png"/><Relationship Id="rId17" Type="http://schemas.openxmlformats.org/officeDocument/2006/relationships/customXml" Target="../ink/ink422.xml"/><Relationship Id="rId33" Type="http://schemas.openxmlformats.org/officeDocument/2006/relationships/customXml" Target="../ink/ink430.xml"/><Relationship Id="rId38" Type="http://schemas.openxmlformats.org/officeDocument/2006/relationships/image" Target="../media/image438.png"/><Relationship Id="rId59" Type="http://schemas.openxmlformats.org/officeDocument/2006/relationships/customXml" Target="../ink/ink443.xml"/><Relationship Id="rId103" Type="http://schemas.openxmlformats.org/officeDocument/2006/relationships/customXml" Target="../ink/ink465.xml"/><Relationship Id="rId108" Type="http://schemas.openxmlformats.org/officeDocument/2006/relationships/image" Target="../media/image473.png"/><Relationship Id="rId124" Type="http://schemas.openxmlformats.org/officeDocument/2006/relationships/image" Target="../media/image481.png"/><Relationship Id="rId54" Type="http://schemas.openxmlformats.org/officeDocument/2006/relationships/image" Target="../media/image446.png"/><Relationship Id="rId70" Type="http://schemas.openxmlformats.org/officeDocument/2006/relationships/image" Target="../media/image454.png"/><Relationship Id="rId75" Type="http://schemas.openxmlformats.org/officeDocument/2006/relationships/customXml" Target="../ink/ink451.xml"/><Relationship Id="rId91" Type="http://schemas.openxmlformats.org/officeDocument/2006/relationships/customXml" Target="../ink/ink459.xml"/><Relationship Id="rId96" Type="http://schemas.openxmlformats.org/officeDocument/2006/relationships/image" Target="../media/image467.png"/><Relationship Id="rId1" Type="http://schemas.openxmlformats.org/officeDocument/2006/relationships/slideLayout" Target="../slideLayouts/slideLayout7.xml"/><Relationship Id="rId6" Type="http://schemas.openxmlformats.org/officeDocument/2006/relationships/image" Target="../media/image422.png"/><Relationship Id="rId23" Type="http://schemas.openxmlformats.org/officeDocument/2006/relationships/customXml" Target="../ink/ink425.xml"/><Relationship Id="rId28" Type="http://schemas.openxmlformats.org/officeDocument/2006/relationships/image" Target="../media/image433.png"/><Relationship Id="rId49" Type="http://schemas.openxmlformats.org/officeDocument/2006/relationships/customXml" Target="../ink/ink438.xml"/><Relationship Id="rId114" Type="http://schemas.openxmlformats.org/officeDocument/2006/relationships/image" Target="../media/image476.png"/><Relationship Id="rId119" Type="http://schemas.openxmlformats.org/officeDocument/2006/relationships/customXml" Target="../ink/ink473.xml"/><Relationship Id="rId44" Type="http://schemas.openxmlformats.org/officeDocument/2006/relationships/image" Target="../media/image441.png"/><Relationship Id="rId60" Type="http://schemas.openxmlformats.org/officeDocument/2006/relationships/image" Target="../media/image449.png"/><Relationship Id="rId65" Type="http://schemas.openxmlformats.org/officeDocument/2006/relationships/customXml" Target="../ink/ink446.xml"/><Relationship Id="rId81" Type="http://schemas.openxmlformats.org/officeDocument/2006/relationships/customXml" Target="../ink/ink454.xml"/><Relationship Id="rId86" Type="http://schemas.openxmlformats.org/officeDocument/2006/relationships/image" Target="../media/image462.png"/><Relationship Id="rId4" Type="http://schemas.openxmlformats.org/officeDocument/2006/relationships/image" Target="../media/image421.png"/><Relationship Id="rId9" Type="http://schemas.openxmlformats.org/officeDocument/2006/relationships/customXml" Target="../ink/ink418.xml"/><Relationship Id="rId13" Type="http://schemas.openxmlformats.org/officeDocument/2006/relationships/customXml" Target="../ink/ink420.xml"/><Relationship Id="rId18" Type="http://schemas.openxmlformats.org/officeDocument/2006/relationships/image" Target="../media/image428.png"/><Relationship Id="rId39" Type="http://schemas.openxmlformats.org/officeDocument/2006/relationships/customXml" Target="../ink/ink433.xml"/><Relationship Id="rId109" Type="http://schemas.openxmlformats.org/officeDocument/2006/relationships/customXml" Target="../ink/ink468.xml"/><Relationship Id="rId34" Type="http://schemas.openxmlformats.org/officeDocument/2006/relationships/image" Target="../media/image436.png"/><Relationship Id="rId50" Type="http://schemas.openxmlformats.org/officeDocument/2006/relationships/image" Target="../media/image444.png"/><Relationship Id="rId55" Type="http://schemas.openxmlformats.org/officeDocument/2006/relationships/customXml" Target="../ink/ink441.xml"/><Relationship Id="rId76" Type="http://schemas.openxmlformats.org/officeDocument/2006/relationships/image" Target="../media/image457.png"/><Relationship Id="rId97" Type="http://schemas.openxmlformats.org/officeDocument/2006/relationships/customXml" Target="../ink/ink462.xml"/><Relationship Id="rId104" Type="http://schemas.openxmlformats.org/officeDocument/2006/relationships/image" Target="../media/image471.png"/><Relationship Id="rId120" Type="http://schemas.openxmlformats.org/officeDocument/2006/relationships/image" Target="../media/image479.png"/><Relationship Id="rId7" Type="http://schemas.openxmlformats.org/officeDocument/2006/relationships/customXml" Target="../ink/ink417.xml"/><Relationship Id="rId71" Type="http://schemas.openxmlformats.org/officeDocument/2006/relationships/customXml" Target="../ink/ink449.xml"/><Relationship Id="rId92" Type="http://schemas.openxmlformats.org/officeDocument/2006/relationships/image" Target="../media/image465.png"/><Relationship Id="rId2" Type="http://schemas.openxmlformats.org/officeDocument/2006/relationships/notesSlide" Target="../notesSlides/notesSlide7.xml"/><Relationship Id="rId29" Type="http://schemas.openxmlformats.org/officeDocument/2006/relationships/customXml" Target="../ink/ink428.xml"/><Relationship Id="rId24" Type="http://schemas.openxmlformats.org/officeDocument/2006/relationships/image" Target="../media/image431.png"/><Relationship Id="rId40" Type="http://schemas.openxmlformats.org/officeDocument/2006/relationships/image" Target="../media/image439.png"/><Relationship Id="rId45" Type="http://schemas.openxmlformats.org/officeDocument/2006/relationships/customXml" Target="../ink/ink436.xml"/><Relationship Id="rId66" Type="http://schemas.openxmlformats.org/officeDocument/2006/relationships/image" Target="../media/image452.png"/><Relationship Id="rId87" Type="http://schemas.openxmlformats.org/officeDocument/2006/relationships/customXml" Target="../ink/ink457.xml"/><Relationship Id="rId110" Type="http://schemas.openxmlformats.org/officeDocument/2006/relationships/image" Target="../media/image474.png"/><Relationship Id="rId115" Type="http://schemas.openxmlformats.org/officeDocument/2006/relationships/customXml" Target="../ink/ink471.xml"/><Relationship Id="rId61" Type="http://schemas.openxmlformats.org/officeDocument/2006/relationships/customXml" Target="../ink/ink444.xml"/><Relationship Id="rId82" Type="http://schemas.openxmlformats.org/officeDocument/2006/relationships/image" Target="../media/image460.png"/><Relationship Id="rId19" Type="http://schemas.openxmlformats.org/officeDocument/2006/relationships/customXml" Target="../ink/ink423.xml"/><Relationship Id="rId14" Type="http://schemas.openxmlformats.org/officeDocument/2006/relationships/image" Target="../media/image426.png"/><Relationship Id="rId30" Type="http://schemas.openxmlformats.org/officeDocument/2006/relationships/image" Target="../media/image434.png"/><Relationship Id="rId35" Type="http://schemas.openxmlformats.org/officeDocument/2006/relationships/customXml" Target="../ink/ink431.xml"/><Relationship Id="rId56" Type="http://schemas.openxmlformats.org/officeDocument/2006/relationships/image" Target="../media/image447.png"/><Relationship Id="rId77" Type="http://schemas.openxmlformats.org/officeDocument/2006/relationships/customXml" Target="../ink/ink452.xml"/><Relationship Id="rId100" Type="http://schemas.openxmlformats.org/officeDocument/2006/relationships/image" Target="../media/image469.png"/><Relationship Id="rId105" Type="http://schemas.openxmlformats.org/officeDocument/2006/relationships/customXml" Target="../ink/ink466.xml"/><Relationship Id="rId8" Type="http://schemas.openxmlformats.org/officeDocument/2006/relationships/image" Target="../media/image423.png"/><Relationship Id="rId51" Type="http://schemas.openxmlformats.org/officeDocument/2006/relationships/customXml" Target="../ink/ink439.xml"/><Relationship Id="rId72" Type="http://schemas.openxmlformats.org/officeDocument/2006/relationships/image" Target="../media/image455.png"/><Relationship Id="rId93" Type="http://schemas.openxmlformats.org/officeDocument/2006/relationships/customXml" Target="../ink/ink460.xml"/><Relationship Id="rId98" Type="http://schemas.openxmlformats.org/officeDocument/2006/relationships/image" Target="../media/image468.png"/><Relationship Id="rId121" Type="http://schemas.openxmlformats.org/officeDocument/2006/relationships/customXml" Target="../ink/ink474.xml"/><Relationship Id="rId3" Type="http://schemas.openxmlformats.org/officeDocument/2006/relationships/customXml" Target="../ink/ink415.xml"/><Relationship Id="rId25" Type="http://schemas.openxmlformats.org/officeDocument/2006/relationships/customXml" Target="../ink/ink426.xml"/><Relationship Id="rId46" Type="http://schemas.openxmlformats.org/officeDocument/2006/relationships/image" Target="../media/image442.png"/><Relationship Id="rId67" Type="http://schemas.openxmlformats.org/officeDocument/2006/relationships/customXml" Target="../ink/ink447.xml"/><Relationship Id="rId116" Type="http://schemas.openxmlformats.org/officeDocument/2006/relationships/image" Target="../media/image477.png"/><Relationship Id="rId20" Type="http://schemas.openxmlformats.org/officeDocument/2006/relationships/image" Target="../media/image429.png"/><Relationship Id="rId41" Type="http://schemas.openxmlformats.org/officeDocument/2006/relationships/customXml" Target="../ink/ink434.xml"/><Relationship Id="rId62" Type="http://schemas.openxmlformats.org/officeDocument/2006/relationships/image" Target="../media/image450.png"/><Relationship Id="rId83" Type="http://schemas.openxmlformats.org/officeDocument/2006/relationships/customXml" Target="../ink/ink455.xml"/><Relationship Id="rId88" Type="http://schemas.openxmlformats.org/officeDocument/2006/relationships/image" Target="../media/image463.png"/><Relationship Id="rId111" Type="http://schemas.openxmlformats.org/officeDocument/2006/relationships/customXml" Target="../ink/ink469.xml"/><Relationship Id="rId15" Type="http://schemas.openxmlformats.org/officeDocument/2006/relationships/customXml" Target="../ink/ink421.xml"/><Relationship Id="rId36" Type="http://schemas.openxmlformats.org/officeDocument/2006/relationships/image" Target="../media/image437.png"/><Relationship Id="rId57" Type="http://schemas.openxmlformats.org/officeDocument/2006/relationships/customXml" Target="../ink/ink442.xml"/><Relationship Id="rId106" Type="http://schemas.openxmlformats.org/officeDocument/2006/relationships/image" Target="../media/image472.png"/><Relationship Id="rId10" Type="http://schemas.openxmlformats.org/officeDocument/2006/relationships/image" Target="../media/image424.png"/><Relationship Id="rId31" Type="http://schemas.openxmlformats.org/officeDocument/2006/relationships/customXml" Target="../ink/ink429.xml"/><Relationship Id="rId52" Type="http://schemas.openxmlformats.org/officeDocument/2006/relationships/image" Target="../media/image445.png"/><Relationship Id="rId73" Type="http://schemas.openxmlformats.org/officeDocument/2006/relationships/customXml" Target="../ink/ink450.xml"/><Relationship Id="rId78" Type="http://schemas.openxmlformats.org/officeDocument/2006/relationships/image" Target="../media/image458.png"/><Relationship Id="rId94" Type="http://schemas.openxmlformats.org/officeDocument/2006/relationships/image" Target="../media/image466.png"/><Relationship Id="rId99" Type="http://schemas.openxmlformats.org/officeDocument/2006/relationships/customXml" Target="../ink/ink463.xml"/><Relationship Id="rId101" Type="http://schemas.openxmlformats.org/officeDocument/2006/relationships/customXml" Target="../ink/ink464.xml"/><Relationship Id="rId122" Type="http://schemas.openxmlformats.org/officeDocument/2006/relationships/image" Target="../media/image480.png"/></Relationships>
</file>

<file path=ppt/slides/_rels/slide8.xml.rels><?xml version="1.0" encoding="UTF-8" standalone="yes"?>
<Relationships xmlns="http://schemas.openxmlformats.org/package/2006/relationships"><Relationship Id="rId3" Type="http://schemas.openxmlformats.org/officeDocument/2006/relationships/image" Target="../media/image482.png"/><Relationship Id="rId7" Type="http://schemas.openxmlformats.org/officeDocument/2006/relationships/image" Target="../media/image48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477.xml"/><Relationship Id="rId5" Type="http://schemas.openxmlformats.org/officeDocument/2006/relationships/image" Target="../media/image483.png"/><Relationship Id="rId4" Type="http://schemas.openxmlformats.org/officeDocument/2006/relationships/customXml" Target="../ink/ink476.xml"/></Relationships>
</file>

<file path=ppt/slides/_rels/slide9.xml.rels><?xml version="1.0" encoding="UTF-8" standalone="yes"?>
<Relationships xmlns="http://schemas.openxmlformats.org/package/2006/relationships"><Relationship Id="rId26" Type="http://schemas.openxmlformats.org/officeDocument/2006/relationships/image" Target="../media/image496.png"/><Relationship Id="rId21" Type="http://schemas.openxmlformats.org/officeDocument/2006/relationships/customXml" Target="../ink/ink487.xml"/><Relationship Id="rId42" Type="http://schemas.openxmlformats.org/officeDocument/2006/relationships/image" Target="../media/image503.png"/><Relationship Id="rId47" Type="http://schemas.openxmlformats.org/officeDocument/2006/relationships/customXml" Target="../ink/ink500.xml"/><Relationship Id="rId63" Type="http://schemas.openxmlformats.org/officeDocument/2006/relationships/customXml" Target="../ink/ink508.xml"/><Relationship Id="rId68" Type="http://schemas.openxmlformats.org/officeDocument/2006/relationships/image" Target="../media/image516.png"/><Relationship Id="rId2" Type="http://schemas.openxmlformats.org/officeDocument/2006/relationships/image" Target="../media/image482.png"/><Relationship Id="rId16" Type="http://schemas.openxmlformats.org/officeDocument/2006/relationships/image" Target="../media/image491.png"/><Relationship Id="rId29" Type="http://schemas.openxmlformats.org/officeDocument/2006/relationships/customXml" Target="../ink/ink491.xml"/><Relationship Id="rId11" Type="http://schemas.openxmlformats.org/officeDocument/2006/relationships/customXml" Target="../ink/ink482.xml"/><Relationship Id="rId24" Type="http://schemas.openxmlformats.org/officeDocument/2006/relationships/image" Target="../media/image495.png"/><Relationship Id="rId32" Type="http://schemas.openxmlformats.org/officeDocument/2006/relationships/image" Target="../media/image498.png"/><Relationship Id="rId37" Type="http://schemas.openxmlformats.org/officeDocument/2006/relationships/customXml" Target="../ink/ink495.xml"/><Relationship Id="rId40" Type="http://schemas.openxmlformats.org/officeDocument/2006/relationships/image" Target="../media/image502.png"/><Relationship Id="rId45" Type="http://schemas.openxmlformats.org/officeDocument/2006/relationships/customXml" Target="../ink/ink499.xml"/><Relationship Id="rId53" Type="http://schemas.openxmlformats.org/officeDocument/2006/relationships/customXml" Target="../ink/ink503.xml"/><Relationship Id="rId58" Type="http://schemas.openxmlformats.org/officeDocument/2006/relationships/image" Target="../media/image511.png"/><Relationship Id="rId66" Type="http://schemas.openxmlformats.org/officeDocument/2006/relationships/image" Target="../media/image515.png"/><Relationship Id="rId74" Type="http://schemas.openxmlformats.org/officeDocument/2006/relationships/image" Target="../media/image519.png"/><Relationship Id="rId5" Type="http://schemas.openxmlformats.org/officeDocument/2006/relationships/customXml" Target="../ink/ink479.xml"/><Relationship Id="rId61" Type="http://schemas.openxmlformats.org/officeDocument/2006/relationships/customXml" Target="../ink/ink507.xml"/><Relationship Id="rId19" Type="http://schemas.openxmlformats.org/officeDocument/2006/relationships/customXml" Target="../ink/ink486.xml"/><Relationship Id="rId14" Type="http://schemas.openxmlformats.org/officeDocument/2006/relationships/image" Target="../media/image490.png"/><Relationship Id="rId22" Type="http://schemas.openxmlformats.org/officeDocument/2006/relationships/image" Target="../media/image494.png"/><Relationship Id="rId27" Type="http://schemas.openxmlformats.org/officeDocument/2006/relationships/customXml" Target="../ink/ink490.xml"/><Relationship Id="rId30" Type="http://schemas.openxmlformats.org/officeDocument/2006/relationships/image" Target="../media/image497.png"/><Relationship Id="rId35" Type="http://schemas.openxmlformats.org/officeDocument/2006/relationships/customXml" Target="../ink/ink494.xml"/><Relationship Id="rId43" Type="http://schemas.openxmlformats.org/officeDocument/2006/relationships/customXml" Target="../ink/ink498.xml"/><Relationship Id="rId48" Type="http://schemas.openxmlformats.org/officeDocument/2006/relationships/image" Target="../media/image506.png"/><Relationship Id="rId56" Type="http://schemas.openxmlformats.org/officeDocument/2006/relationships/image" Target="../media/image510.png"/><Relationship Id="rId64" Type="http://schemas.openxmlformats.org/officeDocument/2006/relationships/image" Target="../media/image514.png"/><Relationship Id="rId69" Type="http://schemas.openxmlformats.org/officeDocument/2006/relationships/customXml" Target="../ink/ink511.xml"/><Relationship Id="rId8" Type="http://schemas.openxmlformats.org/officeDocument/2006/relationships/image" Target="../media/image487.png"/><Relationship Id="rId51" Type="http://schemas.openxmlformats.org/officeDocument/2006/relationships/customXml" Target="../ink/ink502.xml"/><Relationship Id="rId72" Type="http://schemas.openxmlformats.org/officeDocument/2006/relationships/image" Target="../media/image518.png"/><Relationship Id="rId3" Type="http://schemas.openxmlformats.org/officeDocument/2006/relationships/customXml" Target="../ink/ink478.xml"/><Relationship Id="rId12" Type="http://schemas.openxmlformats.org/officeDocument/2006/relationships/image" Target="../media/image489.png"/><Relationship Id="rId17" Type="http://schemas.openxmlformats.org/officeDocument/2006/relationships/customXml" Target="../ink/ink485.xml"/><Relationship Id="rId25" Type="http://schemas.openxmlformats.org/officeDocument/2006/relationships/customXml" Target="../ink/ink489.xml"/><Relationship Id="rId33" Type="http://schemas.openxmlformats.org/officeDocument/2006/relationships/customXml" Target="../ink/ink493.xml"/><Relationship Id="rId38" Type="http://schemas.openxmlformats.org/officeDocument/2006/relationships/image" Target="../media/image501.png"/><Relationship Id="rId46" Type="http://schemas.openxmlformats.org/officeDocument/2006/relationships/image" Target="../media/image505.png"/><Relationship Id="rId59" Type="http://schemas.openxmlformats.org/officeDocument/2006/relationships/customXml" Target="../ink/ink506.xml"/><Relationship Id="rId67" Type="http://schemas.openxmlformats.org/officeDocument/2006/relationships/customXml" Target="../ink/ink510.xml"/><Relationship Id="rId20" Type="http://schemas.openxmlformats.org/officeDocument/2006/relationships/image" Target="../media/image493.png"/><Relationship Id="rId41" Type="http://schemas.openxmlformats.org/officeDocument/2006/relationships/customXml" Target="../ink/ink497.xml"/><Relationship Id="rId54" Type="http://schemas.openxmlformats.org/officeDocument/2006/relationships/image" Target="../media/image509.png"/><Relationship Id="rId62" Type="http://schemas.openxmlformats.org/officeDocument/2006/relationships/image" Target="../media/image513.png"/><Relationship Id="rId70" Type="http://schemas.openxmlformats.org/officeDocument/2006/relationships/image" Target="../media/image517.png"/><Relationship Id="rId1" Type="http://schemas.openxmlformats.org/officeDocument/2006/relationships/slideLayout" Target="../slideLayouts/slideLayout7.xml"/><Relationship Id="rId6" Type="http://schemas.openxmlformats.org/officeDocument/2006/relationships/image" Target="../media/image486.png"/><Relationship Id="rId15" Type="http://schemas.openxmlformats.org/officeDocument/2006/relationships/customXml" Target="../ink/ink484.xml"/><Relationship Id="rId23" Type="http://schemas.openxmlformats.org/officeDocument/2006/relationships/customXml" Target="../ink/ink488.xml"/><Relationship Id="rId28" Type="http://schemas.openxmlformats.org/officeDocument/2006/relationships/image" Target="../media/image76.png"/><Relationship Id="rId36" Type="http://schemas.openxmlformats.org/officeDocument/2006/relationships/image" Target="../media/image500.png"/><Relationship Id="rId49" Type="http://schemas.openxmlformats.org/officeDocument/2006/relationships/customXml" Target="../ink/ink501.xml"/><Relationship Id="rId57" Type="http://schemas.openxmlformats.org/officeDocument/2006/relationships/customXml" Target="../ink/ink505.xml"/><Relationship Id="rId10" Type="http://schemas.openxmlformats.org/officeDocument/2006/relationships/image" Target="../media/image488.png"/><Relationship Id="rId31" Type="http://schemas.openxmlformats.org/officeDocument/2006/relationships/customXml" Target="../ink/ink492.xml"/><Relationship Id="rId44" Type="http://schemas.openxmlformats.org/officeDocument/2006/relationships/image" Target="../media/image504.png"/><Relationship Id="rId52" Type="http://schemas.openxmlformats.org/officeDocument/2006/relationships/image" Target="../media/image508.png"/><Relationship Id="rId60" Type="http://schemas.openxmlformats.org/officeDocument/2006/relationships/image" Target="../media/image512.png"/><Relationship Id="rId65" Type="http://schemas.openxmlformats.org/officeDocument/2006/relationships/customXml" Target="../ink/ink509.xml"/><Relationship Id="rId73" Type="http://schemas.openxmlformats.org/officeDocument/2006/relationships/customXml" Target="../ink/ink513.xml"/><Relationship Id="rId4" Type="http://schemas.openxmlformats.org/officeDocument/2006/relationships/image" Target="../media/image485.png"/><Relationship Id="rId9" Type="http://schemas.openxmlformats.org/officeDocument/2006/relationships/customXml" Target="../ink/ink481.xml"/><Relationship Id="rId13" Type="http://schemas.openxmlformats.org/officeDocument/2006/relationships/customXml" Target="../ink/ink483.xml"/><Relationship Id="rId18" Type="http://schemas.openxmlformats.org/officeDocument/2006/relationships/image" Target="../media/image492.png"/><Relationship Id="rId39" Type="http://schemas.openxmlformats.org/officeDocument/2006/relationships/customXml" Target="../ink/ink496.xml"/><Relationship Id="rId34" Type="http://schemas.openxmlformats.org/officeDocument/2006/relationships/image" Target="../media/image499.png"/><Relationship Id="rId50" Type="http://schemas.openxmlformats.org/officeDocument/2006/relationships/image" Target="../media/image507.png"/><Relationship Id="rId55" Type="http://schemas.openxmlformats.org/officeDocument/2006/relationships/customXml" Target="../ink/ink504.xml"/><Relationship Id="rId7" Type="http://schemas.openxmlformats.org/officeDocument/2006/relationships/customXml" Target="../ink/ink480.xml"/><Relationship Id="rId71" Type="http://schemas.openxmlformats.org/officeDocument/2006/relationships/customXml" Target="../ink/ink5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a:t>
            </a:r>
            <a:r>
              <a:rPr lang="ko-KR" altLang="en-US" sz="2800" dirty="0">
                <a:solidFill>
                  <a:srgbClr val="FF0000"/>
                </a:solidFill>
                <a:highlight>
                  <a:srgbClr val="FFFF00"/>
                </a:highlight>
                <a:latin typeface="휴먼옛체" pitchFamily="18" charset="-127"/>
                <a:ea typeface="휴먼옛체" pitchFamily="18" charset="-127"/>
              </a:rPr>
              <a:t>금으로 신상을</a:t>
            </a:r>
            <a:r>
              <a:rPr lang="ko-KR" altLang="en-US" sz="2800" dirty="0">
                <a:latin typeface="휴먼옛체" pitchFamily="18" charset="-127"/>
                <a:ea typeface="휴먼옛체" pitchFamily="18" charset="-127"/>
              </a:rPr>
              <a:t> 만들었으니 </a:t>
            </a:r>
            <a:r>
              <a:rPr lang="ko-KR" altLang="en-US" sz="2800" b="1" dirty="0">
                <a:solidFill>
                  <a:srgbClr val="002060"/>
                </a:solidFill>
                <a:latin typeface="휴먼옛체" pitchFamily="18" charset="-127"/>
                <a:ea typeface="휴먼옛체" pitchFamily="18" charset="-127"/>
              </a:rPr>
              <a:t>높이는 육십 </a:t>
            </a:r>
            <a:r>
              <a:rPr lang="ko-KR" altLang="en-US" sz="2800" b="1" dirty="0" err="1">
                <a:solidFill>
                  <a:srgbClr val="002060"/>
                </a:solidFill>
                <a:latin typeface="휴먼옛체" pitchFamily="18" charset="-127"/>
                <a:ea typeface="휴먼옛체" pitchFamily="18" charset="-127"/>
              </a:rPr>
              <a:t>규빗이요</a:t>
            </a:r>
            <a:r>
              <a:rPr lang="ko-KR" altLang="en-US" sz="2800" b="1" dirty="0">
                <a:solidFill>
                  <a:srgbClr val="002060"/>
                </a:solidFill>
                <a:latin typeface="휴먼옛체" pitchFamily="18" charset="-127"/>
                <a:ea typeface="휴먼옛체" pitchFamily="18" charset="-127"/>
              </a:rPr>
              <a:t> 너비는 여섯 </a:t>
            </a:r>
            <a:r>
              <a:rPr lang="ko-KR" altLang="en-US" sz="2800" b="1" dirty="0" err="1">
                <a:solidFill>
                  <a:srgbClr val="002060"/>
                </a:solidFill>
                <a:latin typeface="휴먼옛체" pitchFamily="18" charset="-127"/>
                <a:ea typeface="휴먼옛체" pitchFamily="18" charset="-127"/>
              </a:rPr>
              <a:t>규빗</a:t>
            </a:r>
            <a:r>
              <a:rPr lang="ko-KR" altLang="en-US" sz="2800" dirty="0" err="1">
                <a:latin typeface="휴먼옛체" pitchFamily="18" charset="-127"/>
                <a:ea typeface="휴먼옛체" pitchFamily="18" charset="-127"/>
              </a:rPr>
              <a:t>이라</a:t>
            </a:r>
            <a:r>
              <a:rPr lang="ko-KR" altLang="en-US" sz="2800" dirty="0">
                <a:latin typeface="휴먼옛체" pitchFamily="18" charset="-127"/>
                <a:ea typeface="휴먼옛체" pitchFamily="18" charset="-127"/>
              </a:rPr>
              <a:t> 그것을 바벨론 지방의 </a:t>
            </a:r>
            <a:r>
              <a:rPr lang="ko-KR" altLang="en-US" sz="2800" dirty="0">
                <a:solidFill>
                  <a:srgbClr val="FF0000"/>
                </a:solidFill>
                <a:highlight>
                  <a:srgbClr val="FFFF00"/>
                </a:highlight>
                <a:latin typeface="휴먼옛체" pitchFamily="18" charset="-127"/>
                <a:ea typeface="휴먼옛체" pitchFamily="18" charset="-127"/>
              </a:rPr>
              <a:t>두라 평지</a:t>
            </a:r>
            <a:endParaRPr lang="en-US" altLang="ko-KR" sz="2800" dirty="0">
              <a:solidFill>
                <a:srgbClr val="FF0000"/>
              </a:solidFill>
              <a:highlight>
                <a:srgbClr val="FFFF00"/>
              </a:highlight>
              <a:latin typeface="휴먼옛체" pitchFamily="18" charset="-127"/>
              <a:ea typeface="휴먼옛체" pitchFamily="18" charset="-127"/>
            </a:endParaRPr>
          </a:p>
          <a:p>
            <a:r>
              <a:rPr lang="ko-KR" altLang="en-US" sz="2800" dirty="0">
                <a:latin typeface="휴먼옛체" pitchFamily="18" charset="-127"/>
                <a:ea typeface="휴먼옛체" pitchFamily="18" charset="-127"/>
              </a:rPr>
              <a:t>에 세웠더라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King Nebuchadnezzar </a:t>
            </a:r>
            <a:r>
              <a:rPr lang="en-US" altLang="ko-KR" sz="2800" dirty="0">
                <a:solidFill>
                  <a:srgbClr val="FF0000"/>
                </a:solidFill>
                <a:highlight>
                  <a:srgbClr val="FFFF00"/>
                </a:highlight>
                <a:latin typeface="휴먼옛체" pitchFamily="18" charset="-127"/>
                <a:ea typeface="휴먼옛체" pitchFamily="18" charset="-127"/>
              </a:rPr>
              <a:t>made an image of gold</a:t>
            </a:r>
            <a:r>
              <a:rPr lang="en-US" altLang="ko-KR" sz="2800" dirty="0">
                <a:latin typeface="휴먼옛체" pitchFamily="18" charset="-127"/>
                <a:ea typeface="휴먼옛체" pitchFamily="18" charset="-127"/>
              </a:rPr>
              <a:t>, ninety feet high and nine feet wide, and set it up on the plain of Dura </a:t>
            </a:r>
          </a:p>
          <a:p>
            <a:r>
              <a:rPr lang="en-US" altLang="ko-KR" sz="2800" dirty="0">
                <a:latin typeface="휴먼옛체" pitchFamily="18" charset="-127"/>
                <a:ea typeface="휴먼옛체" pitchFamily="18" charset="-127"/>
              </a:rPr>
              <a:t>in the province of Babylon.</a:t>
            </a:r>
          </a:p>
        </p:txBody>
      </p:sp>
      <p:pic>
        <p:nvPicPr>
          <p:cNvPr id="9" name="그림 8">
            <a:extLst>
              <a:ext uri="{FF2B5EF4-FFF2-40B4-BE49-F238E27FC236}">
                <a16:creationId xmlns:a16="http://schemas.microsoft.com/office/drawing/2014/main" id="{5EA7858A-C0A4-4784-ACB0-7C8CCB270742}"/>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4788024" y="1975748"/>
            <a:ext cx="4205288" cy="2113652"/>
          </a:xfrm>
          <a:prstGeom prst="rect">
            <a:avLst/>
          </a:prstGeom>
        </p:spPr>
      </p:pic>
      <p:sp>
        <p:nvSpPr>
          <p:cNvPr id="10" name="TextBox 9">
            <a:extLst>
              <a:ext uri="{FF2B5EF4-FFF2-40B4-BE49-F238E27FC236}">
                <a16:creationId xmlns:a16="http://schemas.microsoft.com/office/drawing/2014/main" id="{1C16AA02-F062-4ACE-83C2-C497BD2F164C}"/>
              </a:ext>
            </a:extLst>
          </p:cNvPr>
          <p:cNvSpPr txBox="1"/>
          <p:nvPr/>
        </p:nvSpPr>
        <p:spPr>
          <a:xfrm>
            <a:off x="1187624" y="6376863"/>
            <a:ext cx="1633413" cy="461665"/>
          </a:xfrm>
          <a:prstGeom prst="rect">
            <a:avLst/>
          </a:prstGeom>
          <a:noFill/>
        </p:spPr>
        <p:txBody>
          <a:bodyPr wrap="square">
            <a:spAutoFit/>
          </a:bodyPr>
          <a:lstStyle/>
          <a:p>
            <a:r>
              <a:rPr lang="ko-KR" altLang="en-US" sz="2400" dirty="0"/>
              <a:t>착각</a:t>
            </a:r>
          </a:p>
        </p:txBody>
      </p:sp>
      <p:sp>
        <p:nvSpPr>
          <p:cNvPr id="2" name="TextBox 1">
            <a:extLst>
              <a:ext uri="{FF2B5EF4-FFF2-40B4-BE49-F238E27FC236}">
                <a16:creationId xmlns:a16="http://schemas.microsoft.com/office/drawing/2014/main" id="{C8AC4CFC-BABB-4F99-ABF5-E9B9CE554EC5}"/>
              </a:ext>
            </a:extLst>
          </p:cNvPr>
          <p:cNvSpPr txBox="1"/>
          <p:nvPr/>
        </p:nvSpPr>
        <p:spPr>
          <a:xfrm>
            <a:off x="1259632" y="2924944"/>
            <a:ext cx="3672408" cy="461665"/>
          </a:xfrm>
          <a:prstGeom prst="rect">
            <a:avLst/>
          </a:prstGeom>
          <a:noFill/>
        </p:spPr>
        <p:txBody>
          <a:bodyPr wrap="square" rtlCol="0">
            <a:spAutoFit/>
          </a:bodyPr>
          <a:lstStyle/>
          <a:p>
            <a:r>
              <a:rPr lang="en-US" altLang="ko-KR" sz="2400" b="1" dirty="0">
                <a:solidFill>
                  <a:srgbClr val="002060"/>
                </a:solidFill>
              </a:rPr>
              <a:t>-586 </a:t>
            </a:r>
            <a:r>
              <a:rPr lang="ko-KR" altLang="en-US" sz="2400" b="1" dirty="0" err="1">
                <a:solidFill>
                  <a:srgbClr val="002060"/>
                </a:solidFill>
              </a:rPr>
              <a:t>느브갓네살</a:t>
            </a:r>
            <a:r>
              <a:rPr lang="ko-KR" altLang="en-US" sz="2400" b="1" dirty="0">
                <a:solidFill>
                  <a:srgbClr val="002060"/>
                </a:solidFill>
              </a:rPr>
              <a:t> </a:t>
            </a:r>
            <a:r>
              <a:rPr lang="en-US" altLang="ko-KR" sz="2400" b="1" dirty="0">
                <a:solidFill>
                  <a:srgbClr val="002060"/>
                </a:solidFill>
              </a:rPr>
              <a:t>18</a:t>
            </a:r>
            <a:r>
              <a:rPr lang="ko-KR" altLang="en-US" sz="2400" b="1" dirty="0">
                <a:solidFill>
                  <a:srgbClr val="002060"/>
                </a:solidFill>
              </a:rPr>
              <a:t>년경</a:t>
            </a:r>
          </a:p>
        </p:txBody>
      </p:sp>
      <p:sp>
        <p:nvSpPr>
          <p:cNvPr id="3" name="TextBox 2">
            <a:extLst>
              <a:ext uri="{FF2B5EF4-FFF2-40B4-BE49-F238E27FC236}">
                <a16:creationId xmlns:a16="http://schemas.microsoft.com/office/drawing/2014/main" id="{C5F53055-296D-4284-BE25-7C73612E69ED}"/>
              </a:ext>
            </a:extLst>
          </p:cNvPr>
          <p:cNvSpPr txBox="1"/>
          <p:nvPr/>
        </p:nvSpPr>
        <p:spPr>
          <a:xfrm>
            <a:off x="5572134" y="320128"/>
            <a:ext cx="3773240" cy="338554"/>
          </a:xfrm>
          <a:prstGeom prst="rect">
            <a:avLst/>
          </a:prstGeom>
          <a:noFill/>
        </p:spPr>
        <p:txBody>
          <a:bodyPr wrap="square" rtlCol="0">
            <a:spAutoFit/>
          </a:bodyPr>
          <a:lstStyle/>
          <a:p>
            <a:r>
              <a:rPr lang="ko-KR" altLang="en-US" sz="1600" dirty="0"/>
              <a:t>다니엘 기도회 </a:t>
            </a:r>
            <a:r>
              <a:rPr lang="en-US" altLang="ko-KR" sz="1600" dirty="0"/>
              <a:t>6</a:t>
            </a:r>
            <a:r>
              <a:rPr lang="ko-KR" altLang="en-US" sz="1600" dirty="0"/>
              <a:t>일차 </a:t>
            </a:r>
            <a:r>
              <a:rPr lang="en-US" altLang="ko-KR" sz="1600" dirty="0"/>
              <a:t>20210911</a:t>
            </a:r>
            <a:endParaRPr lang="ko-KR" altLang="en-US" sz="1600" dirty="0"/>
          </a:p>
        </p:txBody>
      </p:sp>
      <p:pic>
        <p:nvPicPr>
          <p:cNvPr id="4" name="그림 3">
            <a:extLst>
              <a:ext uri="{FF2B5EF4-FFF2-40B4-BE49-F238E27FC236}">
                <a16:creationId xmlns:a16="http://schemas.microsoft.com/office/drawing/2014/main" id="{E8D4DB0D-E1CB-4863-8006-CEE9AA229D2D}"/>
              </a:ext>
            </a:extLst>
          </p:cNvPr>
          <p:cNvPicPr>
            <a:picLocks noChangeAspect="1"/>
          </p:cNvPicPr>
          <p:nvPr/>
        </p:nvPicPr>
        <p:blipFill>
          <a:blip r:embed="rId4"/>
          <a:stretch>
            <a:fillRect/>
          </a:stretch>
        </p:blipFill>
        <p:spPr>
          <a:xfrm>
            <a:off x="6890668" y="5416129"/>
            <a:ext cx="2011104" cy="1422399"/>
          </a:xfrm>
          <a:prstGeom prst="rect">
            <a:avLst/>
          </a:prstGeom>
          <a:effectLst>
            <a:softEdge rad="127000"/>
          </a:effectLst>
        </p:spPr>
      </p:pic>
      <p:sp>
        <p:nvSpPr>
          <p:cNvPr id="16" name="TextBox 15">
            <a:extLst>
              <a:ext uri="{FF2B5EF4-FFF2-40B4-BE49-F238E27FC236}">
                <a16:creationId xmlns:a16="http://schemas.microsoft.com/office/drawing/2014/main" id="{ACC61522-1240-4D52-8DB8-591BE76DE3C1}"/>
              </a:ext>
            </a:extLst>
          </p:cNvPr>
          <p:cNvSpPr txBox="1"/>
          <p:nvPr/>
        </p:nvSpPr>
        <p:spPr>
          <a:xfrm>
            <a:off x="3112600" y="3336409"/>
            <a:ext cx="1640810" cy="369332"/>
          </a:xfrm>
          <a:prstGeom prst="rect">
            <a:avLst/>
          </a:prstGeom>
          <a:noFill/>
        </p:spPr>
        <p:txBody>
          <a:bodyPr wrap="square">
            <a:spAutoFit/>
          </a:bodyPr>
          <a:lstStyle/>
          <a:p>
            <a:r>
              <a:rPr lang="en-US" altLang="ko-KR" sz="1800" dirty="0"/>
              <a:t>70 </a:t>
            </a:r>
            <a:r>
              <a:rPr lang="ko-KR" altLang="en-US" sz="1800" dirty="0" err="1"/>
              <a:t>인역</a:t>
            </a:r>
            <a:r>
              <a:rPr lang="ko-KR" altLang="en-US" sz="1800" dirty="0"/>
              <a:t> </a:t>
            </a:r>
            <a:r>
              <a:rPr lang="en-US" altLang="ko-KR" sz="1800" dirty="0"/>
              <a:t>(LXX) </a:t>
            </a:r>
            <a:endParaRPr lang="ko-KR" altLang="en-US" sz="1800" dirty="0"/>
          </a:p>
        </p:txBody>
      </p:sp>
      <mc:AlternateContent xmlns:mc="http://schemas.openxmlformats.org/markup-compatibility/2006">
        <mc:Choice xmlns:p14="http://schemas.microsoft.com/office/powerpoint/2010/main" Requires="p14">
          <p:contentPart p14:bwMode="auto" r:id="rId5">
            <p14:nvContentPartPr>
              <p14:cNvPr id="8224" name="잉크 8223">
                <a:extLst>
                  <a:ext uri="{FF2B5EF4-FFF2-40B4-BE49-F238E27FC236}">
                    <a16:creationId xmlns:a16="http://schemas.microsoft.com/office/drawing/2014/main" id="{A4BC0C81-B399-40C1-89B1-677CF41790B1}"/>
                  </a:ext>
                </a:extLst>
              </p14:cNvPr>
              <p14:cNvContentPartPr/>
              <p14:nvPr/>
            </p14:nvContentPartPr>
            <p14:xfrm>
              <a:off x="7951461" y="5923918"/>
              <a:ext cx="414720" cy="428040"/>
            </p14:xfrm>
          </p:contentPart>
        </mc:Choice>
        <mc:Fallback>
          <p:pic>
            <p:nvPicPr>
              <p:cNvPr id="8224" name="잉크 8223">
                <a:extLst>
                  <a:ext uri="{FF2B5EF4-FFF2-40B4-BE49-F238E27FC236}">
                    <a16:creationId xmlns:a16="http://schemas.microsoft.com/office/drawing/2014/main" id="{A4BC0C81-B399-40C1-89B1-677CF41790B1}"/>
                  </a:ext>
                </a:extLst>
              </p:cNvPr>
              <p:cNvPicPr/>
              <p:nvPr/>
            </p:nvPicPr>
            <p:blipFill>
              <a:blip r:embed="rId6"/>
              <a:stretch>
                <a:fillRect/>
              </a:stretch>
            </p:blipFill>
            <p:spPr>
              <a:xfrm>
                <a:off x="7933461" y="5906278"/>
                <a:ext cx="45036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253" name="잉크 8252">
                <a:extLst>
                  <a:ext uri="{FF2B5EF4-FFF2-40B4-BE49-F238E27FC236}">
                    <a16:creationId xmlns:a16="http://schemas.microsoft.com/office/drawing/2014/main" id="{BA67F324-7CA7-4DD3-934D-82B4622C2187}"/>
                  </a:ext>
                </a:extLst>
              </p14:cNvPr>
              <p14:cNvContentPartPr/>
              <p14:nvPr/>
            </p14:nvContentPartPr>
            <p14:xfrm>
              <a:off x="1202901" y="2816758"/>
              <a:ext cx="856800" cy="727200"/>
            </p14:xfrm>
          </p:contentPart>
        </mc:Choice>
        <mc:Fallback>
          <p:pic>
            <p:nvPicPr>
              <p:cNvPr id="8253" name="잉크 8252">
                <a:extLst>
                  <a:ext uri="{FF2B5EF4-FFF2-40B4-BE49-F238E27FC236}">
                    <a16:creationId xmlns:a16="http://schemas.microsoft.com/office/drawing/2014/main" id="{BA67F324-7CA7-4DD3-934D-82B4622C2187}"/>
                  </a:ext>
                </a:extLst>
              </p:cNvPr>
              <p:cNvPicPr/>
              <p:nvPr/>
            </p:nvPicPr>
            <p:blipFill>
              <a:blip r:embed="rId8"/>
              <a:stretch>
                <a:fillRect/>
              </a:stretch>
            </p:blipFill>
            <p:spPr>
              <a:xfrm>
                <a:off x="1185261" y="2799118"/>
                <a:ext cx="892440" cy="762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265" name="잉크 8264">
                <a:extLst>
                  <a:ext uri="{FF2B5EF4-FFF2-40B4-BE49-F238E27FC236}">
                    <a16:creationId xmlns:a16="http://schemas.microsoft.com/office/drawing/2014/main" id="{8C728429-4992-45A2-BCEE-E37DE41BDB70}"/>
                  </a:ext>
                </a:extLst>
              </p14:cNvPr>
              <p14:cNvContentPartPr/>
              <p14:nvPr/>
            </p14:nvContentPartPr>
            <p14:xfrm>
              <a:off x="1692501" y="918118"/>
              <a:ext cx="1995480" cy="497880"/>
            </p14:xfrm>
          </p:contentPart>
        </mc:Choice>
        <mc:Fallback>
          <p:pic>
            <p:nvPicPr>
              <p:cNvPr id="8265" name="잉크 8264">
                <a:extLst>
                  <a:ext uri="{FF2B5EF4-FFF2-40B4-BE49-F238E27FC236}">
                    <a16:creationId xmlns:a16="http://schemas.microsoft.com/office/drawing/2014/main" id="{8C728429-4992-45A2-BCEE-E37DE41BDB70}"/>
                  </a:ext>
                </a:extLst>
              </p:cNvPr>
              <p:cNvPicPr/>
              <p:nvPr/>
            </p:nvPicPr>
            <p:blipFill>
              <a:blip r:embed="rId10"/>
              <a:stretch>
                <a:fillRect/>
              </a:stretch>
            </p:blipFill>
            <p:spPr>
              <a:xfrm>
                <a:off x="1674501" y="900118"/>
                <a:ext cx="203112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303" name="잉크 8302">
                <a:extLst>
                  <a:ext uri="{FF2B5EF4-FFF2-40B4-BE49-F238E27FC236}">
                    <a16:creationId xmlns:a16="http://schemas.microsoft.com/office/drawing/2014/main" id="{27C894F2-4A4B-48E1-9DD6-4887048D8763}"/>
                  </a:ext>
                </a:extLst>
              </p14:cNvPr>
              <p14:cNvContentPartPr/>
              <p14:nvPr/>
            </p14:nvContentPartPr>
            <p14:xfrm>
              <a:off x="5981901" y="2297998"/>
              <a:ext cx="204840" cy="93600"/>
            </p14:xfrm>
          </p:contentPart>
        </mc:Choice>
        <mc:Fallback>
          <p:pic>
            <p:nvPicPr>
              <p:cNvPr id="8303" name="잉크 8302">
                <a:extLst>
                  <a:ext uri="{FF2B5EF4-FFF2-40B4-BE49-F238E27FC236}">
                    <a16:creationId xmlns:a16="http://schemas.microsoft.com/office/drawing/2014/main" id="{27C894F2-4A4B-48E1-9DD6-4887048D8763}"/>
                  </a:ext>
                </a:extLst>
              </p:cNvPr>
              <p:cNvPicPr/>
              <p:nvPr/>
            </p:nvPicPr>
            <p:blipFill>
              <a:blip r:embed="rId12"/>
              <a:stretch>
                <a:fillRect/>
              </a:stretch>
            </p:blipFill>
            <p:spPr>
              <a:xfrm>
                <a:off x="5963901" y="2280358"/>
                <a:ext cx="240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337" name="잉크 8336">
                <a:extLst>
                  <a:ext uri="{FF2B5EF4-FFF2-40B4-BE49-F238E27FC236}">
                    <a16:creationId xmlns:a16="http://schemas.microsoft.com/office/drawing/2014/main" id="{7A388647-2697-4B03-A66B-60EE1385E570}"/>
                  </a:ext>
                </a:extLst>
              </p14:cNvPr>
              <p14:cNvContentPartPr/>
              <p14:nvPr/>
            </p14:nvContentPartPr>
            <p14:xfrm>
              <a:off x="1165461" y="6195358"/>
              <a:ext cx="1013040" cy="646560"/>
            </p14:xfrm>
          </p:contentPart>
        </mc:Choice>
        <mc:Fallback>
          <p:pic>
            <p:nvPicPr>
              <p:cNvPr id="8337" name="잉크 8336">
                <a:extLst>
                  <a:ext uri="{FF2B5EF4-FFF2-40B4-BE49-F238E27FC236}">
                    <a16:creationId xmlns:a16="http://schemas.microsoft.com/office/drawing/2014/main" id="{7A388647-2697-4B03-A66B-60EE1385E570}"/>
                  </a:ext>
                </a:extLst>
              </p:cNvPr>
              <p:cNvPicPr/>
              <p:nvPr/>
            </p:nvPicPr>
            <p:blipFill>
              <a:blip r:embed="rId14"/>
              <a:stretch>
                <a:fillRect/>
              </a:stretch>
            </p:blipFill>
            <p:spPr>
              <a:xfrm>
                <a:off x="1147461" y="6177358"/>
                <a:ext cx="1048680" cy="682200"/>
              </a:xfrm>
              <a:prstGeom prst="rect">
                <a:avLst/>
              </a:prstGeom>
            </p:spPr>
          </p:pic>
        </mc:Fallback>
      </mc:AlternateContent>
      <p:grpSp>
        <p:nvGrpSpPr>
          <p:cNvPr id="8345" name="그룹 8344">
            <a:extLst>
              <a:ext uri="{FF2B5EF4-FFF2-40B4-BE49-F238E27FC236}">
                <a16:creationId xmlns:a16="http://schemas.microsoft.com/office/drawing/2014/main" id="{D21F3CA1-3280-451C-B2B3-F0E5D6F09061}"/>
              </a:ext>
            </a:extLst>
          </p:cNvPr>
          <p:cNvGrpSpPr/>
          <p:nvPr/>
        </p:nvGrpSpPr>
        <p:grpSpPr>
          <a:xfrm>
            <a:off x="2609061" y="5725198"/>
            <a:ext cx="1157400" cy="711000"/>
            <a:chOff x="2609061" y="5725198"/>
            <a:chExt cx="1157400" cy="711000"/>
          </a:xfrm>
        </p:grpSpPr>
        <mc:AlternateContent xmlns:mc="http://schemas.openxmlformats.org/markup-compatibility/2006">
          <mc:Choice xmlns:p14="http://schemas.microsoft.com/office/powerpoint/2010/main" Requires="p14">
            <p:contentPart p14:bwMode="auto" r:id="rId15">
              <p14:nvContentPartPr>
                <p14:cNvPr id="8338" name="잉크 8337">
                  <a:extLst>
                    <a:ext uri="{FF2B5EF4-FFF2-40B4-BE49-F238E27FC236}">
                      <a16:creationId xmlns:a16="http://schemas.microsoft.com/office/drawing/2014/main" id="{11980FB6-1232-4B80-8423-D84AB193C2E5}"/>
                    </a:ext>
                  </a:extLst>
                </p14:cNvPr>
                <p14:cNvContentPartPr/>
                <p14:nvPr/>
              </p14:nvContentPartPr>
              <p14:xfrm>
                <a:off x="2691861" y="6009238"/>
                <a:ext cx="162360" cy="167400"/>
              </p14:xfrm>
            </p:contentPart>
          </mc:Choice>
          <mc:Fallback>
            <p:pic>
              <p:nvPicPr>
                <p:cNvPr id="8338" name="잉크 8337">
                  <a:extLst>
                    <a:ext uri="{FF2B5EF4-FFF2-40B4-BE49-F238E27FC236}">
                      <a16:creationId xmlns:a16="http://schemas.microsoft.com/office/drawing/2014/main" id="{11980FB6-1232-4B80-8423-D84AB193C2E5}"/>
                    </a:ext>
                  </a:extLst>
                </p:cNvPr>
                <p:cNvPicPr/>
                <p:nvPr/>
              </p:nvPicPr>
              <p:blipFill>
                <a:blip r:embed="rId16"/>
                <a:stretch>
                  <a:fillRect/>
                </a:stretch>
              </p:blipFill>
              <p:spPr>
                <a:xfrm>
                  <a:off x="2674221" y="5991238"/>
                  <a:ext cx="198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339" name="잉크 8338">
                  <a:extLst>
                    <a:ext uri="{FF2B5EF4-FFF2-40B4-BE49-F238E27FC236}">
                      <a16:creationId xmlns:a16="http://schemas.microsoft.com/office/drawing/2014/main" id="{BEFCD01E-F70A-4C8A-9F8E-B58EF69289E2}"/>
                    </a:ext>
                  </a:extLst>
                </p14:cNvPr>
                <p14:cNvContentPartPr/>
                <p14:nvPr/>
              </p14:nvContentPartPr>
              <p14:xfrm>
                <a:off x="2874381" y="5829238"/>
                <a:ext cx="20880" cy="460440"/>
              </p14:xfrm>
            </p:contentPart>
          </mc:Choice>
          <mc:Fallback>
            <p:pic>
              <p:nvPicPr>
                <p:cNvPr id="8339" name="잉크 8338">
                  <a:extLst>
                    <a:ext uri="{FF2B5EF4-FFF2-40B4-BE49-F238E27FC236}">
                      <a16:creationId xmlns:a16="http://schemas.microsoft.com/office/drawing/2014/main" id="{BEFCD01E-F70A-4C8A-9F8E-B58EF69289E2}"/>
                    </a:ext>
                  </a:extLst>
                </p:cNvPr>
                <p:cNvPicPr/>
                <p:nvPr/>
              </p:nvPicPr>
              <p:blipFill>
                <a:blip r:embed="rId18"/>
                <a:stretch>
                  <a:fillRect/>
                </a:stretch>
              </p:blipFill>
              <p:spPr>
                <a:xfrm>
                  <a:off x="2856381" y="5811598"/>
                  <a:ext cx="565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340" name="잉크 8339">
                  <a:extLst>
                    <a:ext uri="{FF2B5EF4-FFF2-40B4-BE49-F238E27FC236}">
                      <a16:creationId xmlns:a16="http://schemas.microsoft.com/office/drawing/2014/main" id="{A355BE7F-9520-4A63-B38F-9F2A115A5A9A}"/>
                    </a:ext>
                  </a:extLst>
                </p14:cNvPr>
                <p14:cNvContentPartPr/>
                <p14:nvPr/>
              </p14:nvContentPartPr>
              <p14:xfrm>
                <a:off x="2935941" y="5937598"/>
                <a:ext cx="142920" cy="193320"/>
              </p14:xfrm>
            </p:contentPart>
          </mc:Choice>
          <mc:Fallback>
            <p:pic>
              <p:nvPicPr>
                <p:cNvPr id="8340" name="잉크 8339">
                  <a:extLst>
                    <a:ext uri="{FF2B5EF4-FFF2-40B4-BE49-F238E27FC236}">
                      <a16:creationId xmlns:a16="http://schemas.microsoft.com/office/drawing/2014/main" id="{A355BE7F-9520-4A63-B38F-9F2A115A5A9A}"/>
                    </a:ext>
                  </a:extLst>
                </p:cNvPr>
                <p:cNvPicPr/>
                <p:nvPr/>
              </p:nvPicPr>
              <p:blipFill>
                <a:blip r:embed="rId20"/>
                <a:stretch>
                  <a:fillRect/>
                </a:stretch>
              </p:blipFill>
              <p:spPr>
                <a:xfrm>
                  <a:off x="2918301" y="5919958"/>
                  <a:ext cx="178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341" name="잉크 8340">
                  <a:extLst>
                    <a:ext uri="{FF2B5EF4-FFF2-40B4-BE49-F238E27FC236}">
                      <a16:creationId xmlns:a16="http://schemas.microsoft.com/office/drawing/2014/main" id="{2718955D-E7FE-45D7-B65F-714E631DCA4C}"/>
                    </a:ext>
                  </a:extLst>
                </p14:cNvPr>
                <p14:cNvContentPartPr/>
                <p14:nvPr/>
              </p14:nvContentPartPr>
              <p14:xfrm>
                <a:off x="3183621" y="5868118"/>
                <a:ext cx="9720" cy="166320"/>
              </p14:xfrm>
            </p:contentPart>
          </mc:Choice>
          <mc:Fallback>
            <p:pic>
              <p:nvPicPr>
                <p:cNvPr id="8341" name="잉크 8340">
                  <a:extLst>
                    <a:ext uri="{FF2B5EF4-FFF2-40B4-BE49-F238E27FC236}">
                      <a16:creationId xmlns:a16="http://schemas.microsoft.com/office/drawing/2014/main" id="{2718955D-E7FE-45D7-B65F-714E631DCA4C}"/>
                    </a:ext>
                  </a:extLst>
                </p:cNvPr>
                <p:cNvPicPr/>
                <p:nvPr/>
              </p:nvPicPr>
              <p:blipFill>
                <a:blip r:embed="rId22"/>
                <a:stretch>
                  <a:fillRect/>
                </a:stretch>
              </p:blipFill>
              <p:spPr>
                <a:xfrm>
                  <a:off x="3165621" y="5850118"/>
                  <a:ext cx="45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342" name="잉크 8341">
                  <a:extLst>
                    <a:ext uri="{FF2B5EF4-FFF2-40B4-BE49-F238E27FC236}">
                      <a16:creationId xmlns:a16="http://schemas.microsoft.com/office/drawing/2014/main" id="{BAB2DA13-2557-4AA9-A5DB-AC53BE04BA85}"/>
                    </a:ext>
                  </a:extLst>
                </p14:cNvPr>
                <p14:cNvContentPartPr/>
                <p14:nvPr/>
              </p14:nvContentPartPr>
              <p14:xfrm>
                <a:off x="3055461" y="6068998"/>
                <a:ext cx="239760" cy="227520"/>
              </p14:xfrm>
            </p:contentPart>
          </mc:Choice>
          <mc:Fallback>
            <p:pic>
              <p:nvPicPr>
                <p:cNvPr id="8342" name="잉크 8341">
                  <a:extLst>
                    <a:ext uri="{FF2B5EF4-FFF2-40B4-BE49-F238E27FC236}">
                      <a16:creationId xmlns:a16="http://schemas.microsoft.com/office/drawing/2014/main" id="{BAB2DA13-2557-4AA9-A5DB-AC53BE04BA85}"/>
                    </a:ext>
                  </a:extLst>
                </p:cNvPr>
                <p:cNvPicPr/>
                <p:nvPr/>
              </p:nvPicPr>
              <p:blipFill>
                <a:blip r:embed="rId24"/>
                <a:stretch>
                  <a:fillRect/>
                </a:stretch>
              </p:blipFill>
              <p:spPr>
                <a:xfrm>
                  <a:off x="3037461" y="6050998"/>
                  <a:ext cx="275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343" name="잉크 8342">
                  <a:extLst>
                    <a:ext uri="{FF2B5EF4-FFF2-40B4-BE49-F238E27FC236}">
                      <a16:creationId xmlns:a16="http://schemas.microsoft.com/office/drawing/2014/main" id="{142A3AFC-BBA0-48D4-8919-9B03E38C6CF6}"/>
                    </a:ext>
                  </a:extLst>
                </p14:cNvPr>
                <p14:cNvContentPartPr/>
                <p14:nvPr/>
              </p14:nvContentPartPr>
              <p14:xfrm>
                <a:off x="2609061" y="5725198"/>
                <a:ext cx="765000" cy="711000"/>
              </p14:xfrm>
            </p:contentPart>
          </mc:Choice>
          <mc:Fallback>
            <p:pic>
              <p:nvPicPr>
                <p:cNvPr id="8343" name="잉크 8342">
                  <a:extLst>
                    <a:ext uri="{FF2B5EF4-FFF2-40B4-BE49-F238E27FC236}">
                      <a16:creationId xmlns:a16="http://schemas.microsoft.com/office/drawing/2014/main" id="{142A3AFC-BBA0-48D4-8919-9B03E38C6CF6}"/>
                    </a:ext>
                  </a:extLst>
                </p:cNvPr>
                <p:cNvPicPr/>
                <p:nvPr/>
              </p:nvPicPr>
              <p:blipFill>
                <a:blip r:embed="rId26"/>
                <a:stretch>
                  <a:fillRect/>
                </a:stretch>
              </p:blipFill>
              <p:spPr>
                <a:xfrm>
                  <a:off x="2591421" y="5707198"/>
                  <a:ext cx="80064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344" name="잉크 8343">
                  <a:extLst>
                    <a:ext uri="{FF2B5EF4-FFF2-40B4-BE49-F238E27FC236}">
                      <a16:creationId xmlns:a16="http://schemas.microsoft.com/office/drawing/2014/main" id="{90EA532F-BB33-4413-9452-846B295175C8}"/>
                    </a:ext>
                  </a:extLst>
                </p14:cNvPr>
                <p14:cNvContentPartPr/>
                <p14:nvPr/>
              </p14:nvContentPartPr>
              <p14:xfrm>
                <a:off x="3439941" y="5936158"/>
                <a:ext cx="326520" cy="209160"/>
              </p14:xfrm>
            </p:contentPart>
          </mc:Choice>
          <mc:Fallback>
            <p:pic>
              <p:nvPicPr>
                <p:cNvPr id="8344" name="잉크 8343">
                  <a:extLst>
                    <a:ext uri="{FF2B5EF4-FFF2-40B4-BE49-F238E27FC236}">
                      <a16:creationId xmlns:a16="http://schemas.microsoft.com/office/drawing/2014/main" id="{90EA532F-BB33-4413-9452-846B295175C8}"/>
                    </a:ext>
                  </a:extLst>
                </p:cNvPr>
                <p:cNvPicPr/>
                <p:nvPr/>
              </p:nvPicPr>
              <p:blipFill>
                <a:blip r:embed="rId28"/>
                <a:stretch>
                  <a:fillRect/>
                </a:stretch>
              </p:blipFill>
              <p:spPr>
                <a:xfrm>
                  <a:off x="3422301" y="5918158"/>
                  <a:ext cx="362160" cy="244800"/>
                </a:xfrm>
                <a:prstGeom prst="rect">
                  <a:avLst/>
                </a:prstGeom>
              </p:spPr>
            </p:pic>
          </mc:Fallback>
        </mc:AlternateContent>
      </p:grpSp>
      <p:grpSp>
        <p:nvGrpSpPr>
          <p:cNvPr id="8370" name="그룹 8369">
            <a:extLst>
              <a:ext uri="{FF2B5EF4-FFF2-40B4-BE49-F238E27FC236}">
                <a16:creationId xmlns:a16="http://schemas.microsoft.com/office/drawing/2014/main" id="{E9ABF596-2356-4CEC-858A-89E3691A54CF}"/>
              </a:ext>
            </a:extLst>
          </p:cNvPr>
          <p:cNvGrpSpPr/>
          <p:nvPr/>
        </p:nvGrpSpPr>
        <p:grpSpPr>
          <a:xfrm>
            <a:off x="1072221" y="5925718"/>
            <a:ext cx="372600" cy="347760"/>
            <a:chOff x="1072221" y="5925718"/>
            <a:chExt cx="372600" cy="347760"/>
          </a:xfrm>
        </p:grpSpPr>
        <mc:AlternateContent xmlns:mc="http://schemas.openxmlformats.org/markup-compatibility/2006">
          <mc:Choice xmlns:p14="http://schemas.microsoft.com/office/powerpoint/2010/main" Requires="p14">
            <p:contentPart p14:bwMode="auto" r:id="rId29">
              <p14:nvContentPartPr>
                <p14:cNvPr id="8368" name="잉크 8367">
                  <a:extLst>
                    <a:ext uri="{FF2B5EF4-FFF2-40B4-BE49-F238E27FC236}">
                      <a16:creationId xmlns:a16="http://schemas.microsoft.com/office/drawing/2014/main" id="{2B6F61CE-1E0D-4254-B4D7-D27AD62CD758}"/>
                    </a:ext>
                  </a:extLst>
                </p14:cNvPr>
                <p14:cNvContentPartPr/>
                <p14:nvPr/>
              </p14:nvContentPartPr>
              <p14:xfrm>
                <a:off x="1167981" y="5925718"/>
                <a:ext cx="116640" cy="347760"/>
              </p14:xfrm>
            </p:contentPart>
          </mc:Choice>
          <mc:Fallback>
            <p:pic>
              <p:nvPicPr>
                <p:cNvPr id="8368" name="잉크 8367">
                  <a:extLst>
                    <a:ext uri="{FF2B5EF4-FFF2-40B4-BE49-F238E27FC236}">
                      <a16:creationId xmlns:a16="http://schemas.microsoft.com/office/drawing/2014/main" id="{2B6F61CE-1E0D-4254-B4D7-D27AD62CD758}"/>
                    </a:ext>
                  </a:extLst>
                </p:cNvPr>
                <p:cNvPicPr/>
                <p:nvPr/>
              </p:nvPicPr>
              <p:blipFill>
                <a:blip r:embed="rId30"/>
                <a:stretch>
                  <a:fillRect/>
                </a:stretch>
              </p:blipFill>
              <p:spPr>
                <a:xfrm>
                  <a:off x="1150341" y="5908078"/>
                  <a:ext cx="1522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369" name="잉크 8368">
                  <a:extLst>
                    <a:ext uri="{FF2B5EF4-FFF2-40B4-BE49-F238E27FC236}">
                      <a16:creationId xmlns:a16="http://schemas.microsoft.com/office/drawing/2014/main" id="{A1AE2CFC-F32C-4A15-9E51-8C397C4A0162}"/>
                    </a:ext>
                  </a:extLst>
                </p14:cNvPr>
                <p14:cNvContentPartPr/>
                <p14:nvPr/>
              </p14:nvContentPartPr>
              <p14:xfrm>
                <a:off x="1072221" y="6029398"/>
                <a:ext cx="372600" cy="148680"/>
              </p14:xfrm>
            </p:contentPart>
          </mc:Choice>
          <mc:Fallback>
            <p:pic>
              <p:nvPicPr>
                <p:cNvPr id="8369" name="잉크 8368">
                  <a:extLst>
                    <a:ext uri="{FF2B5EF4-FFF2-40B4-BE49-F238E27FC236}">
                      <a16:creationId xmlns:a16="http://schemas.microsoft.com/office/drawing/2014/main" id="{A1AE2CFC-F32C-4A15-9E51-8C397C4A0162}"/>
                    </a:ext>
                  </a:extLst>
                </p:cNvPr>
                <p:cNvPicPr/>
                <p:nvPr/>
              </p:nvPicPr>
              <p:blipFill>
                <a:blip r:embed="rId32"/>
                <a:stretch>
                  <a:fillRect/>
                </a:stretch>
              </p:blipFill>
              <p:spPr>
                <a:xfrm>
                  <a:off x="1054581" y="6011398"/>
                  <a:ext cx="408240" cy="184320"/>
                </a:xfrm>
                <a:prstGeom prst="rect">
                  <a:avLst/>
                </a:prstGeom>
              </p:spPr>
            </p:pic>
          </mc:Fallback>
        </mc:AlternateContent>
      </p:grpSp>
      <p:grpSp>
        <p:nvGrpSpPr>
          <p:cNvPr id="8380" name="그룹 8379">
            <a:extLst>
              <a:ext uri="{FF2B5EF4-FFF2-40B4-BE49-F238E27FC236}">
                <a16:creationId xmlns:a16="http://schemas.microsoft.com/office/drawing/2014/main" id="{40CAA00F-00A9-4057-B0E3-EFCB8FFC5C8E}"/>
              </a:ext>
            </a:extLst>
          </p:cNvPr>
          <p:cNvGrpSpPr/>
          <p:nvPr/>
        </p:nvGrpSpPr>
        <p:grpSpPr>
          <a:xfrm>
            <a:off x="4117821" y="5410198"/>
            <a:ext cx="3819600" cy="1406520"/>
            <a:chOff x="4117821" y="5410198"/>
            <a:chExt cx="3819600" cy="1406520"/>
          </a:xfrm>
        </p:grpSpPr>
        <mc:AlternateContent xmlns:mc="http://schemas.openxmlformats.org/markup-compatibility/2006">
          <mc:Choice xmlns:p14="http://schemas.microsoft.com/office/powerpoint/2010/main" Requires="p14">
            <p:contentPart p14:bwMode="auto" r:id="rId33">
              <p14:nvContentPartPr>
                <p14:cNvPr id="8346" name="잉크 8345">
                  <a:extLst>
                    <a:ext uri="{FF2B5EF4-FFF2-40B4-BE49-F238E27FC236}">
                      <a16:creationId xmlns:a16="http://schemas.microsoft.com/office/drawing/2014/main" id="{AED7C307-86B9-44E0-BAA9-0AA578EA0A0B}"/>
                    </a:ext>
                  </a:extLst>
                </p14:cNvPr>
                <p14:cNvContentPartPr/>
                <p14:nvPr/>
              </p14:nvContentPartPr>
              <p14:xfrm>
                <a:off x="4164981" y="5908078"/>
                <a:ext cx="241920" cy="464400"/>
              </p14:xfrm>
            </p:contentPart>
          </mc:Choice>
          <mc:Fallback>
            <p:pic>
              <p:nvPicPr>
                <p:cNvPr id="8346" name="잉크 8345">
                  <a:extLst>
                    <a:ext uri="{FF2B5EF4-FFF2-40B4-BE49-F238E27FC236}">
                      <a16:creationId xmlns:a16="http://schemas.microsoft.com/office/drawing/2014/main" id="{AED7C307-86B9-44E0-BAA9-0AA578EA0A0B}"/>
                    </a:ext>
                  </a:extLst>
                </p:cNvPr>
                <p:cNvPicPr/>
                <p:nvPr/>
              </p:nvPicPr>
              <p:blipFill>
                <a:blip r:embed="rId34"/>
                <a:stretch>
                  <a:fillRect/>
                </a:stretch>
              </p:blipFill>
              <p:spPr>
                <a:xfrm>
                  <a:off x="4146981" y="5890078"/>
                  <a:ext cx="27756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347" name="잉크 8346">
                  <a:extLst>
                    <a:ext uri="{FF2B5EF4-FFF2-40B4-BE49-F238E27FC236}">
                      <a16:creationId xmlns:a16="http://schemas.microsoft.com/office/drawing/2014/main" id="{03C4DAB1-CCC1-4E73-B98C-C04313BE7769}"/>
                    </a:ext>
                  </a:extLst>
                </p14:cNvPr>
                <p14:cNvContentPartPr/>
                <p14:nvPr/>
              </p14:nvContentPartPr>
              <p14:xfrm>
                <a:off x="4117821" y="6104278"/>
                <a:ext cx="206280" cy="47160"/>
              </p14:xfrm>
            </p:contentPart>
          </mc:Choice>
          <mc:Fallback>
            <p:pic>
              <p:nvPicPr>
                <p:cNvPr id="8347" name="잉크 8346">
                  <a:extLst>
                    <a:ext uri="{FF2B5EF4-FFF2-40B4-BE49-F238E27FC236}">
                      <a16:creationId xmlns:a16="http://schemas.microsoft.com/office/drawing/2014/main" id="{03C4DAB1-CCC1-4E73-B98C-C04313BE7769}"/>
                    </a:ext>
                  </a:extLst>
                </p:cNvPr>
                <p:cNvPicPr/>
                <p:nvPr/>
              </p:nvPicPr>
              <p:blipFill>
                <a:blip r:embed="rId36"/>
                <a:stretch>
                  <a:fillRect/>
                </a:stretch>
              </p:blipFill>
              <p:spPr>
                <a:xfrm>
                  <a:off x="4099821" y="6086638"/>
                  <a:ext cx="241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348" name="잉크 8347">
                  <a:extLst>
                    <a:ext uri="{FF2B5EF4-FFF2-40B4-BE49-F238E27FC236}">
                      <a16:creationId xmlns:a16="http://schemas.microsoft.com/office/drawing/2014/main" id="{355F35A1-A935-451A-AE80-D14BB45CA16E}"/>
                    </a:ext>
                  </a:extLst>
                </p14:cNvPr>
                <p14:cNvContentPartPr/>
                <p14:nvPr/>
              </p14:nvContentPartPr>
              <p14:xfrm>
                <a:off x="4472781" y="6008158"/>
                <a:ext cx="55080" cy="251640"/>
              </p14:xfrm>
            </p:contentPart>
          </mc:Choice>
          <mc:Fallback>
            <p:pic>
              <p:nvPicPr>
                <p:cNvPr id="8348" name="잉크 8347">
                  <a:extLst>
                    <a:ext uri="{FF2B5EF4-FFF2-40B4-BE49-F238E27FC236}">
                      <a16:creationId xmlns:a16="http://schemas.microsoft.com/office/drawing/2014/main" id="{355F35A1-A935-451A-AE80-D14BB45CA16E}"/>
                    </a:ext>
                  </a:extLst>
                </p:cNvPr>
                <p:cNvPicPr/>
                <p:nvPr/>
              </p:nvPicPr>
              <p:blipFill>
                <a:blip r:embed="rId38"/>
                <a:stretch>
                  <a:fillRect/>
                </a:stretch>
              </p:blipFill>
              <p:spPr>
                <a:xfrm>
                  <a:off x="4455141" y="5990158"/>
                  <a:ext cx="907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349" name="잉크 8348">
                  <a:extLst>
                    <a:ext uri="{FF2B5EF4-FFF2-40B4-BE49-F238E27FC236}">
                      <a16:creationId xmlns:a16="http://schemas.microsoft.com/office/drawing/2014/main" id="{97DC9456-D42F-416A-8C86-180B0C08EF1B}"/>
                    </a:ext>
                  </a:extLst>
                </p14:cNvPr>
                <p14:cNvContentPartPr/>
                <p14:nvPr/>
              </p14:nvContentPartPr>
              <p14:xfrm>
                <a:off x="4519581" y="5966038"/>
                <a:ext cx="225000" cy="290520"/>
              </p14:xfrm>
            </p:contentPart>
          </mc:Choice>
          <mc:Fallback>
            <p:pic>
              <p:nvPicPr>
                <p:cNvPr id="8349" name="잉크 8348">
                  <a:extLst>
                    <a:ext uri="{FF2B5EF4-FFF2-40B4-BE49-F238E27FC236}">
                      <a16:creationId xmlns:a16="http://schemas.microsoft.com/office/drawing/2014/main" id="{97DC9456-D42F-416A-8C86-180B0C08EF1B}"/>
                    </a:ext>
                  </a:extLst>
                </p:cNvPr>
                <p:cNvPicPr/>
                <p:nvPr/>
              </p:nvPicPr>
              <p:blipFill>
                <a:blip r:embed="rId40"/>
                <a:stretch>
                  <a:fillRect/>
                </a:stretch>
              </p:blipFill>
              <p:spPr>
                <a:xfrm>
                  <a:off x="4501941" y="5948398"/>
                  <a:ext cx="2606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350" name="잉크 8349">
                  <a:extLst>
                    <a:ext uri="{FF2B5EF4-FFF2-40B4-BE49-F238E27FC236}">
                      <a16:creationId xmlns:a16="http://schemas.microsoft.com/office/drawing/2014/main" id="{A8DCABC2-7839-41D3-9A94-D85B1438B1D0}"/>
                    </a:ext>
                  </a:extLst>
                </p14:cNvPr>
                <p14:cNvContentPartPr/>
                <p14:nvPr/>
              </p14:nvContentPartPr>
              <p14:xfrm>
                <a:off x="4745661" y="6056398"/>
                <a:ext cx="59760" cy="102600"/>
              </p14:xfrm>
            </p:contentPart>
          </mc:Choice>
          <mc:Fallback>
            <p:pic>
              <p:nvPicPr>
                <p:cNvPr id="8350" name="잉크 8349">
                  <a:extLst>
                    <a:ext uri="{FF2B5EF4-FFF2-40B4-BE49-F238E27FC236}">
                      <a16:creationId xmlns:a16="http://schemas.microsoft.com/office/drawing/2014/main" id="{A8DCABC2-7839-41D3-9A94-D85B1438B1D0}"/>
                    </a:ext>
                  </a:extLst>
                </p:cNvPr>
                <p:cNvPicPr/>
                <p:nvPr/>
              </p:nvPicPr>
              <p:blipFill>
                <a:blip r:embed="rId42"/>
                <a:stretch>
                  <a:fillRect/>
                </a:stretch>
              </p:blipFill>
              <p:spPr>
                <a:xfrm>
                  <a:off x="4728021" y="6038758"/>
                  <a:ext cx="95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351" name="잉크 8350">
                  <a:extLst>
                    <a:ext uri="{FF2B5EF4-FFF2-40B4-BE49-F238E27FC236}">
                      <a16:creationId xmlns:a16="http://schemas.microsoft.com/office/drawing/2014/main" id="{18037C20-487B-42CC-9516-565CF2DAACC5}"/>
                    </a:ext>
                  </a:extLst>
                </p14:cNvPr>
                <p14:cNvContentPartPr/>
                <p14:nvPr/>
              </p14:nvContentPartPr>
              <p14:xfrm>
                <a:off x="4774101" y="6005638"/>
                <a:ext cx="149400" cy="165240"/>
              </p14:xfrm>
            </p:contentPart>
          </mc:Choice>
          <mc:Fallback>
            <p:pic>
              <p:nvPicPr>
                <p:cNvPr id="8351" name="잉크 8350">
                  <a:extLst>
                    <a:ext uri="{FF2B5EF4-FFF2-40B4-BE49-F238E27FC236}">
                      <a16:creationId xmlns:a16="http://schemas.microsoft.com/office/drawing/2014/main" id="{18037C20-487B-42CC-9516-565CF2DAACC5}"/>
                    </a:ext>
                  </a:extLst>
                </p:cNvPr>
                <p:cNvPicPr/>
                <p:nvPr/>
              </p:nvPicPr>
              <p:blipFill>
                <a:blip r:embed="rId44"/>
                <a:stretch>
                  <a:fillRect/>
                </a:stretch>
              </p:blipFill>
              <p:spPr>
                <a:xfrm>
                  <a:off x="4756101" y="5987638"/>
                  <a:ext cx="185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352" name="잉크 8351">
                  <a:extLst>
                    <a:ext uri="{FF2B5EF4-FFF2-40B4-BE49-F238E27FC236}">
                      <a16:creationId xmlns:a16="http://schemas.microsoft.com/office/drawing/2014/main" id="{A47D5A0F-7675-4C28-A182-18D567404DD3}"/>
                    </a:ext>
                  </a:extLst>
                </p14:cNvPr>
                <p14:cNvContentPartPr/>
                <p14:nvPr/>
              </p14:nvContentPartPr>
              <p14:xfrm>
                <a:off x="5117541" y="5892238"/>
                <a:ext cx="224280" cy="117000"/>
              </p14:xfrm>
            </p:contentPart>
          </mc:Choice>
          <mc:Fallback>
            <p:pic>
              <p:nvPicPr>
                <p:cNvPr id="8352" name="잉크 8351">
                  <a:extLst>
                    <a:ext uri="{FF2B5EF4-FFF2-40B4-BE49-F238E27FC236}">
                      <a16:creationId xmlns:a16="http://schemas.microsoft.com/office/drawing/2014/main" id="{A47D5A0F-7675-4C28-A182-18D567404DD3}"/>
                    </a:ext>
                  </a:extLst>
                </p:cNvPr>
                <p:cNvPicPr/>
                <p:nvPr/>
              </p:nvPicPr>
              <p:blipFill>
                <a:blip r:embed="rId46"/>
                <a:stretch>
                  <a:fillRect/>
                </a:stretch>
              </p:blipFill>
              <p:spPr>
                <a:xfrm>
                  <a:off x="5099901" y="5874598"/>
                  <a:ext cx="259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353" name="잉크 8352">
                  <a:extLst>
                    <a:ext uri="{FF2B5EF4-FFF2-40B4-BE49-F238E27FC236}">
                      <a16:creationId xmlns:a16="http://schemas.microsoft.com/office/drawing/2014/main" id="{5B61FEE7-3908-4038-BA0B-B747A72CD8D6}"/>
                    </a:ext>
                  </a:extLst>
                </p14:cNvPr>
                <p14:cNvContentPartPr/>
                <p14:nvPr/>
              </p14:nvContentPartPr>
              <p14:xfrm>
                <a:off x="5111421" y="6032998"/>
                <a:ext cx="149040" cy="261000"/>
              </p14:xfrm>
            </p:contentPart>
          </mc:Choice>
          <mc:Fallback>
            <p:pic>
              <p:nvPicPr>
                <p:cNvPr id="8353" name="잉크 8352">
                  <a:extLst>
                    <a:ext uri="{FF2B5EF4-FFF2-40B4-BE49-F238E27FC236}">
                      <a16:creationId xmlns:a16="http://schemas.microsoft.com/office/drawing/2014/main" id="{5B61FEE7-3908-4038-BA0B-B747A72CD8D6}"/>
                    </a:ext>
                  </a:extLst>
                </p:cNvPr>
                <p:cNvPicPr/>
                <p:nvPr/>
              </p:nvPicPr>
              <p:blipFill>
                <a:blip r:embed="rId48"/>
                <a:stretch>
                  <a:fillRect/>
                </a:stretch>
              </p:blipFill>
              <p:spPr>
                <a:xfrm>
                  <a:off x="5093781" y="6015358"/>
                  <a:ext cx="1846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354" name="잉크 8353">
                  <a:extLst>
                    <a:ext uri="{FF2B5EF4-FFF2-40B4-BE49-F238E27FC236}">
                      <a16:creationId xmlns:a16="http://schemas.microsoft.com/office/drawing/2014/main" id="{907B3497-C0D5-42A9-A3EA-DAE8B9C42A78}"/>
                    </a:ext>
                  </a:extLst>
                </p14:cNvPr>
                <p14:cNvContentPartPr/>
                <p14:nvPr/>
              </p14:nvContentPartPr>
              <p14:xfrm>
                <a:off x="5282781" y="6120118"/>
                <a:ext cx="47160" cy="124200"/>
              </p14:xfrm>
            </p:contentPart>
          </mc:Choice>
          <mc:Fallback>
            <p:pic>
              <p:nvPicPr>
                <p:cNvPr id="8354" name="잉크 8353">
                  <a:extLst>
                    <a:ext uri="{FF2B5EF4-FFF2-40B4-BE49-F238E27FC236}">
                      <a16:creationId xmlns:a16="http://schemas.microsoft.com/office/drawing/2014/main" id="{907B3497-C0D5-42A9-A3EA-DAE8B9C42A78}"/>
                    </a:ext>
                  </a:extLst>
                </p:cNvPr>
                <p:cNvPicPr/>
                <p:nvPr/>
              </p:nvPicPr>
              <p:blipFill>
                <a:blip r:embed="rId50"/>
                <a:stretch>
                  <a:fillRect/>
                </a:stretch>
              </p:blipFill>
              <p:spPr>
                <a:xfrm>
                  <a:off x="5264781" y="6102478"/>
                  <a:ext cx="82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355" name="잉크 8354">
                  <a:extLst>
                    <a:ext uri="{FF2B5EF4-FFF2-40B4-BE49-F238E27FC236}">
                      <a16:creationId xmlns:a16="http://schemas.microsoft.com/office/drawing/2014/main" id="{27E30AF0-A8F2-45F2-806A-3ADBDAA0A21C}"/>
                    </a:ext>
                  </a:extLst>
                </p14:cNvPr>
                <p14:cNvContentPartPr/>
                <p14:nvPr/>
              </p14:nvContentPartPr>
              <p14:xfrm>
                <a:off x="5346141" y="5987998"/>
                <a:ext cx="327600" cy="197640"/>
              </p14:xfrm>
            </p:contentPart>
          </mc:Choice>
          <mc:Fallback>
            <p:pic>
              <p:nvPicPr>
                <p:cNvPr id="8355" name="잉크 8354">
                  <a:extLst>
                    <a:ext uri="{FF2B5EF4-FFF2-40B4-BE49-F238E27FC236}">
                      <a16:creationId xmlns:a16="http://schemas.microsoft.com/office/drawing/2014/main" id="{27E30AF0-A8F2-45F2-806A-3ADBDAA0A21C}"/>
                    </a:ext>
                  </a:extLst>
                </p:cNvPr>
                <p:cNvPicPr/>
                <p:nvPr/>
              </p:nvPicPr>
              <p:blipFill>
                <a:blip r:embed="rId52"/>
                <a:stretch>
                  <a:fillRect/>
                </a:stretch>
              </p:blipFill>
              <p:spPr>
                <a:xfrm>
                  <a:off x="5328501" y="5969998"/>
                  <a:ext cx="363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356" name="잉크 8355">
                  <a:extLst>
                    <a:ext uri="{FF2B5EF4-FFF2-40B4-BE49-F238E27FC236}">
                      <a16:creationId xmlns:a16="http://schemas.microsoft.com/office/drawing/2014/main" id="{C5BDD052-AF55-4206-AAD0-8BE649CE5977}"/>
                    </a:ext>
                  </a:extLst>
                </p14:cNvPr>
                <p14:cNvContentPartPr/>
                <p14:nvPr/>
              </p14:nvContentPartPr>
              <p14:xfrm>
                <a:off x="5577621" y="5929678"/>
                <a:ext cx="55440" cy="367920"/>
              </p14:xfrm>
            </p:contentPart>
          </mc:Choice>
          <mc:Fallback>
            <p:pic>
              <p:nvPicPr>
                <p:cNvPr id="8356" name="잉크 8355">
                  <a:extLst>
                    <a:ext uri="{FF2B5EF4-FFF2-40B4-BE49-F238E27FC236}">
                      <a16:creationId xmlns:a16="http://schemas.microsoft.com/office/drawing/2014/main" id="{C5BDD052-AF55-4206-AAD0-8BE649CE5977}"/>
                    </a:ext>
                  </a:extLst>
                </p:cNvPr>
                <p:cNvPicPr/>
                <p:nvPr/>
              </p:nvPicPr>
              <p:blipFill>
                <a:blip r:embed="rId54"/>
                <a:stretch>
                  <a:fillRect/>
                </a:stretch>
              </p:blipFill>
              <p:spPr>
                <a:xfrm>
                  <a:off x="5559621" y="5911678"/>
                  <a:ext cx="910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357" name="잉크 8356">
                  <a:extLst>
                    <a:ext uri="{FF2B5EF4-FFF2-40B4-BE49-F238E27FC236}">
                      <a16:creationId xmlns:a16="http://schemas.microsoft.com/office/drawing/2014/main" id="{59E3657C-13FF-4BD3-AA50-81E00E247FD5}"/>
                    </a:ext>
                  </a:extLst>
                </p14:cNvPr>
                <p14:cNvContentPartPr/>
                <p14:nvPr/>
              </p14:nvContentPartPr>
              <p14:xfrm>
                <a:off x="5865621" y="5906638"/>
                <a:ext cx="173520" cy="132840"/>
              </p14:xfrm>
            </p:contentPart>
          </mc:Choice>
          <mc:Fallback>
            <p:pic>
              <p:nvPicPr>
                <p:cNvPr id="8357" name="잉크 8356">
                  <a:extLst>
                    <a:ext uri="{FF2B5EF4-FFF2-40B4-BE49-F238E27FC236}">
                      <a16:creationId xmlns:a16="http://schemas.microsoft.com/office/drawing/2014/main" id="{59E3657C-13FF-4BD3-AA50-81E00E247FD5}"/>
                    </a:ext>
                  </a:extLst>
                </p:cNvPr>
                <p:cNvPicPr/>
                <p:nvPr/>
              </p:nvPicPr>
              <p:blipFill>
                <a:blip r:embed="rId56"/>
                <a:stretch>
                  <a:fillRect/>
                </a:stretch>
              </p:blipFill>
              <p:spPr>
                <a:xfrm>
                  <a:off x="5847981" y="5888638"/>
                  <a:ext cx="209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359" name="잉크 8358">
                  <a:extLst>
                    <a:ext uri="{FF2B5EF4-FFF2-40B4-BE49-F238E27FC236}">
                      <a16:creationId xmlns:a16="http://schemas.microsoft.com/office/drawing/2014/main" id="{C194E2A2-C809-4F47-978F-58A5A55A76C6}"/>
                    </a:ext>
                  </a:extLst>
                </p14:cNvPr>
                <p14:cNvContentPartPr/>
                <p14:nvPr/>
              </p14:nvContentPartPr>
              <p14:xfrm>
                <a:off x="6240741" y="5667598"/>
                <a:ext cx="233640" cy="576000"/>
              </p14:xfrm>
            </p:contentPart>
          </mc:Choice>
          <mc:Fallback>
            <p:pic>
              <p:nvPicPr>
                <p:cNvPr id="8359" name="잉크 8358">
                  <a:extLst>
                    <a:ext uri="{FF2B5EF4-FFF2-40B4-BE49-F238E27FC236}">
                      <a16:creationId xmlns:a16="http://schemas.microsoft.com/office/drawing/2014/main" id="{C194E2A2-C809-4F47-978F-58A5A55A76C6}"/>
                    </a:ext>
                  </a:extLst>
                </p:cNvPr>
                <p:cNvPicPr/>
                <p:nvPr/>
              </p:nvPicPr>
              <p:blipFill>
                <a:blip r:embed="rId58"/>
                <a:stretch>
                  <a:fillRect/>
                </a:stretch>
              </p:blipFill>
              <p:spPr>
                <a:xfrm>
                  <a:off x="6223101" y="5649598"/>
                  <a:ext cx="26928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360" name="잉크 8359">
                  <a:extLst>
                    <a:ext uri="{FF2B5EF4-FFF2-40B4-BE49-F238E27FC236}">
                      <a16:creationId xmlns:a16="http://schemas.microsoft.com/office/drawing/2014/main" id="{E6E9689B-324D-46EB-A38C-076D6F4723CC}"/>
                    </a:ext>
                  </a:extLst>
                </p14:cNvPr>
                <p14:cNvContentPartPr/>
                <p14:nvPr/>
              </p14:nvContentPartPr>
              <p14:xfrm>
                <a:off x="6447021" y="6013558"/>
                <a:ext cx="179280" cy="156240"/>
              </p14:xfrm>
            </p:contentPart>
          </mc:Choice>
          <mc:Fallback>
            <p:pic>
              <p:nvPicPr>
                <p:cNvPr id="8360" name="잉크 8359">
                  <a:extLst>
                    <a:ext uri="{FF2B5EF4-FFF2-40B4-BE49-F238E27FC236}">
                      <a16:creationId xmlns:a16="http://schemas.microsoft.com/office/drawing/2014/main" id="{E6E9689B-324D-46EB-A38C-076D6F4723CC}"/>
                    </a:ext>
                  </a:extLst>
                </p:cNvPr>
                <p:cNvPicPr/>
                <p:nvPr/>
              </p:nvPicPr>
              <p:blipFill>
                <a:blip r:embed="rId60"/>
                <a:stretch>
                  <a:fillRect/>
                </a:stretch>
              </p:blipFill>
              <p:spPr>
                <a:xfrm>
                  <a:off x="6429381" y="5995918"/>
                  <a:ext cx="214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61" name="잉크 8360">
                  <a:extLst>
                    <a:ext uri="{FF2B5EF4-FFF2-40B4-BE49-F238E27FC236}">
                      <a16:creationId xmlns:a16="http://schemas.microsoft.com/office/drawing/2014/main" id="{C67C3310-B4A5-479E-8269-FF2854C83017}"/>
                    </a:ext>
                  </a:extLst>
                </p14:cNvPr>
                <p14:cNvContentPartPr/>
                <p14:nvPr/>
              </p14:nvContentPartPr>
              <p14:xfrm>
                <a:off x="6647181" y="5928238"/>
                <a:ext cx="195480" cy="166320"/>
              </p14:xfrm>
            </p:contentPart>
          </mc:Choice>
          <mc:Fallback>
            <p:pic>
              <p:nvPicPr>
                <p:cNvPr id="8361" name="잉크 8360">
                  <a:extLst>
                    <a:ext uri="{FF2B5EF4-FFF2-40B4-BE49-F238E27FC236}">
                      <a16:creationId xmlns:a16="http://schemas.microsoft.com/office/drawing/2014/main" id="{C67C3310-B4A5-479E-8269-FF2854C83017}"/>
                    </a:ext>
                  </a:extLst>
                </p:cNvPr>
                <p:cNvPicPr/>
                <p:nvPr/>
              </p:nvPicPr>
              <p:blipFill>
                <a:blip r:embed="rId62"/>
                <a:stretch>
                  <a:fillRect/>
                </a:stretch>
              </p:blipFill>
              <p:spPr>
                <a:xfrm>
                  <a:off x="6629181" y="5910238"/>
                  <a:ext cx="231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362" name="잉크 8361">
                  <a:extLst>
                    <a:ext uri="{FF2B5EF4-FFF2-40B4-BE49-F238E27FC236}">
                      <a16:creationId xmlns:a16="http://schemas.microsoft.com/office/drawing/2014/main" id="{AE45DD77-D120-4458-AE3F-F629DF4B518A}"/>
                    </a:ext>
                  </a:extLst>
                </p14:cNvPr>
                <p14:cNvContentPartPr/>
                <p14:nvPr/>
              </p14:nvContentPartPr>
              <p14:xfrm>
                <a:off x="6868221" y="5889718"/>
                <a:ext cx="2880" cy="29520"/>
              </p14:xfrm>
            </p:contentPart>
          </mc:Choice>
          <mc:Fallback>
            <p:pic>
              <p:nvPicPr>
                <p:cNvPr id="8362" name="잉크 8361">
                  <a:extLst>
                    <a:ext uri="{FF2B5EF4-FFF2-40B4-BE49-F238E27FC236}">
                      <a16:creationId xmlns:a16="http://schemas.microsoft.com/office/drawing/2014/main" id="{AE45DD77-D120-4458-AE3F-F629DF4B518A}"/>
                    </a:ext>
                  </a:extLst>
                </p:cNvPr>
                <p:cNvPicPr/>
                <p:nvPr/>
              </p:nvPicPr>
              <p:blipFill>
                <a:blip r:embed="rId64"/>
                <a:stretch>
                  <a:fillRect/>
                </a:stretch>
              </p:blipFill>
              <p:spPr>
                <a:xfrm>
                  <a:off x="6850581" y="5871718"/>
                  <a:ext cx="38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363" name="잉크 8362">
                  <a:extLst>
                    <a:ext uri="{FF2B5EF4-FFF2-40B4-BE49-F238E27FC236}">
                      <a16:creationId xmlns:a16="http://schemas.microsoft.com/office/drawing/2014/main" id="{B52E70A5-C58F-4B76-98D1-0F2463D3E8C9}"/>
                    </a:ext>
                  </a:extLst>
                </p14:cNvPr>
                <p14:cNvContentPartPr/>
                <p14:nvPr/>
              </p14:nvContentPartPr>
              <p14:xfrm>
                <a:off x="6888381" y="5591998"/>
                <a:ext cx="201960" cy="469440"/>
              </p14:xfrm>
            </p:contentPart>
          </mc:Choice>
          <mc:Fallback>
            <p:pic>
              <p:nvPicPr>
                <p:cNvPr id="8363" name="잉크 8362">
                  <a:extLst>
                    <a:ext uri="{FF2B5EF4-FFF2-40B4-BE49-F238E27FC236}">
                      <a16:creationId xmlns:a16="http://schemas.microsoft.com/office/drawing/2014/main" id="{B52E70A5-C58F-4B76-98D1-0F2463D3E8C9}"/>
                    </a:ext>
                  </a:extLst>
                </p:cNvPr>
                <p:cNvPicPr/>
                <p:nvPr/>
              </p:nvPicPr>
              <p:blipFill>
                <a:blip r:embed="rId66"/>
                <a:stretch>
                  <a:fillRect/>
                </a:stretch>
              </p:blipFill>
              <p:spPr>
                <a:xfrm>
                  <a:off x="6870741" y="5573998"/>
                  <a:ext cx="23760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364" name="잉크 8363">
                  <a:extLst>
                    <a:ext uri="{FF2B5EF4-FFF2-40B4-BE49-F238E27FC236}">
                      <a16:creationId xmlns:a16="http://schemas.microsoft.com/office/drawing/2014/main" id="{7BD2E8E1-61F7-4840-AA6C-92F0A10A28A6}"/>
                    </a:ext>
                  </a:extLst>
                </p14:cNvPr>
                <p14:cNvContentPartPr/>
                <p14:nvPr/>
              </p14:nvContentPartPr>
              <p14:xfrm>
                <a:off x="7165221" y="5410198"/>
                <a:ext cx="772200" cy="516600"/>
              </p14:xfrm>
            </p:contentPart>
          </mc:Choice>
          <mc:Fallback>
            <p:pic>
              <p:nvPicPr>
                <p:cNvPr id="8364" name="잉크 8363">
                  <a:extLst>
                    <a:ext uri="{FF2B5EF4-FFF2-40B4-BE49-F238E27FC236}">
                      <a16:creationId xmlns:a16="http://schemas.microsoft.com/office/drawing/2014/main" id="{7BD2E8E1-61F7-4840-AA6C-92F0A10A28A6}"/>
                    </a:ext>
                  </a:extLst>
                </p:cNvPr>
                <p:cNvPicPr/>
                <p:nvPr/>
              </p:nvPicPr>
              <p:blipFill>
                <a:blip r:embed="rId68"/>
                <a:stretch>
                  <a:fillRect/>
                </a:stretch>
              </p:blipFill>
              <p:spPr>
                <a:xfrm>
                  <a:off x="7147221" y="5392198"/>
                  <a:ext cx="80784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366" name="잉크 8365">
                  <a:extLst>
                    <a:ext uri="{FF2B5EF4-FFF2-40B4-BE49-F238E27FC236}">
                      <a16:creationId xmlns:a16="http://schemas.microsoft.com/office/drawing/2014/main" id="{50532BFC-12A8-46A9-9675-1E191BC33B71}"/>
                    </a:ext>
                  </a:extLst>
                </p14:cNvPr>
                <p14:cNvContentPartPr/>
                <p14:nvPr/>
              </p14:nvContentPartPr>
              <p14:xfrm>
                <a:off x="5042301" y="6291838"/>
                <a:ext cx="759600" cy="162720"/>
              </p14:xfrm>
            </p:contentPart>
          </mc:Choice>
          <mc:Fallback>
            <p:pic>
              <p:nvPicPr>
                <p:cNvPr id="8366" name="잉크 8365">
                  <a:extLst>
                    <a:ext uri="{FF2B5EF4-FFF2-40B4-BE49-F238E27FC236}">
                      <a16:creationId xmlns:a16="http://schemas.microsoft.com/office/drawing/2014/main" id="{50532BFC-12A8-46A9-9675-1E191BC33B71}"/>
                    </a:ext>
                  </a:extLst>
                </p:cNvPr>
                <p:cNvPicPr/>
                <p:nvPr/>
              </p:nvPicPr>
              <p:blipFill>
                <a:blip r:embed="rId70"/>
                <a:stretch>
                  <a:fillRect/>
                </a:stretch>
              </p:blipFill>
              <p:spPr>
                <a:xfrm>
                  <a:off x="5024661" y="6273838"/>
                  <a:ext cx="795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371" name="잉크 8370">
                  <a:extLst>
                    <a:ext uri="{FF2B5EF4-FFF2-40B4-BE49-F238E27FC236}">
                      <a16:creationId xmlns:a16="http://schemas.microsoft.com/office/drawing/2014/main" id="{93CA5898-C57D-46F3-A729-C19879C55F4C}"/>
                    </a:ext>
                  </a:extLst>
                </p14:cNvPr>
                <p14:cNvContentPartPr/>
                <p14:nvPr/>
              </p14:nvContentPartPr>
              <p14:xfrm>
                <a:off x="4755741" y="6489478"/>
                <a:ext cx="1293840" cy="216000"/>
              </p14:xfrm>
            </p:contentPart>
          </mc:Choice>
          <mc:Fallback>
            <p:pic>
              <p:nvPicPr>
                <p:cNvPr id="8371" name="잉크 8370">
                  <a:extLst>
                    <a:ext uri="{FF2B5EF4-FFF2-40B4-BE49-F238E27FC236}">
                      <a16:creationId xmlns:a16="http://schemas.microsoft.com/office/drawing/2014/main" id="{93CA5898-C57D-46F3-A729-C19879C55F4C}"/>
                    </a:ext>
                  </a:extLst>
                </p:cNvPr>
                <p:cNvPicPr/>
                <p:nvPr/>
              </p:nvPicPr>
              <p:blipFill>
                <a:blip r:embed="rId72"/>
                <a:stretch>
                  <a:fillRect/>
                </a:stretch>
              </p:blipFill>
              <p:spPr>
                <a:xfrm>
                  <a:off x="4737741" y="6471478"/>
                  <a:ext cx="1329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372" name="잉크 8371">
                  <a:extLst>
                    <a:ext uri="{FF2B5EF4-FFF2-40B4-BE49-F238E27FC236}">
                      <a16:creationId xmlns:a16="http://schemas.microsoft.com/office/drawing/2014/main" id="{5A1F45F4-EF47-4399-99DD-7B53A2896CD0}"/>
                    </a:ext>
                  </a:extLst>
                </p14:cNvPr>
                <p14:cNvContentPartPr/>
                <p14:nvPr/>
              </p14:nvContentPartPr>
              <p14:xfrm>
                <a:off x="6006021" y="6423958"/>
                <a:ext cx="71280" cy="107280"/>
              </p14:xfrm>
            </p:contentPart>
          </mc:Choice>
          <mc:Fallback>
            <p:pic>
              <p:nvPicPr>
                <p:cNvPr id="8372" name="잉크 8371">
                  <a:extLst>
                    <a:ext uri="{FF2B5EF4-FFF2-40B4-BE49-F238E27FC236}">
                      <a16:creationId xmlns:a16="http://schemas.microsoft.com/office/drawing/2014/main" id="{5A1F45F4-EF47-4399-99DD-7B53A2896CD0}"/>
                    </a:ext>
                  </a:extLst>
                </p:cNvPr>
                <p:cNvPicPr/>
                <p:nvPr/>
              </p:nvPicPr>
              <p:blipFill>
                <a:blip r:embed="rId74"/>
                <a:stretch>
                  <a:fillRect/>
                </a:stretch>
              </p:blipFill>
              <p:spPr>
                <a:xfrm>
                  <a:off x="5988381" y="6405958"/>
                  <a:ext cx="106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374" name="잉크 8373">
                  <a:extLst>
                    <a:ext uri="{FF2B5EF4-FFF2-40B4-BE49-F238E27FC236}">
                      <a16:creationId xmlns:a16="http://schemas.microsoft.com/office/drawing/2014/main" id="{718641F2-2C48-4F7C-8167-7DED3A7614C0}"/>
                    </a:ext>
                  </a:extLst>
                </p14:cNvPr>
                <p14:cNvContentPartPr/>
                <p14:nvPr/>
              </p14:nvContentPartPr>
              <p14:xfrm>
                <a:off x="6490581" y="6218038"/>
                <a:ext cx="298800" cy="139680"/>
              </p14:xfrm>
            </p:contentPart>
          </mc:Choice>
          <mc:Fallback>
            <p:pic>
              <p:nvPicPr>
                <p:cNvPr id="8374" name="잉크 8373">
                  <a:extLst>
                    <a:ext uri="{FF2B5EF4-FFF2-40B4-BE49-F238E27FC236}">
                      <a16:creationId xmlns:a16="http://schemas.microsoft.com/office/drawing/2014/main" id="{718641F2-2C48-4F7C-8167-7DED3A7614C0}"/>
                    </a:ext>
                  </a:extLst>
                </p:cNvPr>
                <p:cNvPicPr/>
                <p:nvPr/>
              </p:nvPicPr>
              <p:blipFill>
                <a:blip r:embed="rId76"/>
                <a:stretch>
                  <a:fillRect/>
                </a:stretch>
              </p:blipFill>
              <p:spPr>
                <a:xfrm>
                  <a:off x="6472581" y="6200398"/>
                  <a:ext cx="334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375" name="잉크 8374">
                  <a:extLst>
                    <a:ext uri="{FF2B5EF4-FFF2-40B4-BE49-F238E27FC236}">
                      <a16:creationId xmlns:a16="http://schemas.microsoft.com/office/drawing/2014/main" id="{06B44485-BC22-455C-B5B0-C1D99BA57EDB}"/>
                    </a:ext>
                  </a:extLst>
                </p14:cNvPr>
                <p14:cNvContentPartPr/>
                <p14:nvPr/>
              </p14:nvContentPartPr>
              <p14:xfrm>
                <a:off x="6503541" y="6445918"/>
                <a:ext cx="43560" cy="128160"/>
              </p14:xfrm>
            </p:contentPart>
          </mc:Choice>
          <mc:Fallback>
            <p:pic>
              <p:nvPicPr>
                <p:cNvPr id="8375" name="잉크 8374">
                  <a:extLst>
                    <a:ext uri="{FF2B5EF4-FFF2-40B4-BE49-F238E27FC236}">
                      <a16:creationId xmlns:a16="http://schemas.microsoft.com/office/drawing/2014/main" id="{06B44485-BC22-455C-B5B0-C1D99BA57EDB}"/>
                    </a:ext>
                  </a:extLst>
                </p:cNvPr>
                <p:cNvPicPr/>
                <p:nvPr/>
              </p:nvPicPr>
              <p:blipFill>
                <a:blip r:embed="rId78"/>
                <a:stretch>
                  <a:fillRect/>
                </a:stretch>
              </p:blipFill>
              <p:spPr>
                <a:xfrm>
                  <a:off x="6485541" y="6427918"/>
                  <a:ext cx="79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376" name="잉크 8375">
                  <a:extLst>
                    <a:ext uri="{FF2B5EF4-FFF2-40B4-BE49-F238E27FC236}">
                      <a16:creationId xmlns:a16="http://schemas.microsoft.com/office/drawing/2014/main" id="{DBEDAE32-9073-4BF7-9261-5ABAE5024187}"/>
                    </a:ext>
                  </a:extLst>
                </p14:cNvPr>
                <p14:cNvContentPartPr/>
                <p14:nvPr/>
              </p14:nvContentPartPr>
              <p14:xfrm>
                <a:off x="6569781" y="6290038"/>
                <a:ext cx="254520" cy="246240"/>
              </p14:xfrm>
            </p:contentPart>
          </mc:Choice>
          <mc:Fallback>
            <p:pic>
              <p:nvPicPr>
                <p:cNvPr id="8376" name="잉크 8375">
                  <a:extLst>
                    <a:ext uri="{FF2B5EF4-FFF2-40B4-BE49-F238E27FC236}">
                      <a16:creationId xmlns:a16="http://schemas.microsoft.com/office/drawing/2014/main" id="{DBEDAE32-9073-4BF7-9261-5ABAE5024187}"/>
                    </a:ext>
                  </a:extLst>
                </p:cNvPr>
                <p:cNvPicPr/>
                <p:nvPr/>
              </p:nvPicPr>
              <p:blipFill>
                <a:blip r:embed="rId80"/>
                <a:stretch>
                  <a:fillRect/>
                </a:stretch>
              </p:blipFill>
              <p:spPr>
                <a:xfrm>
                  <a:off x="6551781" y="6272038"/>
                  <a:ext cx="2901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377" name="잉크 8376">
                  <a:extLst>
                    <a:ext uri="{FF2B5EF4-FFF2-40B4-BE49-F238E27FC236}">
                      <a16:creationId xmlns:a16="http://schemas.microsoft.com/office/drawing/2014/main" id="{8FC93346-8C31-458D-99A7-D5FE29D67B28}"/>
                    </a:ext>
                  </a:extLst>
                </p14:cNvPr>
                <p14:cNvContentPartPr/>
                <p14:nvPr/>
              </p14:nvContentPartPr>
              <p14:xfrm>
                <a:off x="6621261" y="6328918"/>
                <a:ext cx="66240" cy="268560"/>
              </p14:xfrm>
            </p:contentPart>
          </mc:Choice>
          <mc:Fallback>
            <p:pic>
              <p:nvPicPr>
                <p:cNvPr id="8377" name="잉크 8376">
                  <a:extLst>
                    <a:ext uri="{FF2B5EF4-FFF2-40B4-BE49-F238E27FC236}">
                      <a16:creationId xmlns:a16="http://schemas.microsoft.com/office/drawing/2014/main" id="{8FC93346-8C31-458D-99A7-D5FE29D67B28}"/>
                    </a:ext>
                  </a:extLst>
                </p:cNvPr>
                <p:cNvPicPr/>
                <p:nvPr/>
              </p:nvPicPr>
              <p:blipFill>
                <a:blip r:embed="rId82"/>
                <a:stretch>
                  <a:fillRect/>
                </a:stretch>
              </p:blipFill>
              <p:spPr>
                <a:xfrm>
                  <a:off x="6603621" y="6311278"/>
                  <a:ext cx="1018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378" name="잉크 8377">
                  <a:extLst>
                    <a:ext uri="{FF2B5EF4-FFF2-40B4-BE49-F238E27FC236}">
                      <a16:creationId xmlns:a16="http://schemas.microsoft.com/office/drawing/2014/main" id="{BE389F82-980C-4B96-B8B9-AAC7EE5BBBF9}"/>
                    </a:ext>
                  </a:extLst>
                </p14:cNvPr>
                <p14:cNvContentPartPr/>
                <p14:nvPr/>
              </p14:nvContentPartPr>
              <p14:xfrm>
                <a:off x="6557901" y="6312718"/>
                <a:ext cx="274680" cy="504000"/>
              </p14:xfrm>
            </p:contentPart>
          </mc:Choice>
          <mc:Fallback>
            <p:pic>
              <p:nvPicPr>
                <p:cNvPr id="8378" name="잉크 8377">
                  <a:extLst>
                    <a:ext uri="{FF2B5EF4-FFF2-40B4-BE49-F238E27FC236}">
                      <a16:creationId xmlns:a16="http://schemas.microsoft.com/office/drawing/2014/main" id="{BE389F82-980C-4B96-B8B9-AAC7EE5BBBF9}"/>
                    </a:ext>
                  </a:extLst>
                </p:cNvPr>
                <p:cNvPicPr/>
                <p:nvPr/>
              </p:nvPicPr>
              <p:blipFill>
                <a:blip r:embed="rId84"/>
                <a:stretch>
                  <a:fillRect/>
                </a:stretch>
              </p:blipFill>
              <p:spPr>
                <a:xfrm>
                  <a:off x="6540261" y="6295078"/>
                  <a:ext cx="31032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379" name="잉크 8378">
                  <a:extLst>
                    <a:ext uri="{FF2B5EF4-FFF2-40B4-BE49-F238E27FC236}">
                      <a16:creationId xmlns:a16="http://schemas.microsoft.com/office/drawing/2014/main" id="{554934B5-C5CA-40D6-BD97-803BC38E3997}"/>
                    </a:ext>
                  </a:extLst>
                </p14:cNvPr>
                <p14:cNvContentPartPr/>
                <p14:nvPr/>
              </p14:nvContentPartPr>
              <p14:xfrm>
                <a:off x="6757701" y="6509638"/>
                <a:ext cx="204120" cy="190800"/>
              </p14:xfrm>
            </p:contentPart>
          </mc:Choice>
          <mc:Fallback>
            <p:pic>
              <p:nvPicPr>
                <p:cNvPr id="8379" name="잉크 8378">
                  <a:extLst>
                    <a:ext uri="{FF2B5EF4-FFF2-40B4-BE49-F238E27FC236}">
                      <a16:creationId xmlns:a16="http://schemas.microsoft.com/office/drawing/2014/main" id="{554934B5-C5CA-40D6-BD97-803BC38E3997}"/>
                    </a:ext>
                  </a:extLst>
                </p:cNvPr>
                <p:cNvPicPr/>
                <p:nvPr/>
              </p:nvPicPr>
              <p:blipFill>
                <a:blip r:embed="rId86"/>
                <a:stretch>
                  <a:fillRect/>
                </a:stretch>
              </p:blipFill>
              <p:spPr>
                <a:xfrm>
                  <a:off x="6740061" y="6491998"/>
                  <a:ext cx="23976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8381" name="잉크 8380">
                <a:extLst>
                  <a:ext uri="{FF2B5EF4-FFF2-40B4-BE49-F238E27FC236}">
                    <a16:creationId xmlns:a16="http://schemas.microsoft.com/office/drawing/2014/main" id="{F048F5A4-C0B6-4275-BA21-22DB4023A1BF}"/>
                  </a:ext>
                </a:extLst>
              </p14:cNvPr>
              <p14:cNvContentPartPr/>
              <p14:nvPr/>
            </p14:nvContentPartPr>
            <p14:xfrm>
              <a:off x="1641381" y="5693878"/>
              <a:ext cx="721440" cy="616320"/>
            </p14:xfrm>
          </p:contentPart>
        </mc:Choice>
        <mc:Fallback>
          <p:pic>
            <p:nvPicPr>
              <p:cNvPr id="8381" name="잉크 8380">
                <a:extLst>
                  <a:ext uri="{FF2B5EF4-FFF2-40B4-BE49-F238E27FC236}">
                    <a16:creationId xmlns:a16="http://schemas.microsoft.com/office/drawing/2014/main" id="{F048F5A4-C0B6-4275-BA21-22DB4023A1BF}"/>
                  </a:ext>
                </a:extLst>
              </p:cNvPr>
              <p:cNvPicPr/>
              <p:nvPr/>
            </p:nvPicPr>
            <p:blipFill>
              <a:blip r:embed="rId88"/>
              <a:stretch>
                <a:fillRect/>
              </a:stretch>
            </p:blipFill>
            <p:spPr>
              <a:xfrm>
                <a:off x="1623741" y="5676238"/>
                <a:ext cx="75708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382" name="잉크 8381">
                <a:extLst>
                  <a:ext uri="{FF2B5EF4-FFF2-40B4-BE49-F238E27FC236}">
                    <a16:creationId xmlns:a16="http://schemas.microsoft.com/office/drawing/2014/main" id="{5D271EB4-4026-453A-B77B-62EA3AD29173}"/>
                  </a:ext>
                </a:extLst>
              </p14:cNvPr>
              <p14:cNvContentPartPr/>
              <p14:nvPr/>
            </p14:nvContentPartPr>
            <p14:xfrm>
              <a:off x="6080901" y="1954918"/>
              <a:ext cx="1322280" cy="2024280"/>
            </p14:xfrm>
          </p:contentPart>
        </mc:Choice>
        <mc:Fallback>
          <p:pic>
            <p:nvPicPr>
              <p:cNvPr id="8382" name="잉크 8381">
                <a:extLst>
                  <a:ext uri="{FF2B5EF4-FFF2-40B4-BE49-F238E27FC236}">
                    <a16:creationId xmlns:a16="http://schemas.microsoft.com/office/drawing/2014/main" id="{5D271EB4-4026-453A-B77B-62EA3AD29173}"/>
                  </a:ext>
                </a:extLst>
              </p:cNvPr>
              <p:cNvPicPr/>
              <p:nvPr/>
            </p:nvPicPr>
            <p:blipFill>
              <a:blip r:embed="rId90"/>
              <a:stretch>
                <a:fillRect/>
              </a:stretch>
            </p:blipFill>
            <p:spPr>
              <a:xfrm>
                <a:off x="6062901" y="1937278"/>
                <a:ext cx="1357920" cy="2059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84" name="잉크 8383">
                <a:extLst>
                  <a:ext uri="{FF2B5EF4-FFF2-40B4-BE49-F238E27FC236}">
                    <a16:creationId xmlns:a16="http://schemas.microsoft.com/office/drawing/2014/main" id="{4AC99370-92A1-4326-8EE2-F564B50CE281}"/>
                  </a:ext>
                </a:extLst>
              </p14:cNvPr>
              <p14:cNvContentPartPr/>
              <p14:nvPr/>
            </p14:nvContentPartPr>
            <p14:xfrm>
              <a:off x="4009101" y="746398"/>
              <a:ext cx="1056240" cy="1030680"/>
            </p14:xfrm>
          </p:contentPart>
        </mc:Choice>
        <mc:Fallback>
          <p:pic>
            <p:nvPicPr>
              <p:cNvPr id="8384" name="잉크 8383">
                <a:extLst>
                  <a:ext uri="{FF2B5EF4-FFF2-40B4-BE49-F238E27FC236}">
                    <a16:creationId xmlns:a16="http://schemas.microsoft.com/office/drawing/2014/main" id="{4AC99370-92A1-4326-8EE2-F564B50CE281}"/>
                  </a:ext>
                </a:extLst>
              </p:cNvPr>
              <p:cNvPicPr/>
              <p:nvPr/>
            </p:nvPicPr>
            <p:blipFill>
              <a:blip r:embed="rId92"/>
              <a:stretch>
                <a:fillRect/>
              </a:stretch>
            </p:blipFill>
            <p:spPr>
              <a:xfrm>
                <a:off x="3991101" y="728758"/>
                <a:ext cx="1091880" cy="1066320"/>
              </a:xfrm>
              <a:prstGeom prst="rect">
                <a:avLst/>
              </a:prstGeom>
            </p:spPr>
          </p:pic>
        </mc:Fallback>
      </mc:AlternateContent>
      <p:grpSp>
        <p:nvGrpSpPr>
          <p:cNvPr id="8400" name="그룹 8399">
            <a:extLst>
              <a:ext uri="{FF2B5EF4-FFF2-40B4-BE49-F238E27FC236}">
                <a16:creationId xmlns:a16="http://schemas.microsoft.com/office/drawing/2014/main" id="{BE0D8557-846E-4C88-9611-6EF6B824FCEC}"/>
              </a:ext>
            </a:extLst>
          </p:cNvPr>
          <p:cNvGrpSpPr/>
          <p:nvPr/>
        </p:nvGrpSpPr>
        <p:grpSpPr>
          <a:xfrm>
            <a:off x="290301" y="-35882"/>
            <a:ext cx="8551080" cy="4690800"/>
            <a:chOff x="290301" y="-35882"/>
            <a:chExt cx="8551080" cy="4690800"/>
          </a:xfrm>
        </p:grpSpPr>
        <mc:AlternateContent xmlns:mc="http://schemas.openxmlformats.org/markup-compatibility/2006">
          <mc:Choice xmlns:p14="http://schemas.microsoft.com/office/powerpoint/2010/main" Requires="p14">
            <p:contentPart p14:bwMode="auto" r:id="rId93">
              <p14:nvContentPartPr>
                <p14:cNvPr id="8328" name="잉크 8327">
                  <a:extLst>
                    <a:ext uri="{FF2B5EF4-FFF2-40B4-BE49-F238E27FC236}">
                      <a16:creationId xmlns:a16="http://schemas.microsoft.com/office/drawing/2014/main" id="{28DA9EDD-0E0C-4D95-B653-B519E6F5172A}"/>
                    </a:ext>
                  </a:extLst>
                </p14:cNvPr>
                <p14:cNvContentPartPr/>
                <p14:nvPr/>
              </p14:nvContentPartPr>
              <p14:xfrm>
                <a:off x="7362141" y="2380798"/>
                <a:ext cx="334800" cy="196200"/>
              </p14:xfrm>
            </p:contentPart>
          </mc:Choice>
          <mc:Fallback>
            <p:pic>
              <p:nvPicPr>
                <p:cNvPr id="8328" name="잉크 8327">
                  <a:extLst>
                    <a:ext uri="{FF2B5EF4-FFF2-40B4-BE49-F238E27FC236}">
                      <a16:creationId xmlns:a16="http://schemas.microsoft.com/office/drawing/2014/main" id="{28DA9EDD-0E0C-4D95-B653-B519E6F5172A}"/>
                    </a:ext>
                  </a:extLst>
                </p:cNvPr>
                <p:cNvPicPr/>
                <p:nvPr/>
              </p:nvPicPr>
              <p:blipFill>
                <a:blip r:embed="rId94"/>
                <a:stretch>
                  <a:fillRect/>
                </a:stretch>
              </p:blipFill>
              <p:spPr>
                <a:xfrm>
                  <a:off x="7344141" y="2362798"/>
                  <a:ext cx="370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330" name="잉크 8329">
                  <a:extLst>
                    <a:ext uri="{FF2B5EF4-FFF2-40B4-BE49-F238E27FC236}">
                      <a16:creationId xmlns:a16="http://schemas.microsoft.com/office/drawing/2014/main" id="{79641F3B-E2C0-443C-B1F8-3F08CBA4720A}"/>
                    </a:ext>
                  </a:extLst>
                </p14:cNvPr>
                <p14:cNvContentPartPr/>
                <p14:nvPr/>
              </p14:nvContentPartPr>
              <p14:xfrm>
                <a:off x="8468061" y="1072558"/>
                <a:ext cx="66960" cy="117360"/>
              </p14:xfrm>
            </p:contentPart>
          </mc:Choice>
          <mc:Fallback>
            <p:pic>
              <p:nvPicPr>
                <p:cNvPr id="8330" name="잉크 8329">
                  <a:extLst>
                    <a:ext uri="{FF2B5EF4-FFF2-40B4-BE49-F238E27FC236}">
                      <a16:creationId xmlns:a16="http://schemas.microsoft.com/office/drawing/2014/main" id="{79641F3B-E2C0-443C-B1F8-3F08CBA4720A}"/>
                    </a:ext>
                  </a:extLst>
                </p:cNvPr>
                <p:cNvPicPr/>
                <p:nvPr/>
              </p:nvPicPr>
              <p:blipFill>
                <a:blip r:embed="rId96"/>
                <a:stretch>
                  <a:fillRect/>
                </a:stretch>
              </p:blipFill>
              <p:spPr>
                <a:xfrm>
                  <a:off x="8450421" y="1054918"/>
                  <a:ext cx="102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331" name="잉크 8330">
                  <a:extLst>
                    <a:ext uri="{FF2B5EF4-FFF2-40B4-BE49-F238E27FC236}">
                      <a16:creationId xmlns:a16="http://schemas.microsoft.com/office/drawing/2014/main" id="{052F77D8-B6AE-400E-8045-AF05A5BCA053}"/>
                    </a:ext>
                  </a:extLst>
                </p14:cNvPr>
                <p14:cNvContentPartPr/>
                <p14:nvPr/>
              </p14:nvContentPartPr>
              <p14:xfrm>
                <a:off x="8397861" y="1306918"/>
                <a:ext cx="125280" cy="313560"/>
              </p14:xfrm>
            </p:contentPart>
          </mc:Choice>
          <mc:Fallback>
            <p:pic>
              <p:nvPicPr>
                <p:cNvPr id="8331" name="잉크 8330">
                  <a:extLst>
                    <a:ext uri="{FF2B5EF4-FFF2-40B4-BE49-F238E27FC236}">
                      <a16:creationId xmlns:a16="http://schemas.microsoft.com/office/drawing/2014/main" id="{052F77D8-B6AE-400E-8045-AF05A5BCA053}"/>
                    </a:ext>
                  </a:extLst>
                </p:cNvPr>
                <p:cNvPicPr/>
                <p:nvPr/>
              </p:nvPicPr>
              <p:blipFill>
                <a:blip r:embed="rId98"/>
                <a:stretch>
                  <a:fillRect/>
                </a:stretch>
              </p:blipFill>
              <p:spPr>
                <a:xfrm>
                  <a:off x="8379861" y="1289278"/>
                  <a:ext cx="1609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32" name="잉크 8331">
                  <a:extLst>
                    <a:ext uri="{FF2B5EF4-FFF2-40B4-BE49-F238E27FC236}">
                      <a16:creationId xmlns:a16="http://schemas.microsoft.com/office/drawing/2014/main" id="{CD8BB57E-F775-4A00-8BCF-F1788B875966}"/>
                    </a:ext>
                  </a:extLst>
                </p14:cNvPr>
                <p14:cNvContentPartPr/>
                <p14:nvPr/>
              </p14:nvContentPartPr>
              <p14:xfrm>
                <a:off x="8429541" y="1476118"/>
                <a:ext cx="135360" cy="226440"/>
              </p14:xfrm>
            </p:contentPart>
          </mc:Choice>
          <mc:Fallback>
            <p:pic>
              <p:nvPicPr>
                <p:cNvPr id="8332" name="잉크 8331">
                  <a:extLst>
                    <a:ext uri="{FF2B5EF4-FFF2-40B4-BE49-F238E27FC236}">
                      <a16:creationId xmlns:a16="http://schemas.microsoft.com/office/drawing/2014/main" id="{CD8BB57E-F775-4A00-8BCF-F1788B875966}"/>
                    </a:ext>
                  </a:extLst>
                </p:cNvPr>
                <p:cNvPicPr/>
                <p:nvPr/>
              </p:nvPicPr>
              <p:blipFill>
                <a:blip r:embed="rId100"/>
                <a:stretch>
                  <a:fillRect/>
                </a:stretch>
              </p:blipFill>
              <p:spPr>
                <a:xfrm>
                  <a:off x="8411541" y="1458478"/>
                  <a:ext cx="171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33" name="잉크 8332">
                  <a:extLst>
                    <a:ext uri="{FF2B5EF4-FFF2-40B4-BE49-F238E27FC236}">
                      <a16:creationId xmlns:a16="http://schemas.microsoft.com/office/drawing/2014/main" id="{752775AF-4E8B-472F-8287-E603639D15F4}"/>
                    </a:ext>
                  </a:extLst>
                </p14:cNvPr>
                <p14:cNvContentPartPr/>
                <p14:nvPr/>
              </p14:nvContentPartPr>
              <p14:xfrm>
                <a:off x="8563821" y="1426798"/>
                <a:ext cx="35640" cy="79920"/>
              </p14:xfrm>
            </p:contentPart>
          </mc:Choice>
          <mc:Fallback>
            <p:pic>
              <p:nvPicPr>
                <p:cNvPr id="8333" name="잉크 8332">
                  <a:extLst>
                    <a:ext uri="{FF2B5EF4-FFF2-40B4-BE49-F238E27FC236}">
                      <a16:creationId xmlns:a16="http://schemas.microsoft.com/office/drawing/2014/main" id="{752775AF-4E8B-472F-8287-E603639D15F4}"/>
                    </a:ext>
                  </a:extLst>
                </p:cNvPr>
                <p:cNvPicPr/>
                <p:nvPr/>
              </p:nvPicPr>
              <p:blipFill>
                <a:blip r:embed="rId102"/>
                <a:stretch>
                  <a:fillRect/>
                </a:stretch>
              </p:blipFill>
              <p:spPr>
                <a:xfrm>
                  <a:off x="8546181" y="1408798"/>
                  <a:ext cx="71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334" name="잉크 8333">
                  <a:extLst>
                    <a:ext uri="{FF2B5EF4-FFF2-40B4-BE49-F238E27FC236}">
                      <a16:creationId xmlns:a16="http://schemas.microsoft.com/office/drawing/2014/main" id="{2DEF0F6A-08FD-4FDE-89FE-2FF65A506A03}"/>
                    </a:ext>
                  </a:extLst>
                </p14:cNvPr>
                <p14:cNvContentPartPr/>
                <p14:nvPr/>
              </p14:nvContentPartPr>
              <p14:xfrm>
                <a:off x="8638341" y="1297918"/>
                <a:ext cx="203040" cy="333360"/>
              </p14:xfrm>
            </p:contentPart>
          </mc:Choice>
          <mc:Fallback>
            <p:pic>
              <p:nvPicPr>
                <p:cNvPr id="8334" name="잉크 8333">
                  <a:extLst>
                    <a:ext uri="{FF2B5EF4-FFF2-40B4-BE49-F238E27FC236}">
                      <a16:creationId xmlns:a16="http://schemas.microsoft.com/office/drawing/2014/main" id="{2DEF0F6A-08FD-4FDE-89FE-2FF65A506A03}"/>
                    </a:ext>
                  </a:extLst>
                </p:cNvPr>
                <p:cNvPicPr/>
                <p:nvPr/>
              </p:nvPicPr>
              <p:blipFill>
                <a:blip r:embed="rId104"/>
                <a:stretch>
                  <a:fillRect/>
                </a:stretch>
              </p:blipFill>
              <p:spPr>
                <a:xfrm>
                  <a:off x="8620341" y="1280278"/>
                  <a:ext cx="2386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335" name="잉크 8334">
                  <a:extLst>
                    <a:ext uri="{FF2B5EF4-FFF2-40B4-BE49-F238E27FC236}">
                      <a16:creationId xmlns:a16="http://schemas.microsoft.com/office/drawing/2014/main" id="{D9BDCC16-04F2-4BCF-91B1-4200193C3F56}"/>
                    </a:ext>
                  </a:extLst>
                </p14:cNvPr>
                <p14:cNvContentPartPr/>
                <p14:nvPr/>
              </p14:nvContentPartPr>
              <p14:xfrm>
                <a:off x="8662821" y="1162918"/>
                <a:ext cx="88920" cy="761400"/>
              </p14:xfrm>
            </p:contentPart>
          </mc:Choice>
          <mc:Fallback>
            <p:pic>
              <p:nvPicPr>
                <p:cNvPr id="8335" name="잉크 8334">
                  <a:extLst>
                    <a:ext uri="{FF2B5EF4-FFF2-40B4-BE49-F238E27FC236}">
                      <a16:creationId xmlns:a16="http://schemas.microsoft.com/office/drawing/2014/main" id="{D9BDCC16-04F2-4BCF-91B1-4200193C3F56}"/>
                    </a:ext>
                  </a:extLst>
                </p:cNvPr>
                <p:cNvPicPr/>
                <p:nvPr/>
              </p:nvPicPr>
              <p:blipFill>
                <a:blip r:embed="rId106"/>
                <a:stretch>
                  <a:fillRect/>
                </a:stretch>
              </p:blipFill>
              <p:spPr>
                <a:xfrm>
                  <a:off x="8645181" y="1145278"/>
                  <a:ext cx="12456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09" name="잉크 8308">
                  <a:extLst>
                    <a:ext uri="{FF2B5EF4-FFF2-40B4-BE49-F238E27FC236}">
                      <a16:creationId xmlns:a16="http://schemas.microsoft.com/office/drawing/2014/main" id="{B26A6966-DD80-44F1-87D0-93E0BAA7CEF7}"/>
                    </a:ext>
                  </a:extLst>
                </p14:cNvPr>
                <p14:cNvContentPartPr/>
                <p14:nvPr/>
              </p14:nvContentPartPr>
              <p14:xfrm>
                <a:off x="8088261" y="2029798"/>
                <a:ext cx="153000" cy="475560"/>
              </p14:xfrm>
            </p:contentPart>
          </mc:Choice>
          <mc:Fallback>
            <p:pic>
              <p:nvPicPr>
                <p:cNvPr id="8309" name="잉크 8308">
                  <a:extLst>
                    <a:ext uri="{FF2B5EF4-FFF2-40B4-BE49-F238E27FC236}">
                      <a16:creationId xmlns:a16="http://schemas.microsoft.com/office/drawing/2014/main" id="{B26A6966-DD80-44F1-87D0-93E0BAA7CEF7}"/>
                    </a:ext>
                  </a:extLst>
                </p:cNvPr>
                <p:cNvPicPr/>
                <p:nvPr/>
              </p:nvPicPr>
              <p:blipFill>
                <a:blip r:embed="rId108"/>
                <a:stretch>
                  <a:fillRect/>
                </a:stretch>
              </p:blipFill>
              <p:spPr>
                <a:xfrm>
                  <a:off x="8070261" y="2012158"/>
                  <a:ext cx="18864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10" name="잉크 8309">
                  <a:extLst>
                    <a:ext uri="{FF2B5EF4-FFF2-40B4-BE49-F238E27FC236}">
                      <a16:creationId xmlns:a16="http://schemas.microsoft.com/office/drawing/2014/main" id="{23AD23DE-17E6-4C5E-A1AC-2A90C5707E86}"/>
                    </a:ext>
                  </a:extLst>
                </p14:cNvPr>
                <p14:cNvContentPartPr/>
                <p14:nvPr/>
              </p14:nvContentPartPr>
              <p14:xfrm>
                <a:off x="8005101" y="2568718"/>
                <a:ext cx="45360" cy="51840"/>
              </p14:xfrm>
            </p:contentPart>
          </mc:Choice>
          <mc:Fallback>
            <p:pic>
              <p:nvPicPr>
                <p:cNvPr id="8310" name="잉크 8309">
                  <a:extLst>
                    <a:ext uri="{FF2B5EF4-FFF2-40B4-BE49-F238E27FC236}">
                      <a16:creationId xmlns:a16="http://schemas.microsoft.com/office/drawing/2014/main" id="{23AD23DE-17E6-4C5E-A1AC-2A90C5707E86}"/>
                    </a:ext>
                  </a:extLst>
                </p:cNvPr>
                <p:cNvPicPr/>
                <p:nvPr/>
              </p:nvPicPr>
              <p:blipFill>
                <a:blip r:embed="rId110"/>
                <a:stretch>
                  <a:fillRect/>
                </a:stretch>
              </p:blipFill>
              <p:spPr>
                <a:xfrm>
                  <a:off x="7987101" y="2551078"/>
                  <a:ext cx="81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11" name="잉크 8310">
                  <a:extLst>
                    <a:ext uri="{FF2B5EF4-FFF2-40B4-BE49-F238E27FC236}">
                      <a16:creationId xmlns:a16="http://schemas.microsoft.com/office/drawing/2014/main" id="{689AA717-0C30-4B87-9DA9-CF9DD306B20C}"/>
                    </a:ext>
                  </a:extLst>
                </p14:cNvPr>
                <p14:cNvContentPartPr/>
                <p14:nvPr/>
              </p14:nvContentPartPr>
              <p14:xfrm>
                <a:off x="8072781" y="1966078"/>
                <a:ext cx="185400" cy="477720"/>
              </p14:xfrm>
            </p:contentPart>
          </mc:Choice>
          <mc:Fallback>
            <p:pic>
              <p:nvPicPr>
                <p:cNvPr id="8311" name="잉크 8310">
                  <a:extLst>
                    <a:ext uri="{FF2B5EF4-FFF2-40B4-BE49-F238E27FC236}">
                      <a16:creationId xmlns:a16="http://schemas.microsoft.com/office/drawing/2014/main" id="{689AA717-0C30-4B87-9DA9-CF9DD306B20C}"/>
                    </a:ext>
                  </a:extLst>
                </p:cNvPr>
                <p:cNvPicPr/>
                <p:nvPr/>
              </p:nvPicPr>
              <p:blipFill>
                <a:blip r:embed="rId112"/>
                <a:stretch>
                  <a:fillRect/>
                </a:stretch>
              </p:blipFill>
              <p:spPr>
                <a:xfrm>
                  <a:off x="8054781" y="1948078"/>
                  <a:ext cx="22104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12" name="잉크 8311">
                  <a:extLst>
                    <a:ext uri="{FF2B5EF4-FFF2-40B4-BE49-F238E27FC236}">
                      <a16:creationId xmlns:a16="http://schemas.microsoft.com/office/drawing/2014/main" id="{773B9A25-BF23-4F9F-8ABB-8BFFFECDDFE9}"/>
                    </a:ext>
                  </a:extLst>
                </p14:cNvPr>
                <p14:cNvContentPartPr/>
                <p14:nvPr/>
              </p14:nvContentPartPr>
              <p14:xfrm>
                <a:off x="8007621" y="2536678"/>
                <a:ext cx="51840" cy="72000"/>
              </p14:xfrm>
            </p:contentPart>
          </mc:Choice>
          <mc:Fallback>
            <p:pic>
              <p:nvPicPr>
                <p:cNvPr id="8312" name="잉크 8311">
                  <a:extLst>
                    <a:ext uri="{FF2B5EF4-FFF2-40B4-BE49-F238E27FC236}">
                      <a16:creationId xmlns:a16="http://schemas.microsoft.com/office/drawing/2014/main" id="{773B9A25-BF23-4F9F-8ABB-8BFFFECDDFE9}"/>
                    </a:ext>
                  </a:extLst>
                </p:cNvPr>
                <p:cNvPicPr/>
                <p:nvPr/>
              </p:nvPicPr>
              <p:blipFill>
                <a:blip r:embed="rId114"/>
                <a:stretch>
                  <a:fillRect/>
                </a:stretch>
              </p:blipFill>
              <p:spPr>
                <a:xfrm>
                  <a:off x="7989621" y="2518678"/>
                  <a:ext cx="87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14" name="잉크 8313">
                  <a:extLst>
                    <a:ext uri="{FF2B5EF4-FFF2-40B4-BE49-F238E27FC236}">
                      <a16:creationId xmlns:a16="http://schemas.microsoft.com/office/drawing/2014/main" id="{B2577169-B47C-4940-9579-B859B86EE444}"/>
                    </a:ext>
                  </a:extLst>
                </p14:cNvPr>
                <p14:cNvContentPartPr/>
                <p14:nvPr/>
              </p14:nvContentPartPr>
              <p14:xfrm>
                <a:off x="8113461" y="2816758"/>
                <a:ext cx="99720" cy="80280"/>
              </p14:xfrm>
            </p:contentPart>
          </mc:Choice>
          <mc:Fallback>
            <p:pic>
              <p:nvPicPr>
                <p:cNvPr id="8314" name="잉크 8313">
                  <a:extLst>
                    <a:ext uri="{FF2B5EF4-FFF2-40B4-BE49-F238E27FC236}">
                      <a16:creationId xmlns:a16="http://schemas.microsoft.com/office/drawing/2014/main" id="{B2577169-B47C-4940-9579-B859B86EE444}"/>
                    </a:ext>
                  </a:extLst>
                </p:cNvPr>
                <p:cNvPicPr/>
                <p:nvPr/>
              </p:nvPicPr>
              <p:blipFill>
                <a:blip r:embed="rId116"/>
                <a:stretch>
                  <a:fillRect/>
                </a:stretch>
              </p:blipFill>
              <p:spPr>
                <a:xfrm>
                  <a:off x="8095461" y="2799118"/>
                  <a:ext cx="135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315" name="잉크 8314">
                  <a:extLst>
                    <a:ext uri="{FF2B5EF4-FFF2-40B4-BE49-F238E27FC236}">
                      <a16:creationId xmlns:a16="http://schemas.microsoft.com/office/drawing/2014/main" id="{69895F07-AF3B-44F4-AB04-DFA532952E80}"/>
                    </a:ext>
                  </a:extLst>
                </p14:cNvPr>
                <p14:cNvContentPartPr/>
                <p14:nvPr/>
              </p14:nvContentPartPr>
              <p14:xfrm>
                <a:off x="8070261" y="3064078"/>
                <a:ext cx="148320" cy="334440"/>
              </p14:xfrm>
            </p:contentPart>
          </mc:Choice>
          <mc:Fallback>
            <p:pic>
              <p:nvPicPr>
                <p:cNvPr id="8315" name="잉크 8314">
                  <a:extLst>
                    <a:ext uri="{FF2B5EF4-FFF2-40B4-BE49-F238E27FC236}">
                      <a16:creationId xmlns:a16="http://schemas.microsoft.com/office/drawing/2014/main" id="{69895F07-AF3B-44F4-AB04-DFA532952E80}"/>
                    </a:ext>
                  </a:extLst>
                </p:cNvPr>
                <p:cNvPicPr/>
                <p:nvPr/>
              </p:nvPicPr>
              <p:blipFill>
                <a:blip r:embed="rId118"/>
                <a:stretch>
                  <a:fillRect/>
                </a:stretch>
              </p:blipFill>
              <p:spPr>
                <a:xfrm>
                  <a:off x="8052261" y="3046438"/>
                  <a:ext cx="1839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316" name="잉크 8315">
                  <a:extLst>
                    <a:ext uri="{FF2B5EF4-FFF2-40B4-BE49-F238E27FC236}">
                      <a16:creationId xmlns:a16="http://schemas.microsoft.com/office/drawing/2014/main" id="{A7B3CAF2-F172-414C-9FC6-05BE3F914E18}"/>
                    </a:ext>
                  </a:extLst>
                </p14:cNvPr>
                <p14:cNvContentPartPr/>
                <p14:nvPr/>
              </p14:nvContentPartPr>
              <p14:xfrm>
                <a:off x="8154141" y="3154798"/>
                <a:ext cx="159480" cy="80280"/>
              </p14:xfrm>
            </p:contentPart>
          </mc:Choice>
          <mc:Fallback>
            <p:pic>
              <p:nvPicPr>
                <p:cNvPr id="8316" name="잉크 8315">
                  <a:extLst>
                    <a:ext uri="{FF2B5EF4-FFF2-40B4-BE49-F238E27FC236}">
                      <a16:creationId xmlns:a16="http://schemas.microsoft.com/office/drawing/2014/main" id="{A7B3CAF2-F172-414C-9FC6-05BE3F914E18}"/>
                    </a:ext>
                  </a:extLst>
                </p:cNvPr>
                <p:cNvPicPr/>
                <p:nvPr/>
              </p:nvPicPr>
              <p:blipFill>
                <a:blip r:embed="rId120"/>
                <a:stretch>
                  <a:fillRect/>
                </a:stretch>
              </p:blipFill>
              <p:spPr>
                <a:xfrm>
                  <a:off x="8136501" y="3137158"/>
                  <a:ext cx="195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17" name="잉크 8316">
                  <a:extLst>
                    <a:ext uri="{FF2B5EF4-FFF2-40B4-BE49-F238E27FC236}">
                      <a16:creationId xmlns:a16="http://schemas.microsoft.com/office/drawing/2014/main" id="{50C6FEA6-8B9B-4E99-9C5E-120A4829C6DE}"/>
                    </a:ext>
                  </a:extLst>
                </p14:cNvPr>
                <p14:cNvContentPartPr/>
                <p14:nvPr/>
              </p14:nvContentPartPr>
              <p14:xfrm>
                <a:off x="8233341" y="3221758"/>
                <a:ext cx="11880" cy="212760"/>
              </p14:xfrm>
            </p:contentPart>
          </mc:Choice>
          <mc:Fallback>
            <p:pic>
              <p:nvPicPr>
                <p:cNvPr id="8317" name="잉크 8316">
                  <a:extLst>
                    <a:ext uri="{FF2B5EF4-FFF2-40B4-BE49-F238E27FC236}">
                      <a16:creationId xmlns:a16="http://schemas.microsoft.com/office/drawing/2014/main" id="{50C6FEA6-8B9B-4E99-9C5E-120A4829C6DE}"/>
                    </a:ext>
                  </a:extLst>
                </p:cNvPr>
                <p:cNvPicPr/>
                <p:nvPr/>
              </p:nvPicPr>
              <p:blipFill>
                <a:blip r:embed="rId122"/>
                <a:stretch>
                  <a:fillRect/>
                </a:stretch>
              </p:blipFill>
              <p:spPr>
                <a:xfrm>
                  <a:off x="8215701" y="3204118"/>
                  <a:ext cx="475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18" name="잉크 8317">
                  <a:extLst>
                    <a:ext uri="{FF2B5EF4-FFF2-40B4-BE49-F238E27FC236}">
                      <a16:creationId xmlns:a16="http://schemas.microsoft.com/office/drawing/2014/main" id="{F94548DE-B5A6-4345-9438-1F89E487E9DB}"/>
                    </a:ext>
                  </a:extLst>
                </p14:cNvPr>
                <p14:cNvContentPartPr/>
                <p14:nvPr/>
              </p14:nvContentPartPr>
              <p14:xfrm>
                <a:off x="8302821" y="3148318"/>
                <a:ext cx="40320" cy="179280"/>
              </p14:xfrm>
            </p:contentPart>
          </mc:Choice>
          <mc:Fallback>
            <p:pic>
              <p:nvPicPr>
                <p:cNvPr id="8318" name="잉크 8317">
                  <a:extLst>
                    <a:ext uri="{FF2B5EF4-FFF2-40B4-BE49-F238E27FC236}">
                      <a16:creationId xmlns:a16="http://schemas.microsoft.com/office/drawing/2014/main" id="{F94548DE-B5A6-4345-9438-1F89E487E9DB}"/>
                    </a:ext>
                  </a:extLst>
                </p:cNvPr>
                <p:cNvPicPr/>
                <p:nvPr/>
              </p:nvPicPr>
              <p:blipFill>
                <a:blip r:embed="rId124"/>
                <a:stretch>
                  <a:fillRect/>
                </a:stretch>
              </p:blipFill>
              <p:spPr>
                <a:xfrm>
                  <a:off x="8284821" y="3130318"/>
                  <a:ext cx="75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19" name="잉크 8318">
                  <a:extLst>
                    <a:ext uri="{FF2B5EF4-FFF2-40B4-BE49-F238E27FC236}">
                      <a16:creationId xmlns:a16="http://schemas.microsoft.com/office/drawing/2014/main" id="{33B114AF-E008-458D-893A-9A3DCB3EE66F}"/>
                    </a:ext>
                  </a:extLst>
                </p14:cNvPr>
                <p14:cNvContentPartPr/>
                <p14:nvPr/>
              </p14:nvContentPartPr>
              <p14:xfrm>
                <a:off x="8342781" y="3063358"/>
                <a:ext cx="228240" cy="327240"/>
              </p14:xfrm>
            </p:contentPart>
          </mc:Choice>
          <mc:Fallback>
            <p:pic>
              <p:nvPicPr>
                <p:cNvPr id="8319" name="잉크 8318">
                  <a:extLst>
                    <a:ext uri="{FF2B5EF4-FFF2-40B4-BE49-F238E27FC236}">
                      <a16:creationId xmlns:a16="http://schemas.microsoft.com/office/drawing/2014/main" id="{33B114AF-E008-458D-893A-9A3DCB3EE66F}"/>
                    </a:ext>
                  </a:extLst>
                </p:cNvPr>
                <p:cNvPicPr/>
                <p:nvPr/>
              </p:nvPicPr>
              <p:blipFill>
                <a:blip r:embed="rId126"/>
                <a:stretch>
                  <a:fillRect/>
                </a:stretch>
              </p:blipFill>
              <p:spPr>
                <a:xfrm>
                  <a:off x="8324781" y="3045358"/>
                  <a:ext cx="2638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20" name="잉크 8319">
                  <a:extLst>
                    <a:ext uri="{FF2B5EF4-FFF2-40B4-BE49-F238E27FC236}">
                      <a16:creationId xmlns:a16="http://schemas.microsoft.com/office/drawing/2014/main" id="{14450F5D-F909-4558-B333-2F145DAA01A1}"/>
                    </a:ext>
                  </a:extLst>
                </p14:cNvPr>
                <p14:cNvContentPartPr/>
                <p14:nvPr/>
              </p14:nvContentPartPr>
              <p14:xfrm>
                <a:off x="8418021" y="2852758"/>
                <a:ext cx="27000" cy="691920"/>
              </p14:xfrm>
            </p:contentPart>
          </mc:Choice>
          <mc:Fallback>
            <p:pic>
              <p:nvPicPr>
                <p:cNvPr id="8320" name="잉크 8319">
                  <a:extLst>
                    <a:ext uri="{FF2B5EF4-FFF2-40B4-BE49-F238E27FC236}">
                      <a16:creationId xmlns:a16="http://schemas.microsoft.com/office/drawing/2014/main" id="{14450F5D-F909-4558-B333-2F145DAA01A1}"/>
                    </a:ext>
                  </a:extLst>
                </p:cNvPr>
                <p:cNvPicPr/>
                <p:nvPr/>
              </p:nvPicPr>
              <p:blipFill>
                <a:blip r:embed="rId128"/>
                <a:stretch>
                  <a:fillRect/>
                </a:stretch>
              </p:blipFill>
              <p:spPr>
                <a:xfrm>
                  <a:off x="8400381" y="2834758"/>
                  <a:ext cx="6264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21" name="잉크 8320">
                  <a:extLst>
                    <a:ext uri="{FF2B5EF4-FFF2-40B4-BE49-F238E27FC236}">
                      <a16:creationId xmlns:a16="http://schemas.microsoft.com/office/drawing/2014/main" id="{96493D02-55CB-4A1B-ACDA-51885A352C14}"/>
                    </a:ext>
                  </a:extLst>
                </p14:cNvPr>
                <p14:cNvContentPartPr/>
                <p14:nvPr/>
              </p14:nvContentPartPr>
              <p14:xfrm>
                <a:off x="7902861" y="2703358"/>
                <a:ext cx="780480" cy="810360"/>
              </p14:xfrm>
            </p:contentPart>
          </mc:Choice>
          <mc:Fallback>
            <p:pic>
              <p:nvPicPr>
                <p:cNvPr id="8321" name="잉크 8320">
                  <a:extLst>
                    <a:ext uri="{FF2B5EF4-FFF2-40B4-BE49-F238E27FC236}">
                      <a16:creationId xmlns:a16="http://schemas.microsoft.com/office/drawing/2014/main" id="{96493D02-55CB-4A1B-ACDA-51885A352C14}"/>
                    </a:ext>
                  </a:extLst>
                </p:cNvPr>
                <p:cNvPicPr/>
                <p:nvPr/>
              </p:nvPicPr>
              <p:blipFill>
                <a:blip r:embed="rId130"/>
                <a:stretch>
                  <a:fillRect/>
                </a:stretch>
              </p:blipFill>
              <p:spPr>
                <a:xfrm>
                  <a:off x="7884861" y="2685718"/>
                  <a:ext cx="816120" cy="84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22" name="잉크 8321">
                  <a:extLst>
                    <a:ext uri="{FF2B5EF4-FFF2-40B4-BE49-F238E27FC236}">
                      <a16:creationId xmlns:a16="http://schemas.microsoft.com/office/drawing/2014/main" id="{5FD28EA8-FCD6-4203-84E7-A686B52882C6}"/>
                    </a:ext>
                  </a:extLst>
                </p14:cNvPr>
                <p14:cNvContentPartPr/>
                <p14:nvPr/>
              </p14:nvContentPartPr>
              <p14:xfrm>
                <a:off x="7499301" y="3081718"/>
                <a:ext cx="210960" cy="208440"/>
              </p14:xfrm>
            </p:contentPart>
          </mc:Choice>
          <mc:Fallback>
            <p:pic>
              <p:nvPicPr>
                <p:cNvPr id="8322" name="잉크 8321">
                  <a:extLst>
                    <a:ext uri="{FF2B5EF4-FFF2-40B4-BE49-F238E27FC236}">
                      <a16:creationId xmlns:a16="http://schemas.microsoft.com/office/drawing/2014/main" id="{5FD28EA8-FCD6-4203-84E7-A686B52882C6}"/>
                    </a:ext>
                  </a:extLst>
                </p:cNvPr>
                <p:cNvPicPr/>
                <p:nvPr/>
              </p:nvPicPr>
              <p:blipFill>
                <a:blip r:embed="rId132"/>
                <a:stretch>
                  <a:fillRect/>
                </a:stretch>
              </p:blipFill>
              <p:spPr>
                <a:xfrm>
                  <a:off x="7481301" y="3063718"/>
                  <a:ext cx="246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23" name="잉크 8322">
                  <a:extLst>
                    <a:ext uri="{FF2B5EF4-FFF2-40B4-BE49-F238E27FC236}">
                      <a16:creationId xmlns:a16="http://schemas.microsoft.com/office/drawing/2014/main" id="{9ED373B4-5EA8-4D4C-9571-4041973BB4D6}"/>
                    </a:ext>
                  </a:extLst>
                </p14:cNvPr>
                <p14:cNvContentPartPr/>
                <p14:nvPr/>
              </p14:nvContentPartPr>
              <p14:xfrm>
                <a:off x="7596861" y="3052198"/>
                <a:ext cx="245880" cy="297000"/>
              </p14:xfrm>
            </p:contentPart>
          </mc:Choice>
          <mc:Fallback>
            <p:pic>
              <p:nvPicPr>
                <p:cNvPr id="8323" name="잉크 8322">
                  <a:extLst>
                    <a:ext uri="{FF2B5EF4-FFF2-40B4-BE49-F238E27FC236}">
                      <a16:creationId xmlns:a16="http://schemas.microsoft.com/office/drawing/2014/main" id="{9ED373B4-5EA8-4D4C-9571-4041973BB4D6}"/>
                    </a:ext>
                  </a:extLst>
                </p:cNvPr>
                <p:cNvPicPr/>
                <p:nvPr/>
              </p:nvPicPr>
              <p:blipFill>
                <a:blip r:embed="rId134"/>
                <a:stretch>
                  <a:fillRect/>
                </a:stretch>
              </p:blipFill>
              <p:spPr>
                <a:xfrm>
                  <a:off x="7578861" y="3034198"/>
                  <a:ext cx="2815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24" name="잉크 8323">
                  <a:extLst>
                    <a:ext uri="{FF2B5EF4-FFF2-40B4-BE49-F238E27FC236}">
                      <a16:creationId xmlns:a16="http://schemas.microsoft.com/office/drawing/2014/main" id="{AE8B751E-9B65-400D-B36B-92428A8FC885}"/>
                    </a:ext>
                  </a:extLst>
                </p14:cNvPr>
                <p14:cNvContentPartPr/>
                <p14:nvPr/>
              </p14:nvContentPartPr>
              <p14:xfrm>
                <a:off x="7039581" y="2905318"/>
                <a:ext cx="267480" cy="85680"/>
              </p14:xfrm>
            </p:contentPart>
          </mc:Choice>
          <mc:Fallback>
            <p:pic>
              <p:nvPicPr>
                <p:cNvPr id="8324" name="잉크 8323">
                  <a:extLst>
                    <a:ext uri="{FF2B5EF4-FFF2-40B4-BE49-F238E27FC236}">
                      <a16:creationId xmlns:a16="http://schemas.microsoft.com/office/drawing/2014/main" id="{AE8B751E-9B65-400D-B36B-92428A8FC885}"/>
                    </a:ext>
                  </a:extLst>
                </p:cNvPr>
                <p:cNvPicPr/>
                <p:nvPr/>
              </p:nvPicPr>
              <p:blipFill>
                <a:blip r:embed="rId136"/>
                <a:stretch>
                  <a:fillRect/>
                </a:stretch>
              </p:blipFill>
              <p:spPr>
                <a:xfrm>
                  <a:off x="7021581" y="2887318"/>
                  <a:ext cx="303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25" name="잉크 8324">
                  <a:extLst>
                    <a:ext uri="{FF2B5EF4-FFF2-40B4-BE49-F238E27FC236}">
                      <a16:creationId xmlns:a16="http://schemas.microsoft.com/office/drawing/2014/main" id="{30C200C9-7E70-4641-8CD8-947F6CCD0545}"/>
                    </a:ext>
                  </a:extLst>
                </p14:cNvPr>
                <p14:cNvContentPartPr/>
                <p14:nvPr/>
              </p14:nvContentPartPr>
              <p14:xfrm>
                <a:off x="7057941" y="3023758"/>
                <a:ext cx="170640" cy="412200"/>
              </p14:xfrm>
            </p:contentPart>
          </mc:Choice>
          <mc:Fallback>
            <p:pic>
              <p:nvPicPr>
                <p:cNvPr id="8325" name="잉크 8324">
                  <a:extLst>
                    <a:ext uri="{FF2B5EF4-FFF2-40B4-BE49-F238E27FC236}">
                      <a16:creationId xmlns:a16="http://schemas.microsoft.com/office/drawing/2014/main" id="{30C200C9-7E70-4641-8CD8-947F6CCD0545}"/>
                    </a:ext>
                  </a:extLst>
                </p:cNvPr>
                <p:cNvPicPr/>
                <p:nvPr/>
              </p:nvPicPr>
              <p:blipFill>
                <a:blip r:embed="rId138"/>
                <a:stretch>
                  <a:fillRect/>
                </a:stretch>
              </p:blipFill>
              <p:spPr>
                <a:xfrm>
                  <a:off x="7040301" y="3005758"/>
                  <a:ext cx="20628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26" name="잉크 8325">
                  <a:extLst>
                    <a:ext uri="{FF2B5EF4-FFF2-40B4-BE49-F238E27FC236}">
                      <a16:creationId xmlns:a16="http://schemas.microsoft.com/office/drawing/2014/main" id="{6DD5A668-D8C3-4CEB-A327-9F38ADE4F9E1}"/>
                    </a:ext>
                  </a:extLst>
                </p14:cNvPr>
                <p14:cNvContentPartPr/>
                <p14:nvPr/>
              </p14:nvContentPartPr>
              <p14:xfrm>
                <a:off x="6751221" y="2647918"/>
                <a:ext cx="687960" cy="1063080"/>
              </p14:xfrm>
            </p:contentPart>
          </mc:Choice>
          <mc:Fallback>
            <p:pic>
              <p:nvPicPr>
                <p:cNvPr id="8326" name="잉크 8325">
                  <a:extLst>
                    <a:ext uri="{FF2B5EF4-FFF2-40B4-BE49-F238E27FC236}">
                      <a16:creationId xmlns:a16="http://schemas.microsoft.com/office/drawing/2014/main" id="{6DD5A668-D8C3-4CEB-A327-9F38ADE4F9E1}"/>
                    </a:ext>
                  </a:extLst>
                </p:cNvPr>
                <p:cNvPicPr/>
                <p:nvPr/>
              </p:nvPicPr>
              <p:blipFill>
                <a:blip r:embed="rId140"/>
                <a:stretch>
                  <a:fillRect/>
                </a:stretch>
              </p:blipFill>
              <p:spPr>
                <a:xfrm>
                  <a:off x="6733221" y="2629918"/>
                  <a:ext cx="723600" cy="1098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77" name="잉크 8276">
                  <a:extLst>
                    <a:ext uri="{FF2B5EF4-FFF2-40B4-BE49-F238E27FC236}">
                      <a16:creationId xmlns:a16="http://schemas.microsoft.com/office/drawing/2014/main" id="{28009439-6773-41D0-A097-D5D856D06DFE}"/>
                    </a:ext>
                  </a:extLst>
                </p14:cNvPr>
                <p14:cNvContentPartPr/>
                <p14:nvPr/>
              </p14:nvContentPartPr>
              <p14:xfrm>
                <a:off x="879621" y="495118"/>
                <a:ext cx="210960" cy="209880"/>
              </p14:xfrm>
            </p:contentPart>
          </mc:Choice>
          <mc:Fallback>
            <p:pic>
              <p:nvPicPr>
                <p:cNvPr id="8277" name="잉크 8276">
                  <a:extLst>
                    <a:ext uri="{FF2B5EF4-FFF2-40B4-BE49-F238E27FC236}">
                      <a16:creationId xmlns:a16="http://schemas.microsoft.com/office/drawing/2014/main" id="{28009439-6773-41D0-A097-D5D856D06DFE}"/>
                    </a:ext>
                  </a:extLst>
                </p:cNvPr>
                <p:cNvPicPr/>
                <p:nvPr/>
              </p:nvPicPr>
              <p:blipFill>
                <a:blip r:embed="rId142"/>
                <a:stretch>
                  <a:fillRect/>
                </a:stretch>
              </p:blipFill>
              <p:spPr>
                <a:xfrm>
                  <a:off x="861621" y="477118"/>
                  <a:ext cx="246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78" name="잉크 8277">
                  <a:extLst>
                    <a:ext uri="{FF2B5EF4-FFF2-40B4-BE49-F238E27FC236}">
                      <a16:creationId xmlns:a16="http://schemas.microsoft.com/office/drawing/2014/main" id="{2008B71F-8463-4BB4-82BE-3B16FCBA70EF}"/>
                    </a:ext>
                  </a:extLst>
                </p14:cNvPr>
                <p14:cNvContentPartPr/>
                <p14:nvPr/>
              </p14:nvContentPartPr>
              <p14:xfrm>
                <a:off x="1214781" y="263998"/>
                <a:ext cx="64800" cy="231120"/>
              </p14:xfrm>
            </p:contentPart>
          </mc:Choice>
          <mc:Fallback>
            <p:pic>
              <p:nvPicPr>
                <p:cNvPr id="8278" name="잉크 8277">
                  <a:extLst>
                    <a:ext uri="{FF2B5EF4-FFF2-40B4-BE49-F238E27FC236}">
                      <a16:creationId xmlns:a16="http://schemas.microsoft.com/office/drawing/2014/main" id="{2008B71F-8463-4BB4-82BE-3B16FCBA70EF}"/>
                    </a:ext>
                  </a:extLst>
                </p:cNvPr>
                <p:cNvPicPr/>
                <p:nvPr/>
              </p:nvPicPr>
              <p:blipFill>
                <a:blip r:embed="rId144"/>
                <a:stretch>
                  <a:fillRect/>
                </a:stretch>
              </p:blipFill>
              <p:spPr>
                <a:xfrm>
                  <a:off x="1196781" y="245998"/>
                  <a:ext cx="1004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79" name="잉크 8278">
                  <a:extLst>
                    <a:ext uri="{FF2B5EF4-FFF2-40B4-BE49-F238E27FC236}">
                      <a16:creationId xmlns:a16="http://schemas.microsoft.com/office/drawing/2014/main" id="{8521460D-86D6-422D-B547-D19202F11A72}"/>
                    </a:ext>
                  </a:extLst>
                </p14:cNvPr>
                <p14:cNvContentPartPr/>
                <p14:nvPr/>
              </p14:nvContentPartPr>
              <p14:xfrm>
                <a:off x="1301541" y="240958"/>
                <a:ext cx="126360" cy="237240"/>
              </p14:xfrm>
            </p:contentPart>
          </mc:Choice>
          <mc:Fallback>
            <p:pic>
              <p:nvPicPr>
                <p:cNvPr id="8279" name="잉크 8278">
                  <a:extLst>
                    <a:ext uri="{FF2B5EF4-FFF2-40B4-BE49-F238E27FC236}">
                      <a16:creationId xmlns:a16="http://schemas.microsoft.com/office/drawing/2014/main" id="{8521460D-86D6-422D-B547-D19202F11A72}"/>
                    </a:ext>
                  </a:extLst>
                </p:cNvPr>
                <p:cNvPicPr/>
                <p:nvPr/>
              </p:nvPicPr>
              <p:blipFill>
                <a:blip r:embed="rId146"/>
                <a:stretch>
                  <a:fillRect/>
                </a:stretch>
              </p:blipFill>
              <p:spPr>
                <a:xfrm>
                  <a:off x="1283901" y="222958"/>
                  <a:ext cx="162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80" name="잉크 8279">
                  <a:extLst>
                    <a:ext uri="{FF2B5EF4-FFF2-40B4-BE49-F238E27FC236}">
                      <a16:creationId xmlns:a16="http://schemas.microsoft.com/office/drawing/2014/main" id="{AF664137-0B33-45FA-9E4E-39AFC934AD3C}"/>
                    </a:ext>
                  </a:extLst>
                </p14:cNvPr>
                <p14:cNvContentPartPr/>
                <p14:nvPr/>
              </p14:nvContentPartPr>
              <p14:xfrm>
                <a:off x="1034061" y="60958"/>
                <a:ext cx="470880" cy="649440"/>
              </p14:xfrm>
            </p:contentPart>
          </mc:Choice>
          <mc:Fallback>
            <p:pic>
              <p:nvPicPr>
                <p:cNvPr id="8280" name="잉크 8279">
                  <a:extLst>
                    <a:ext uri="{FF2B5EF4-FFF2-40B4-BE49-F238E27FC236}">
                      <a16:creationId xmlns:a16="http://schemas.microsoft.com/office/drawing/2014/main" id="{AF664137-0B33-45FA-9E4E-39AFC934AD3C}"/>
                    </a:ext>
                  </a:extLst>
                </p:cNvPr>
                <p:cNvPicPr/>
                <p:nvPr/>
              </p:nvPicPr>
              <p:blipFill>
                <a:blip r:embed="rId148"/>
                <a:stretch>
                  <a:fillRect/>
                </a:stretch>
              </p:blipFill>
              <p:spPr>
                <a:xfrm>
                  <a:off x="1016421" y="42958"/>
                  <a:ext cx="50652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87" name="잉크 8286">
                  <a:extLst>
                    <a:ext uri="{FF2B5EF4-FFF2-40B4-BE49-F238E27FC236}">
                      <a16:creationId xmlns:a16="http://schemas.microsoft.com/office/drawing/2014/main" id="{274ECCDF-6803-42C6-B682-0A3D705F390F}"/>
                    </a:ext>
                  </a:extLst>
                </p14:cNvPr>
                <p14:cNvContentPartPr/>
                <p14:nvPr/>
              </p14:nvContentPartPr>
              <p14:xfrm>
                <a:off x="1305501" y="730558"/>
                <a:ext cx="360" cy="360"/>
              </p14:xfrm>
            </p:contentPart>
          </mc:Choice>
          <mc:Fallback>
            <p:pic>
              <p:nvPicPr>
                <p:cNvPr id="8287" name="잉크 8286">
                  <a:extLst>
                    <a:ext uri="{FF2B5EF4-FFF2-40B4-BE49-F238E27FC236}">
                      <a16:creationId xmlns:a16="http://schemas.microsoft.com/office/drawing/2014/main" id="{274ECCDF-6803-42C6-B682-0A3D705F390F}"/>
                    </a:ext>
                  </a:extLst>
                </p:cNvPr>
                <p:cNvPicPr/>
                <p:nvPr/>
              </p:nvPicPr>
              <p:blipFill>
                <a:blip r:embed="rId150"/>
                <a:stretch>
                  <a:fillRect/>
                </a:stretch>
              </p:blipFill>
              <p:spPr>
                <a:xfrm>
                  <a:off x="1287861" y="71291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88" name="잉크 8287">
                  <a:extLst>
                    <a:ext uri="{FF2B5EF4-FFF2-40B4-BE49-F238E27FC236}">
                      <a16:creationId xmlns:a16="http://schemas.microsoft.com/office/drawing/2014/main" id="{98C2F4E1-A51B-42BF-9B86-7063B837CCD8}"/>
                    </a:ext>
                  </a:extLst>
                </p14:cNvPr>
                <p14:cNvContentPartPr/>
                <p14:nvPr/>
              </p14:nvContentPartPr>
              <p14:xfrm>
                <a:off x="1123341" y="517078"/>
                <a:ext cx="441720" cy="162720"/>
              </p14:xfrm>
            </p:contentPart>
          </mc:Choice>
          <mc:Fallback>
            <p:pic>
              <p:nvPicPr>
                <p:cNvPr id="8288" name="잉크 8287">
                  <a:extLst>
                    <a:ext uri="{FF2B5EF4-FFF2-40B4-BE49-F238E27FC236}">
                      <a16:creationId xmlns:a16="http://schemas.microsoft.com/office/drawing/2014/main" id="{98C2F4E1-A51B-42BF-9B86-7063B837CCD8}"/>
                    </a:ext>
                  </a:extLst>
                </p:cNvPr>
                <p:cNvPicPr/>
                <p:nvPr/>
              </p:nvPicPr>
              <p:blipFill>
                <a:blip r:embed="rId152"/>
                <a:stretch>
                  <a:fillRect/>
                </a:stretch>
              </p:blipFill>
              <p:spPr>
                <a:xfrm>
                  <a:off x="1105341" y="499078"/>
                  <a:ext cx="477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254" name="잉크 8253">
                  <a:extLst>
                    <a:ext uri="{FF2B5EF4-FFF2-40B4-BE49-F238E27FC236}">
                      <a16:creationId xmlns:a16="http://schemas.microsoft.com/office/drawing/2014/main" id="{AA385C33-776A-4F0A-B5E0-78540DE0FBDE}"/>
                    </a:ext>
                  </a:extLst>
                </p14:cNvPr>
                <p14:cNvContentPartPr/>
                <p14:nvPr/>
              </p14:nvContentPartPr>
              <p14:xfrm>
                <a:off x="3605181" y="157078"/>
                <a:ext cx="192240" cy="172800"/>
              </p14:xfrm>
            </p:contentPart>
          </mc:Choice>
          <mc:Fallback>
            <p:pic>
              <p:nvPicPr>
                <p:cNvPr id="8254" name="잉크 8253">
                  <a:extLst>
                    <a:ext uri="{FF2B5EF4-FFF2-40B4-BE49-F238E27FC236}">
                      <a16:creationId xmlns:a16="http://schemas.microsoft.com/office/drawing/2014/main" id="{AA385C33-776A-4F0A-B5E0-78540DE0FBDE}"/>
                    </a:ext>
                  </a:extLst>
                </p:cNvPr>
                <p:cNvPicPr/>
                <p:nvPr/>
              </p:nvPicPr>
              <p:blipFill>
                <a:blip r:embed="rId154"/>
                <a:stretch>
                  <a:fillRect/>
                </a:stretch>
              </p:blipFill>
              <p:spPr>
                <a:xfrm>
                  <a:off x="3587541" y="139078"/>
                  <a:ext cx="227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255" name="잉크 8254">
                  <a:extLst>
                    <a:ext uri="{FF2B5EF4-FFF2-40B4-BE49-F238E27FC236}">
                      <a16:creationId xmlns:a16="http://schemas.microsoft.com/office/drawing/2014/main" id="{2CDDB2E2-280C-4D58-97FE-8F2374328A3A}"/>
                    </a:ext>
                  </a:extLst>
                </p14:cNvPr>
                <p14:cNvContentPartPr/>
                <p14:nvPr/>
              </p14:nvContentPartPr>
              <p14:xfrm>
                <a:off x="3547941" y="389998"/>
                <a:ext cx="273960" cy="131760"/>
              </p14:xfrm>
            </p:contentPart>
          </mc:Choice>
          <mc:Fallback>
            <p:pic>
              <p:nvPicPr>
                <p:cNvPr id="8255" name="잉크 8254">
                  <a:extLst>
                    <a:ext uri="{FF2B5EF4-FFF2-40B4-BE49-F238E27FC236}">
                      <a16:creationId xmlns:a16="http://schemas.microsoft.com/office/drawing/2014/main" id="{2CDDB2E2-280C-4D58-97FE-8F2374328A3A}"/>
                    </a:ext>
                  </a:extLst>
                </p:cNvPr>
                <p:cNvPicPr/>
                <p:nvPr/>
              </p:nvPicPr>
              <p:blipFill>
                <a:blip r:embed="rId156"/>
                <a:stretch>
                  <a:fillRect/>
                </a:stretch>
              </p:blipFill>
              <p:spPr>
                <a:xfrm>
                  <a:off x="3529941" y="372358"/>
                  <a:ext cx="309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256" name="잉크 8255">
                  <a:extLst>
                    <a:ext uri="{FF2B5EF4-FFF2-40B4-BE49-F238E27FC236}">
                      <a16:creationId xmlns:a16="http://schemas.microsoft.com/office/drawing/2014/main" id="{DDBD20D0-8A45-4754-AE78-92522920EFB1}"/>
                    </a:ext>
                  </a:extLst>
                </p14:cNvPr>
                <p14:cNvContentPartPr/>
                <p14:nvPr/>
              </p14:nvContentPartPr>
              <p14:xfrm>
                <a:off x="3732981" y="387118"/>
                <a:ext cx="100080" cy="258480"/>
              </p14:xfrm>
            </p:contentPart>
          </mc:Choice>
          <mc:Fallback>
            <p:pic>
              <p:nvPicPr>
                <p:cNvPr id="8256" name="잉크 8255">
                  <a:extLst>
                    <a:ext uri="{FF2B5EF4-FFF2-40B4-BE49-F238E27FC236}">
                      <a16:creationId xmlns:a16="http://schemas.microsoft.com/office/drawing/2014/main" id="{DDBD20D0-8A45-4754-AE78-92522920EFB1}"/>
                    </a:ext>
                  </a:extLst>
                </p:cNvPr>
                <p:cNvPicPr/>
                <p:nvPr/>
              </p:nvPicPr>
              <p:blipFill>
                <a:blip r:embed="rId158"/>
                <a:stretch>
                  <a:fillRect/>
                </a:stretch>
              </p:blipFill>
              <p:spPr>
                <a:xfrm>
                  <a:off x="3714981" y="369118"/>
                  <a:ext cx="1357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257" name="잉크 8256">
                  <a:extLst>
                    <a:ext uri="{FF2B5EF4-FFF2-40B4-BE49-F238E27FC236}">
                      <a16:creationId xmlns:a16="http://schemas.microsoft.com/office/drawing/2014/main" id="{C0B0FFA4-DCA0-4D7D-8C88-037ED585C851}"/>
                    </a:ext>
                  </a:extLst>
                </p14:cNvPr>
                <p14:cNvContentPartPr/>
                <p14:nvPr/>
              </p14:nvContentPartPr>
              <p14:xfrm>
                <a:off x="3871221" y="346438"/>
                <a:ext cx="401040" cy="195120"/>
              </p14:xfrm>
            </p:contentPart>
          </mc:Choice>
          <mc:Fallback>
            <p:pic>
              <p:nvPicPr>
                <p:cNvPr id="8257" name="잉크 8256">
                  <a:extLst>
                    <a:ext uri="{FF2B5EF4-FFF2-40B4-BE49-F238E27FC236}">
                      <a16:creationId xmlns:a16="http://schemas.microsoft.com/office/drawing/2014/main" id="{C0B0FFA4-DCA0-4D7D-8C88-037ED585C851}"/>
                    </a:ext>
                  </a:extLst>
                </p:cNvPr>
                <p:cNvPicPr/>
                <p:nvPr/>
              </p:nvPicPr>
              <p:blipFill>
                <a:blip r:embed="rId160"/>
                <a:stretch>
                  <a:fillRect/>
                </a:stretch>
              </p:blipFill>
              <p:spPr>
                <a:xfrm>
                  <a:off x="3853581" y="328438"/>
                  <a:ext cx="436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258" name="잉크 8257">
                  <a:extLst>
                    <a:ext uri="{FF2B5EF4-FFF2-40B4-BE49-F238E27FC236}">
                      <a16:creationId xmlns:a16="http://schemas.microsoft.com/office/drawing/2014/main" id="{62655C21-9BBA-4289-B37E-28830C0D70A8}"/>
                    </a:ext>
                  </a:extLst>
                </p14:cNvPr>
                <p14:cNvContentPartPr/>
                <p14:nvPr/>
              </p14:nvContentPartPr>
              <p14:xfrm>
                <a:off x="4130061" y="274438"/>
                <a:ext cx="52920" cy="434520"/>
              </p14:xfrm>
            </p:contentPart>
          </mc:Choice>
          <mc:Fallback>
            <p:pic>
              <p:nvPicPr>
                <p:cNvPr id="8258" name="잉크 8257">
                  <a:extLst>
                    <a:ext uri="{FF2B5EF4-FFF2-40B4-BE49-F238E27FC236}">
                      <a16:creationId xmlns:a16="http://schemas.microsoft.com/office/drawing/2014/main" id="{62655C21-9BBA-4289-B37E-28830C0D70A8}"/>
                    </a:ext>
                  </a:extLst>
                </p:cNvPr>
                <p:cNvPicPr/>
                <p:nvPr/>
              </p:nvPicPr>
              <p:blipFill>
                <a:blip r:embed="rId162"/>
                <a:stretch>
                  <a:fillRect/>
                </a:stretch>
              </p:blipFill>
              <p:spPr>
                <a:xfrm>
                  <a:off x="4112061" y="256438"/>
                  <a:ext cx="885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259" name="잉크 8258">
                  <a:extLst>
                    <a:ext uri="{FF2B5EF4-FFF2-40B4-BE49-F238E27FC236}">
                      <a16:creationId xmlns:a16="http://schemas.microsoft.com/office/drawing/2014/main" id="{226E0089-16D5-4521-86B2-24CD916BD688}"/>
                    </a:ext>
                  </a:extLst>
                </p14:cNvPr>
                <p14:cNvContentPartPr/>
                <p14:nvPr/>
              </p14:nvContentPartPr>
              <p14:xfrm>
                <a:off x="3474501" y="31438"/>
                <a:ext cx="901080" cy="783360"/>
              </p14:xfrm>
            </p:contentPart>
          </mc:Choice>
          <mc:Fallback>
            <p:pic>
              <p:nvPicPr>
                <p:cNvPr id="8259" name="잉크 8258">
                  <a:extLst>
                    <a:ext uri="{FF2B5EF4-FFF2-40B4-BE49-F238E27FC236}">
                      <a16:creationId xmlns:a16="http://schemas.microsoft.com/office/drawing/2014/main" id="{226E0089-16D5-4521-86B2-24CD916BD688}"/>
                    </a:ext>
                  </a:extLst>
                </p:cNvPr>
                <p:cNvPicPr/>
                <p:nvPr/>
              </p:nvPicPr>
              <p:blipFill>
                <a:blip r:embed="rId164"/>
                <a:stretch>
                  <a:fillRect/>
                </a:stretch>
              </p:blipFill>
              <p:spPr>
                <a:xfrm>
                  <a:off x="3456501" y="13798"/>
                  <a:ext cx="93672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261" name="잉크 8260">
                  <a:extLst>
                    <a:ext uri="{FF2B5EF4-FFF2-40B4-BE49-F238E27FC236}">
                      <a16:creationId xmlns:a16="http://schemas.microsoft.com/office/drawing/2014/main" id="{BAE8240E-E3F0-4E23-A104-CF0ED0E3A7FC}"/>
                    </a:ext>
                  </a:extLst>
                </p14:cNvPr>
                <p14:cNvContentPartPr/>
                <p14:nvPr/>
              </p14:nvContentPartPr>
              <p14:xfrm>
                <a:off x="4444341" y="437878"/>
                <a:ext cx="289440" cy="185400"/>
              </p14:xfrm>
            </p:contentPart>
          </mc:Choice>
          <mc:Fallback>
            <p:pic>
              <p:nvPicPr>
                <p:cNvPr id="8261" name="잉크 8260">
                  <a:extLst>
                    <a:ext uri="{FF2B5EF4-FFF2-40B4-BE49-F238E27FC236}">
                      <a16:creationId xmlns:a16="http://schemas.microsoft.com/office/drawing/2014/main" id="{BAE8240E-E3F0-4E23-A104-CF0ED0E3A7FC}"/>
                    </a:ext>
                  </a:extLst>
                </p:cNvPr>
                <p:cNvPicPr/>
                <p:nvPr/>
              </p:nvPicPr>
              <p:blipFill>
                <a:blip r:embed="rId166"/>
                <a:stretch>
                  <a:fillRect/>
                </a:stretch>
              </p:blipFill>
              <p:spPr>
                <a:xfrm>
                  <a:off x="4426341" y="419878"/>
                  <a:ext cx="325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262" name="잉크 8261">
                  <a:extLst>
                    <a:ext uri="{FF2B5EF4-FFF2-40B4-BE49-F238E27FC236}">
                      <a16:creationId xmlns:a16="http://schemas.microsoft.com/office/drawing/2014/main" id="{634D2E99-1CA7-4884-9F38-7D10364ED4D3}"/>
                    </a:ext>
                  </a:extLst>
                </p14:cNvPr>
                <p14:cNvContentPartPr/>
                <p14:nvPr/>
              </p14:nvContentPartPr>
              <p14:xfrm>
                <a:off x="4926381" y="214318"/>
                <a:ext cx="230760" cy="384480"/>
              </p14:xfrm>
            </p:contentPart>
          </mc:Choice>
          <mc:Fallback>
            <p:pic>
              <p:nvPicPr>
                <p:cNvPr id="8262" name="잉크 8261">
                  <a:extLst>
                    <a:ext uri="{FF2B5EF4-FFF2-40B4-BE49-F238E27FC236}">
                      <a16:creationId xmlns:a16="http://schemas.microsoft.com/office/drawing/2014/main" id="{634D2E99-1CA7-4884-9F38-7D10364ED4D3}"/>
                    </a:ext>
                  </a:extLst>
                </p:cNvPr>
                <p:cNvPicPr/>
                <p:nvPr/>
              </p:nvPicPr>
              <p:blipFill>
                <a:blip r:embed="rId168"/>
                <a:stretch>
                  <a:fillRect/>
                </a:stretch>
              </p:blipFill>
              <p:spPr>
                <a:xfrm>
                  <a:off x="4908741" y="196678"/>
                  <a:ext cx="2664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263" name="잉크 8262">
                  <a:extLst>
                    <a:ext uri="{FF2B5EF4-FFF2-40B4-BE49-F238E27FC236}">
                      <a16:creationId xmlns:a16="http://schemas.microsoft.com/office/drawing/2014/main" id="{5E422C2B-C778-4522-A383-F5F8F2EB6770}"/>
                    </a:ext>
                  </a:extLst>
                </p14:cNvPr>
                <p14:cNvContentPartPr/>
                <p14:nvPr/>
              </p14:nvContentPartPr>
              <p14:xfrm>
                <a:off x="4854741" y="262918"/>
                <a:ext cx="308880" cy="264960"/>
              </p14:xfrm>
            </p:contentPart>
          </mc:Choice>
          <mc:Fallback>
            <p:pic>
              <p:nvPicPr>
                <p:cNvPr id="8263" name="잉크 8262">
                  <a:extLst>
                    <a:ext uri="{FF2B5EF4-FFF2-40B4-BE49-F238E27FC236}">
                      <a16:creationId xmlns:a16="http://schemas.microsoft.com/office/drawing/2014/main" id="{5E422C2B-C778-4522-A383-F5F8F2EB6770}"/>
                    </a:ext>
                  </a:extLst>
                </p:cNvPr>
                <p:cNvPicPr/>
                <p:nvPr/>
              </p:nvPicPr>
              <p:blipFill>
                <a:blip r:embed="rId170"/>
                <a:stretch>
                  <a:fillRect/>
                </a:stretch>
              </p:blipFill>
              <p:spPr>
                <a:xfrm>
                  <a:off x="4836741" y="245278"/>
                  <a:ext cx="3445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290" name="잉크 8289">
                  <a:extLst>
                    <a:ext uri="{FF2B5EF4-FFF2-40B4-BE49-F238E27FC236}">
                      <a16:creationId xmlns:a16="http://schemas.microsoft.com/office/drawing/2014/main" id="{804325FC-44C6-4BB5-9C62-1BFE2E92A26E}"/>
                    </a:ext>
                  </a:extLst>
                </p14:cNvPr>
                <p14:cNvContentPartPr/>
                <p14:nvPr/>
              </p14:nvContentPartPr>
              <p14:xfrm>
                <a:off x="3421581" y="37198"/>
                <a:ext cx="90720" cy="545400"/>
              </p14:xfrm>
            </p:contentPart>
          </mc:Choice>
          <mc:Fallback>
            <p:pic>
              <p:nvPicPr>
                <p:cNvPr id="8290" name="잉크 8289">
                  <a:extLst>
                    <a:ext uri="{FF2B5EF4-FFF2-40B4-BE49-F238E27FC236}">
                      <a16:creationId xmlns:a16="http://schemas.microsoft.com/office/drawing/2014/main" id="{804325FC-44C6-4BB5-9C62-1BFE2E92A26E}"/>
                    </a:ext>
                  </a:extLst>
                </p:cNvPr>
                <p:cNvPicPr/>
                <p:nvPr/>
              </p:nvPicPr>
              <p:blipFill>
                <a:blip r:embed="rId172"/>
                <a:stretch>
                  <a:fillRect/>
                </a:stretch>
              </p:blipFill>
              <p:spPr>
                <a:xfrm>
                  <a:off x="3403581" y="19198"/>
                  <a:ext cx="12636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291" name="잉크 8290">
                  <a:extLst>
                    <a:ext uri="{FF2B5EF4-FFF2-40B4-BE49-F238E27FC236}">
                      <a16:creationId xmlns:a16="http://schemas.microsoft.com/office/drawing/2014/main" id="{31EE0A13-8568-4AC0-B64F-1AA1BC2435A7}"/>
                    </a:ext>
                  </a:extLst>
                </p14:cNvPr>
                <p14:cNvContentPartPr/>
                <p14:nvPr/>
              </p14:nvContentPartPr>
              <p14:xfrm>
                <a:off x="3377301" y="4438"/>
                <a:ext cx="1064880" cy="989640"/>
              </p14:xfrm>
            </p:contentPart>
          </mc:Choice>
          <mc:Fallback>
            <p:pic>
              <p:nvPicPr>
                <p:cNvPr id="8291" name="잉크 8290">
                  <a:extLst>
                    <a:ext uri="{FF2B5EF4-FFF2-40B4-BE49-F238E27FC236}">
                      <a16:creationId xmlns:a16="http://schemas.microsoft.com/office/drawing/2014/main" id="{31EE0A13-8568-4AC0-B64F-1AA1BC2435A7}"/>
                    </a:ext>
                  </a:extLst>
                </p:cNvPr>
                <p:cNvPicPr/>
                <p:nvPr/>
              </p:nvPicPr>
              <p:blipFill>
                <a:blip r:embed="rId174"/>
                <a:stretch>
                  <a:fillRect/>
                </a:stretch>
              </p:blipFill>
              <p:spPr>
                <a:xfrm>
                  <a:off x="3359661" y="-13202"/>
                  <a:ext cx="1100520" cy="102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266" name="잉크 8265">
                  <a:extLst>
                    <a:ext uri="{FF2B5EF4-FFF2-40B4-BE49-F238E27FC236}">
                      <a16:creationId xmlns:a16="http://schemas.microsoft.com/office/drawing/2014/main" id="{AFAD991E-308C-44CA-975E-048823AD9C0E}"/>
                    </a:ext>
                  </a:extLst>
                </p14:cNvPr>
                <p14:cNvContentPartPr/>
                <p14:nvPr/>
              </p14:nvContentPartPr>
              <p14:xfrm>
                <a:off x="904101" y="1309078"/>
                <a:ext cx="228600" cy="380520"/>
              </p14:xfrm>
            </p:contentPart>
          </mc:Choice>
          <mc:Fallback>
            <p:pic>
              <p:nvPicPr>
                <p:cNvPr id="8266" name="잉크 8265">
                  <a:extLst>
                    <a:ext uri="{FF2B5EF4-FFF2-40B4-BE49-F238E27FC236}">
                      <a16:creationId xmlns:a16="http://schemas.microsoft.com/office/drawing/2014/main" id="{AFAD991E-308C-44CA-975E-048823AD9C0E}"/>
                    </a:ext>
                  </a:extLst>
                </p:cNvPr>
                <p:cNvPicPr/>
                <p:nvPr/>
              </p:nvPicPr>
              <p:blipFill>
                <a:blip r:embed="rId176"/>
                <a:stretch>
                  <a:fillRect/>
                </a:stretch>
              </p:blipFill>
              <p:spPr>
                <a:xfrm>
                  <a:off x="886461" y="1291078"/>
                  <a:ext cx="26424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267" name="잉크 8266">
                  <a:extLst>
                    <a:ext uri="{FF2B5EF4-FFF2-40B4-BE49-F238E27FC236}">
                      <a16:creationId xmlns:a16="http://schemas.microsoft.com/office/drawing/2014/main" id="{E4C0DA2E-B5FB-4D0D-9B13-17B6628A8331}"/>
                    </a:ext>
                  </a:extLst>
                </p14:cNvPr>
                <p14:cNvContentPartPr/>
                <p14:nvPr/>
              </p14:nvContentPartPr>
              <p14:xfrm>
                <a:off x="882861" y="1312678"/>
                <a:ext cx="245520" cy="295200"/>
              </p14:xfrm>
            </p:contentPart>
          </mc:Choice>
          <mc:Fallback>
            <p:pic>
              <p:nvPicPr>
                <p:cNvPr id="8267" name="잉크 8266">
                  <a:extLst>
                    <a:ext uri="{FF2B5EF4-FFF2-40B4-BE49-F238E27FC236}">
                      <a16:creationId xmlns:a16="http://schemas.microsoft.com/office/drawing/2014/main" id="{E4C0DA2E-B5FB-4D0D-9B13-17B6628A8331}"/>
                    </a:ext>
                  </a:extLst>
                </p:cNvPr>
                <p:cNvPicPr/>
                <p:nvPr/>
              </p:nvPicPr>
              <p:blipFill>
                <a:blip r:embed="rId178"/>
                <a:stretch>
                  <a:fillRect/>
                </a:stretch>
              </p:blipFill>
              <p:spPr>
                <a:xfrm>
                  <a:off x="865221" y="1294678"/>
                  <a:ext cx="2811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268" name="잉크 8267">
                  <a:extLst>
                    <a:ext uri="{FF2B5EF4-FFF2-40B4-BE49-F238E27FC236}">
                      <a16:creationId xmlns:a16="http://schemas.microsoft.com/office/drawing/2014/main" id="{1E39BDA1-EA16-4BE3-B03D-243964D1987E}"/>
                    </a:ext>
                  </a:extLst>
                </p14:cNvPr>
                <p14:cNvContentPartPr/>
                <p14:nvPr/>
              </p14:nvContentPartPr>
              <p14:xfrm>
                <a:off x="570741" y="1692118"/>
                <a:ext cx="74520" cy="290520"/>
              </p14:xfrm>
            </p:contentPart>
          </mc:Choice>
          <mc:Fallback>
            <p:pic>
              <p:nvPicPr>
                <p:cNvPr id="8268" name="잉크 8267">
                  <a:extLst>
                    <a:ext uri="{FF2B5EF4-FFF2-40B4-BE49-F238E27FC236}">
                      <a16:creationId xmlns:a16="http://schemas.microsoft.com/office/drawing/2014/main" id="{1E39BDA1-EA16-4BE3-B03D-243964D1987E}"/>
                    </a:ext>
                  </a:extLst>
                </p:cNvPr>
                <p:cNvPicPr/>
                <p:nvPr/>
              </p:nvPicPr>
              <p:blipFill>
                <a:blip r:embed="rId180"/>
                <a:stretch>
                  <a:fillRect/>
                </a:stretch>
              </p:blipFill>
              <p:spPr>
                <a:xfrm>
                  <a:off x="552741" y="1674478"/>
                  <a:ext cx="1101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269" name="잉크 8268">
                  <a:extLst>
                    <a:ext uri="{FF2B5EF4-FFF2-40B4-BE49-F238E27FC236}">
                      <a16:creationId xmlns:a16="http://schemas.microsoft.com/office/drawing/2014/main" id="{B871C4E4-DE86-437F-BD0E-2A05A6350EE2}"/>
                    </a:ext>
                  </a:extLst>
                </p14:cNvPr>
                <p14:cNvContentPartPr/>
                <p14:nvPr/>
              </p14:nvContentPartPr>
              <p14:xfrm>
                <a:off x="605661" y="1999918"/>
                <a:ext cx="175320" cy="218160"/>
              </p14:xfrm>
            </p:contentPart>
          </mc:Choice>
          <mc:Fallback>
            <p:pic>
              <p:nvPicPr>
                <p:cNvPr id="8269" name="잉크 8268">
                  <a:extLst>
                    <a:ext uri="{FF2B5EF4-FFF2-40B4-BE49-F238E27FC236}">
                      <a16:creationId xmlns:a16="http://schemas.microsoft.com/office/drawing/2014/main" id="{B871C4E4-DE86-437F-BD0E-2A05A6350EE2}"/>
                    </a:ext>
                  </a:extLst>
                </p:cNvPr>
                <p:cNvPicPr/>
                <p:nvPr/>
              </p:nvPicPr>
              <p:blipFill>
                <a:blip r:embed="rId182"/>
                <a:stretch>
                  <a:fillRect/>
                </a:stretch>
              </p:blipFill>
              <p:spPr>
                <a:xfrm>
                  <a:off x="588021" y="1982278"/>
                  <a:ext cx="2109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270" name="잉크 8269">
                  <a:extLst>
                    <a:ext uri="{FF2B5EF4-FFF2-40B4-BE49-F238E27FC236}">
                      <a16:creationId xmlns:a16="http://schemas.microsoft.com/office/drawing/2014/main" id="{32EC4709-AFF9-4E9F-BF52-DEB6BB8B02EF}"/>
                    </a:ext>
                  </a:extLst>
                </p14:cNvPr>
                <p14:cNvContentPartPr/>
                <p14:nvPr/>
              </p14:nvContentPartPr>
              <p14:xfrm>
                <a:off x="497301" y="1964638"/>
                <a:ext cx="108720" cy="437040"/>
              </p14:xfrm>
            </p:contentPart>
          </mc:Choice>
          <mc:Fallback>
            <p:pic>
              <p:nvPicPr>
                <p:cNvPr id="8270" name="잉크 8269">
                  <a:extLst>
                    <a:ext uri="{FF2B5EF4-FFF2-40B4-BE49-F238E27FC236}">
                      <a16:creationId xmlns:a16="http://schemas.microsoft.com/office/drawing/2014/main" id="{32EC4709-AFF9-4E9F-BF52-DEB6BB8B02EF}"/>
                    </a:ext>
                  </a:extLst>
                </p:cNvPr>
                <p:cNvPicPr/>
                <p:nvPr/>
              </p:nvPicPr>
              <p:blipFill>
                <a:blip r:embed="rId184"/>
                <a:stretch>
                  <a:fillRect/>
                </a:stretch>
              </p:blipFill>
              <p:spPr>
                <a:xfrm>
                  <a:off x="479301" y="1946638"/>
                  <a:ext cx="1443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271" name="잉크 8270">
                  <a:extLst>
                    <a:ext uri="{FF2B5EF4-FFF2-40B4-BE49-F238E27FC236}">
                      <a16:creationId xmlns:a16="http://schemas.microsoft.com/office/drawing/2014/main" id="{2CB51CB5-C5FF-4AD9-8EB3-CBB02AE88FE6}"/>
                    </a:ext>
                  </a:extLst>
                </p14:cNvPr>
                <p14:cNvContentPartPr/>
                <p14:nvPr/>
              </p14:nvContentPartPr>
              <p14:xfrm>
                <a:off x="500541" y="2058238"/>
                <a:ext cx="280080" cy="490680"/>
              </p14:xfrm>
            </p:contentPart>
          </mc:Choice>
          <mc:Fallback>
            <p:pic>
              <p:nvPicPr>
                <p:cNvPr id="8271" name="잉크 8270">
                  <a:extLst>
                    <a:ext uri="{FF2B5EF4-FFF2-40B4-BE49-F238E27FC236}">
                      <a16:creationId xmlns:a16="http://schemas.microsoft.com/office/drawing/2014/main" id="{2CB51CB5-C5FF-4AD9-8EB3-CBB02AE88FE6}"/>
                    </a:ext>
                  </a:extLst>
                </p:cNvPr>
                <p:cNvPicPr/>
                <p:nvPr/>
              </p:nvPicPr>
              <p:blipFill>
                <a:blip r:embed="rId186"/>
                <a:stretch>
                  <a:fillRect/>
                </a:stretch>
              </p:blipFill>
              <p:spPr>
                <a:xfrm>
                  <a:off x="482901" y="2040238"/>
                  <a:ext cx="31572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272" name="잉크 8271">
                  <a:extLst>
                    <a:ext uri="{FF2B5EF4-FFF2-40B4-BE49-F238E27FC236}">
                      <a16:creationId xmlns:a16="http://schemas.microsoft.com/office/drawing/2014/main" id="{1B4917F7-2989-4F31-84B9-685C53189421}"/>
                    </a:ext>
                  </a:extLst>
                </p14:cNvPr>
                <p14:cNvContentPartPr/>
                <p14:nvPr/>
              </p14:nvContentPartPr>
              <p14:xfrm>
                <a:off x="716901" y="1337158"/>
                <a:ext cx="30240" cy="304560"/>
              </p14:xfrm>
            </p:contentPart>
          </mc:Choice>
          <mc:Fallback>
            <p:pic>
              <p:nvPicPr>
                <p:cNvPr id="8272" name="잉크 8271">
                  <a:extLst>
                    <a:ext uri="{FF2B5EF4-FFF2-40B4-BE49-F238E27FC236}">
                      <a16:creationId xmlns:a16="http://schemas.microsoft.com/office/drawing/2014/main" id="{1B4917F7-2989-4F31-84B9-685C53189421}"/>
                    </a:ext>
                  </a:extLst>
                </p:cNvPr>
                <p:cNvPicPr/>
                <p:nvPr/>
              </p:nvPicPr>
              <p:blipFill>
                <a:blip r:embed="rId188"/>
                <a:stretch>
                  <a:fillRect/>
                </a:stretch>
              </p:blipFill>
              <p:spPr>
                <a:xfrm>
                  <a:off x="699261" y="1319518"/>
                  <a:ext cx="658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273" name="잉크 8272">
                  <a:extLst>
                    <a:ext uri="{FF2B5EF4-FFF2-40B4-BE49-F238E27FC236}">
                      <a16:creationId xmlns:a16="http://schemas.microsoft.com/office/drawing/2014/main" id="{35D0CF49-EA7E-406F-BFFB-09B239BDE061}"/>
                    </a:ext>
                  </a:extLst>
                </p14:cNvPr>
                <p14:cNvContentPartPr/>
                <p14:nvPr/>
              </p14:nvContentPartPr>
              <p14:xfrm>
                <a:off x="579741" y="893998"/>
                <a:ext cx="979560" cy="933480"/>
              </p14:xfrm>
            </p:contentPart>
          </mc:Choice>
          <mc:Fallback>
            <p:pic>
              <p:nvPicPr>
                <p:cNvPr id="8273" name="잉크 8272">
                  <a:extLst>
                    <a:ext uri="{FF2B5EF4-FFF2-40B4-BE49-F238E27FC236}">
                      <a16:creationId xmlns:a16="http://schemas.microsoft.com/office/drawing/2014/main" id="{35D0CF49-EA7E-406F-BFFB-09B239BDE061}"/>
                    </a:ext>
                  </a:extLst>
                </p:cNvPr>
                <p:cNvPicPr/>
                <p:nvPr/>
              </p:nvPicPr>
              <p:blipFill>
                <a:blip r:embed="rId190"/>
                <a:stretch>
                  <a:fillRect/>
                </a:stretch>
              </p:blipFill>
              <p:spPr>
                <a:xfrm>
                  <a:off x="561741" y="876358"/>
                  <a:ext cx="1015200" cy="96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275" name="잉크 8274">
                  <a:extLst>
                    <a:ext uri="{FF2B5EF4-FFF2-40B4-BE49-F238E27FC236}">
                      <a16:creationId xmlns:a16="http://schemas.microsoft.com/office/drawing/2014/main" id="{EF5E7CF2-B6B4-4E55-861D-A65C38A0FDBD}"/>
                    </a:ext>
                  </a:extLst>
                </p14:cNvPr>
                <p14:cNvContentPartPr/>
                <p14:nvPr/>
              </p14:nvContentPartPr>
              <p14:xfrm>
                <a:off x="506301" y="2421838"/>
                <a:ext cx="63000" cy="92160"/>
              </p14:xfrm>
            </p:contentPart>
          </mc:Choice>
          <mc:Fallback>
            <p:pic>
              <p:nvPicPr>
                <p:cNvPr id="8275" name="잉크 8274">
                  <a:extLst>
                    <a:ext uri="{FF2B5EF4-FFF2-40B4-BE49-F238E27FC236}">
                      <a16:creationId xmlns:a16="http://schemas.microsoft.com/office/drawing/2014/main" id="{EF5E7CF2-B6B4-4E55-861D-A65C38A0FDBD}"/>
                    </a:ext>
                  </a:extLst>
                </p:cNvPr>
                <p:cNvPicPr/>
                <p:nvPr/>
              </p:nvPicPr>
              <p:blipFill>
                <a:blip r:embed="rId192"/>
                <a:stretch>
                  <a:fillRect/>
                </a:stretch>
              </p:blipFill>
              <p:spPr>
                <a:xfrm>
                  <a:off x="488661" y="2404198"/>
                  <a:ext cx="98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276" name="잉크 8275">
                  <a:extLst>
                    <a:ext uri="{FF2B5EF4-FFF2-40B4-BE49-F238E27FC236}">
                      <a16:creationId xmlns:a16="http://schemas.microsoft.com/office/drawing/2014/main" id="{5CAA044A-AAE9-4295-B667-932FC5D79174}"/>
                    </a:ext>
                  </a:extLst>
                </p14:cNvPr>
                <p14:cNvContentPartPr/>
                <p14:nvPr/>
              </p14:nvContentPartPr>
              <p14:xfrm>
                <a:off x="417741" y="2399158"/>
                <a:ext cx="481320" cy="133200"/>
              </p14:xfrm>
            </p:contentPart>
          </mc:Choice>
          <mc:Fallback>
            <p:pic>
              <p:nvPicPr>
                <p:cNvPr id="8276" name="잉크 8275">
                  <a:extLst>
                    <a:ext uri="{FF2B5EF4-FFF2-40B4-BE49-F238E27FC236}">
                      <a16:creationId xmlns:a16="http://schemas.microsoft.com/office/drawing/2014/main" id="{5CAA044A-AAE9-4295-B667-932FC5D79174}"/>
                    </a:ext>
                  </a:extLst>
                </p:cNvPr>
                <p:cNvPicPr/>
                <p:nvPr/>
              </p:nvPicPr>
              <p:blipFill>
                <a:blip r:embed="rId194"/>
                <a:stretch>
                  <a:fillRect/>
                </a:stretch>
              </p:blipFill>
              <p:spPr>
                <a:xfrm>
                  <a:off x="399741" y="2381158"/>
                  <a:ext cx="516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283" name="잉크 8282">
                  <a:extLst>
                    <a:ext uri="{FF2B5EF4-FFF2-40B4-BE49-F238E27FC236}">
                      <a16:creationId xmlns:a16="http://schemas.microsoft.com/office/drawing/2014/main" id="{4EC159F3-092C-44D5-9E63-D980E49E0371}"/>
                    </a:ext>
                  </a:extLst>
                </p14:cNvPr>
                <p14:cNvContentPartPr/>
                <p14:nvPr/>
              </p14:nvContentPartPr>
              <p14:xfrm>
                <a:off x="363021" y="2290798"/>
                <a:ext cx="75600" cy="108720"/>
              </p14:xfrm>
            </p:contentPart>
          </mc:Choice>
          <mc:Fallback>
            <p:pic>
              <p:nvPicPr>
                <p:cNvPr id="8283" name="잉크 8282">
                  <a:extLst>
                    <a:ext uri="{FF2B5EF4-FFF2-40B4-BE49-F238E27FC236}">
                      <a16:creationId xmlns:a16="http://schemas.microsoft.com/office/drawing/2014/main" id="{4EC159F3-092C-44D5-9E63-D980E49E0371}"/>
                    </a:ext>
                  </a:extLst>
                </p:cNvPr>
                <p:cNvPicPr/>
                <p:nvPr/>
              </p:nvPicPr>
              <p:blipFill>
                <a:blip r:embed="rId196"/>
                <a:stretch>
                  <a:fillRect/>
                </a:stretch>
              </p:blipFill>
              <p:spPr>
                <a:xfrm>
                  <a:off x="345021" y="2272798"/>
                  <a:ext cx="111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284" name="잉크 8283">
                  <a:extLst>
                    <a:ext uri="{FF2B5EF4-FFF2-40B4-BE49-F238E27FC236}">
                      <a16:creationId xmlns:a16="http://schemas.microsoft.com/office/drawing/2014/main" id="{43C60955-24C5-4BBB-B8BD-6BBA661D850F}"/>
                    </a:ext>
                  </a:extLst>
                </p14:cNvPr>
                <p14:cNvContentPartPr/>
                <p14:nvPr/>
              </p14:nvContentPartPr>
              <p14:xfrm>
                <a:off x="334581" y="2323918"/>
                <a:ext cx="2880" cy="11520"/>
              </p14:xfrm>
            </p:contentPart>
          </mc:Choice>
          <mc:Fallback>
            <p:pic>
              <p:nvPicPr>
                <p:cNvPr id="8284" name="잉크 8283">
                  <a:extLst>
                    <a:ext uri="{FF2B5EF4-FFF2-40B4-BE49-F238E27FC236}">
                      <a16:creationId xmlns:a16="http://schemas.microsoft.com/office/drawing/2014/main" id="{43C60955-24C5-4BBB-B8BD-6BBA661D850F}"/>
                    </a:ext>
                  </a:extLst>
                </p:cNvPr>
                <p:cNvPicPr/>
                <p:nvPr/>
              </p:nvPicPr>
              <p:blipFill>
                <a:blip r:embed="rId198"/>
                <a:stretch>
                  <a:fillRect/>
                </a:stretch>
              </p:blipFill>
              <p:spPr>
                <a:xfrm>
                  <a:off x="316581" y="2305918"/>
                  <a:ext cx="38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285" name="잉크 8284">
                  <a:extLst>
                    <a:ext uri="{FF2B5EF4-FFF2-40B4-BE49-F238E27FC236}">
                      <a16:creationId xmlns:a16="http://schemas.microsoft.com/office/drawing/2014/main" id="{F2AE3E42-0A4B-4C23-93A2-30EB202A1F00}"/>
                    </a:ext>
                  </a:extLst>
                </p14:cNvPr>
                <p14:cNvContentPartPr/>
                <p14:nvPr/>
              </p14:nvContentPartPr>
              <p14:xfrm>
                <a:off x="343221" y="2290078"/>
                <a:ext cx="509760" cy="105120"/>
              </p14:xfrm>
            </p:contentPart>
          </mc:Choice>
          <mc:Fallback>
            <p:pic>
              <p:nvPicPr>
                <p:cNvPr id="8285" name="잉크 8284">
                  <a:extLst>
                    <a:ext uri="{FF2B5EF4-FFF2-40B4-BE49-F238E27FC236}">
                      <a16:creationId xmlns:a16="http://schemas.microsoft.com/office/drawing/2014/main" id="{F2AE3E42-0A4B-4C23-93A2-30EB202A1F00}"/>
                    </a:ext>
                  </a:extLst>
                </p:cNvPr>
                <p:cNvPicPr/>
                <p:nvPr/>
              </p:nvPicPr>
              <p:blipFill>
                <a:blip r:embed="rId200"/>
                <a:stretch>
                  <a:fillRect/>
                </a:stretch>
              </p:blipFill>
              <p:spPr>
                <a:xfrm>
                  <a:off x="325581" y="2272078"/>
                  <a:ext cx="545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293" name="잉크 8292">
                  <a:extLst>
                    <a:ext uri="{FF2B5EF4-FFF2-40B4-BE49-F238E27FC236}">
                      <a16:creationId xmlns:a16="http://schemas.microsoft.com/office/drawing/2014/main" id="{AA52D27F-9F8F-4541-A87A-9FBD154F4DF9}"/>
                    </a:ext>
                  </a:extLst>
                </p14:cNvPr>
                <p14:cNvContentPartPr/>
                <p14:nvPr/>
              </p14:nvContentPartPr>
              <p14:xfrm>
                <a:off x="290301" y="1556398"/>
                <a:ext cx="750600" cy="1017360"/>
              </p14:xfrm>
            </p:contentPart>
          </mc:Choice>
          <mc:Fallback>
            <p:pic>
              <p:nvPicPr>
                <p:cNvPr id="8293" name="잉크 8292">
                  <a:extLst>
                    <a:ext uri="{FF2B5EF4-FFF2-40B4-BE49-F238E27FC236}">
                      <a16:creationId xmlns:a16="http://schemas.microsoft.com/office/drawing/2014/main" id="{AA52D27F-9F8F-4541-A87A-9FBD154F4DF9}"/>
                    </a:ext>
                  </a:extLst>
                </p:cNvPr>
                <p:cNvPicPr/>
                <p:nvPr/>
              </p:nvPicPr>
              <p:blipFill>
                <a:blip r:embed="rId202"/>
                <a:stretch>
                  <a:fillRect/>
                </a:stretch>
              </p:blipFill>
              <p:spPr>
                <a:xfrm>
                  <a:off x="272301" y="1538758"/>
                  <a:ext cx="786240" cy="1053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295" name="잉크 8294">
                  <a:extLst>
                    <a:ext uri="{FF2B5EF4-FFF2-40B4-BE49-F238E27FC236}">
                      <a16:creationId xmlns:a16="http://schemas.microsoft.com/office/drawing/2014/main" id="{062D836B-BFF2-49A7-A4DE-646C4173E140}"/>
                    </a:ext>
                  </a:extLst>
                </p14:cNvPr>
                <p14:cNvContentPartPr/>
                <p14:nvPr/>
              </p14:nvContentPartPr>
              <p14:xfrm>
                <a:off x="757221" y="325918"/>
                <a:ext cx="2417400" cy="1256760"/>
              </p14:xfrm>
            </p:contentPart>
          </mc:Choice>
          <mc:Fallback>
            <p:pic>
              <p:nvPicPr>
                <p:cNvPr id="8295" name="잉크 8294">
                  <a:extLst>
                    <a:ext uri="{FF2B5EF4-FFF2-40B4-BE49-F238E27FC236}">
                      <a16:creationId xmlns:a16="http://schemas.microsoft.com/office/drawing/2014/main" id="{062D836B-BFF2-49A7-A4DE-646C4173E140}"/>
                    </a:ext>
                  </a:extLst>
                </p:cNvPr>
                <p:cNvPicPr/>
                <p:nvPr/>
              </p:nvPicPr>
              <p:blipFill>
                <a:blip r:embed="rId204"/>
                <a:stretch>
                  <a:fillRect/>
                </a:stretch>
              </p:blipFill>
              <p:spPr>
                <a:xfrm>
                  <a:off x="739221" y="308278"/>
                  <a:ext cx="2453040" cy="1292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296" name="잉크 8295">
                  <a:extLst>
                    <a:ext uri="{FF2B5EF4-FFF2-40B4-BE49-F238E27FC236}">
                      <a16:creationId xmlns:a16="http://schemas.microsoft.com/office/drawing/2014/main" id="{7A09E03A-BA50-4FCC-8C7F-8BD887545652}"/>
                    </a:ext>
                  </a:extLst>
                </p14:cNvPr>
                <p14:cNvContentPartPr/>
                <p14:nvPr/>
              </p14:nvContentPartPr>
              <p14:xfrm>
                <a:off x="3029541" y="219358"/>
                <a:ext cx="309960" cy="366120"/>
              </p14:xfrm>
            </p:contentPart>
          </mc:Choice>
          <mc:Fallback>
            <p:pic>
              <p:nvPicPr>
                <p:cNvPr id="8296" name="잉크 8295">
                  <a:extLst>
                    <a:ext uri="{FF2B5EF4-FFF2-40B4-BE49-F238E27FC236}">
                      <a16:creationId xmlns:a16="http://schemas.microsoft.com/office/drawing/2014/main" id="{7A09E03A-BA50-4FCC-8C7F-8BD887545652}"/>
                    </a:ext>
                  </a:extLst>
                </p:cNvPr>
                <p:cNvPicPr/>
                <p:nvPr/>
              </p:nvPicPr>
              <p:blipFill>
                <a:blip r:embed="rId206"/>
                <a:stretch>
                  <a:fillRect/>
                </a:stretch>
              </p:blipFill>
              <p:spPr>
                <a:xfrm>
                  <a:off x="3011901" y="201718"/>
                  <a:ext cx="3456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298" name="잉크 8297">
                  <a:extLst>
                    <a:ext uri="{FF2B5EF4-FFF2-40B4-BE49-F238E27FC236}">
                      <a16:creationId xmlns:a16="http://schemas.microsoft.com/office/drawing/2014/main" id="{D7157680-6917-4E56-8C0E-91540780C6B0}"/>
                    </a:ext>
                  </a:extLst>
                </p14:cNvPr>
                <p14:cNvContentPartPr/>
                <p14:nvPr/>
              </p14:nvContentPartPr>
              <p14:xfrm>
                <a:off x="3339501" y="700678"/>
                <a:ext cx="1081800" cy="159840"/>
              </p14:xfrm>
            </p:contentPart>
          </mc:Choice>
          <mc:Fallback>
            <p:pic>
              <p:nvPicPr>
                <p:cNvPr id="8298" name="잉크 8297">
                  <a:extLst>
                    <a:ext uri="{FF2B5EF4-FFF2-40B4-BE49-F238E27FC236}">
                      <a16:creationId xmlns:a16="http://schemas.microsoft.com/office/drawing/2014/main" id="{D7157680-6917-4E56-8C0E-91540780C6B0}"/>
                    </a:ext>
                  </a:extLst>
                </p:cNvPr>
                <p:cNvPicPr/>
                <p:nvPr/>
              </p:nvPicPr>
              <p:blipFill>
                <a:blip r:embed="rId208"/>
                <a:stretch>
                  <a:fillRect/>
                </a:stretch>
              </p:blipFill>
              <p:spPr>
                <a:xfrm>
                  <a:off x="3321501" y="683038"/>
                  <a:ext cx="11174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248" name="잉크 8247">
                  <a:extLst>
                    <a:ext uri="{FF2B5EF4-FFF2-40B4-BE49-F238E27FC236}">
                      <a16:creationId xmlns:a16="http://schemas.microsoft.com/office/drawing/2014/main" id="{AC41C7A8-B141-4D44-8417-81FA45DED990}"/>
                    </a:ext>
                  </a:extLst>
                </p14:cNvPr>
                <p14:cNvContentPartPr/>
                <p14:nvPr/>
              </p14:nvContentPartPr>
              <p14:xfrm>
                <a:off x="6024741" y="3275038"/>
                <a:ext cx="42480" cy="174600"/>
              </p14:xfrm>
            </p:contentPart>
          </mc:Choice>
          <mc:Fallback>
            <p:pic>
              <p:nvPicPr>
                <p:cNvPr id="8248" name="잉크 8247">
                  <a:extLst>
                    <a:ext uri="{FF2B5EF4-FFF2-40B4-BE49-F238E27FC236}">
                      <a16:creationId xmlns:a16="http://schemas.microsoft.com/office/drawing/2014/main" id="{AC41C7A8-B141-4D44-8417-81FA45DED990}"/>
                    </a:ext>
                  </a:extLst>
                </p:cNvPr>
                <p:cNvPicPr/>
                <p:nvPr/>
              </p:nvPicPr>
              <p:blipFill>
                <a:blip r:embed="rId210"/>
                <a:stretch>
                  <a:fillRect/>
                </a:stretch>
              </p:blipFill>
              <p:spPr>
                <a:xfrm>
                  <a:off x="6007101" y="3257038"/>
                  <a:ext cx="78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250" name="잉크 8249">
                  <a:extLst>
                    <a:ext uri="{FF2B5EF4-FFF2-40B4-BE49-F238E27FC236}">
                      <a16:creationId xmlns:a16="http://schemas.microsoft.com/office/drawing/2014/main" id="{4591843A-19D7-4DC1-8D9C-FA1005AF2EB1}"/>
                    </a:ext>
                  </a:extLst>
                </p14:cNvPr>
                <p14:cNvContentPartPr/>
                <p14:nvPr/>
              </p14:nvContentPartPr>
              <p14:xfrm>
                <a:off x="6021861" y="2273518"/>
                <a:ext cx="236880" cy="1377360"/>
              </p14:xfrm>
            </p:contentPart>
          </mc:Choice>
          <mc:Fallback>
            <p:pic>
              <p:nvPicPr>
                <p:cNvPr id="8250" name="잉크 8249">
                  <a:extLst>
                    <a:ext uri="{FF2B5EF4-FFF2-40B4-BE49-F238E27FC236}">
                      <a16:creationId xmlns:a16="http://schemas.microsoft.com/office/drawing/2014/main" id="{4591843A-19D7-4DC1-8D9C-FA1005AF2EB1}"/>
                    </a:ext>
                  </a:extLst>
                </p:cNvPr>
                <p:cNvPicPr/>
                <p:nvPr/>
              </p:nvPicPr>
              <p:blipFill>
                <a:blip r:embed="rId212"/>
                <a:stretch>
                  <a:fillRect/>
                </a:stretch>
              </p:blipFill>
              <p:spPr>
                <a:xfrm>
                  <a:off x="6004221" y="2255878"/>
                  <a:ext cx="272520" cy="1413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251" name="잉크 8250">
                  <a:extLst>
                    <a:ext uri="{FF2B5EF4-FFF2-40B4-BE49-F238E27FC236}">
                      <a16:creationId xmlns:a16="http://schemas.microsoft.com/office/drawing/2014/main" id="{B970FF95-0927-493F-967F-FE6C33F05B29}"/>
                    </a:ext>
                  </a:extLst>
                </p14:cNvPr>
                <p14:cNvContentPartPr/>
                <p14:nvPr/>
              </p14:nvContentPartPr>
              <p14:xfrm>
                <a:off x="5989821" y="3445318"/>
                <a:ext cx="11160" cy="13320"/>
              </p14:xfrm>
            </p:contentPart>
          </mc:Choice>
          <mc:Fallback>
            <p:pic>
              <p:nvPicPr>
                <p:cNvPr id="8251" name="잉크 8250">
                  <a:extLst>
                    <a:ext uri="{FF2B5EF4-FFF2-40B4-BE49-F238E27FC236}">
                      <a16:creationId xmlns:a16="http://schemas.microsoft.com/office/drawing/2014/main" id="{B970FF95-0927-493F-967F-FE6C33F05B29}"/>
                    </a:ext>
                  </a:extLst>
                </p:cNvPr>
                <p:cNvPicPr/>
                <p:nvPr/>
              </p:nvPicPr>
              <p:blipFill>
                <a:blip r:embed="rId214"/>
                <a:stretch>
                  <a:fillRect/>
                </a:stretch>
              </p:blipFill>
              <p:spPr>
                <a:xfrm>
                  <a:off x="5972181" y="3427678"/>
                  <a:ext cx="46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300" name="잉크 8299">
                  <a:extLst>
                    <a:ext uri="{FF2B5EF4-FFF2-40B4-BE49-F238E27FC236}">
                      <a16:creationId xmlns:a16="http://schemas.microsoft.com/office/drawing/2014/main" id="{052D2A15-2D0C-420C-A53D-15172578C431}"/>
                    </a:ext>
                  </a:extLst>
                </p14:cNvPr>
                <p14:cNvContentPartPr/>
                <p14:nvPr/>
              </p14:nvContentPartPr>
              <p14:xfrm>
                <a:off x="6002061" y="2293318"/>
                <a:ext cx="138600" cy="1248480"/>
              </p14:xfrm>
            </p:contentPart>
          </mc:Choice>
          <mc:Fallback>
            <p:pic>
              <p:nvPicPr>
                <p:cNvPr id="8300" name="잉크 8299">
                  <a:extLst>
                    <a:ext uri="{FF2B5EF4-FFF2-40B4-BE49-F238E27FC236}">
                      <a16:creationId xmlns:a16="http://schemas.microsoft.com/office/drawing/2014/main" id="{052D2A15-2D0C-420C-A53D-15172578C431}"/>
                    </a:ext>
                  </a:extLst>
                </p:cNvPr>
                <p:cNvPicPr/>
                <p:nvPr/>
              </p:nvPicPr>
              <p:blipFill>
                <a:blip r:embed="rId216"/>
                <a:stretch>
                  <a:fillRect/>
                </a:stretch>
              </p:blipFill>
              <p:spPr>
                <a:xfrm>
                  <a:off x="5984421" y="2275318"/>
                  <a:ext cx="174240" cy="1284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301" name="잉크 8300">
                  <a:extLst>
                    <a:ext uri="{FF2B5EF4-FFF2-40B4-BE49-F238E27FC236}">
                      <a16:creationId xmlns:a16="http://schemas.microsoft.com/office/drawing/2014/main" id="{0BEBBEDE-0007-4149-8855-7ADA48EEDD2A}"/>
                    </a:ext>
                  </a:extLst>
                </p14:cNvPr>
                <p14:cNvContentPartPr/>
                <p14:nvPr/>
              </p14:nvContentPartPr>
              <p14:xfrm>
                <a:off x="5973621" y="3505798"/>
                <a:ext cx="225720" cy="71280"/>
              </p14:xfrm>
            </p:contentPart>
          </mc:Choice>
          <mc:Fallback>
            <p:pic>
              <p:nvPicPr>
                <p:cNvPr id="8301" name="잉크 8300">
                  <a:extLst>
                    <a:ext uri="{FF2B5EF4-FFF2-40B4-BE49-F238E27FC236}">
                      <a16:creationId xmlns:a16="http://schemas.microsoft.com/office/drawing/2014/main" id="{0BEBBEDE-0007-4149-8855-7ADA48EEDD2A}"/>
                    </a:ext>
                  </a:extLst>
                </p:cNvPr>
                <p:cNvPicPr/>
                <p:nvPr/>
              </p:nvPicPr>
              <p:blipFill>
                <a:blip r:embed="rId218"/>
                <a:stretch>
                  <a:fillRect/>
                </a:stretch>
              </p:blipFill>
              <p:spPr>
                <a:xfrm>
                  <a:off x="5955981" y="3487798"/>
                  <a:ext cx="261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243" name="잉크 8242">
                  <a:extLst>
                    <a:ext uri="{FF2B5EF4-FFF2-40B4-BE49-F238E27FC236}">
                      <a16:creationId xmlns:a16="http://schemas.microsoft.com/office/drawing/2014/main" id="{7B1ED495-D2EE-4A7D-B307-290CD70DFDAA}"/>
                    </a:ext>
                  </a:extLst>
                </p14:cNvPr>
                <p14:cNvContentPartPr/>
                <p14:nvPr/>
              </p14:nvContentPartPr>
              <p14:xfrm>
                <a:off x="5500221" y="2638198"/>
                <a:ext cx="122760" cy="420120"/>
              </p14:xfrm>
            </p:contentPart>
          </mc:Choice>
          <mc:Fallback>
            <p:pic>
              <p:nvPicPr>
                <p:cNvPr id="8243" name="잉크 8242">
                  <a:extLst>
                    <a:ext uri="{FF2B5EF4-FFF2-40B4-BE49-F238E27FC236}">
                      <a16:creationId xmlns:a16="http://schemas.microsoft.com/office/drawing/2014/main" id="{7B1ED495-D2EE-4A7D-B307-290CD70DFDAA}"/>
                    </a:ext>
                  </a:extLst>
                </p:cNvPr>
                <p:cNvPicPr/>
                <p:nvPr/>
              </p:nvPicPr>
              <p:blipFill>
                <a:blip r:embed="rId220"/>
                <a:stretch>
                  <a:fillRect/>
                </a:stretch>
              </p:blipFill>
              <p:spPr>
                <a:xfrm>
                  <a:off x="5482221" y="2620558"/>
                  <a:ext cx="1584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244" name="잉크 8243">
                  <a:extLst>
                    <a:ext uri="{FF2B5EF4-FFF2-40B4-BE49-F238E27FC236}">
                      <a16:creationId xmlns:a16="http://schemas.microsoft.com/office/drawing/2014/main" id="{DDE5F153-66BD-4552-B24E-F43E2A3C7A51}"/>
                    </a:ext>
                  </a:extLst>
                </p14:cNvPr>
                <p14:cNvContentPartPr/>
                <p14:nvPr/>
              </p14:nvContentPartPr>
              <p14:xfrm>
                <a:off x="5618661" y="2684278"/>
                <a:ext cx="107280" cy="243360"/>
              </p14:xfrm>
            </p:contentPart>
          </mc:Choice>
          <mc:Fallback>
            <p:pic>
              <p:nvPicPr>
                <p:cNvPr id="8244" name="잉크 8243">
                  <a:extLst>
                    <a:ext uri="{FF2B5EF4-FFF2-40B4-BE49-F238E27FC236}">
                      <a16:creationId xmlns:a16="http://schemas.microsoft.com/office/drawing/2014/main" id="{DDE5F153-66BD-4552-B24E-F43E2A3C7A51}"/>
                    </a:ext>
                  </a:extLst>
                </p:cNvPr>
                <p:cNvPicPr/>
                <p:nvPr/>
              </p:nvPicPr>
              <p:blipFill>
                <a:blip r:embed="rId222"/>
                <a:stretch>
                  <a:fillRect/>
                </a:stretch>
              </p:blipFill>
              <p:spPr>
                <a:xfrm>
                  <a:off x="5600661" y="2666638"/>
                  <a:ext cx="142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246" name="잉크 8245">
                  <a:extLst>
                    <a:ext uri="{FF2B5EF4-FFF2-40B4-BE49-F238E27FC236}">
                      <a16:creationId xmlns:a16="http://schemas.microsoft.com/office/drawing/2014/main" id="{CD8F8D02-6A5E-4FCD-8362-28D5BA5ADE7B}"/>
                    </a:ext>
                  </a:extLst>
                </p14:cNvPr>
                <p14:cNvContentPartPr/>
                <p14:nvPr/>
              </p14:nvContentPartPr>
              <p14:xfrm>
                <a:off x="5686341" y="2818198"/>
                <a:ext cx="192600" cy="161280"/>
              </p14:xfrm>
            </p:contentPart>
          </mc:Choice>
          <mc:Fallback>
            <p:pic>
              <p:nvPicPr>
                <p:cNvPr id="8246" name="잉크 8245">
                  <a:extLst>
                    <a:ext uri="{FF2B5EF4-FFF2-40B4-BE49-F238E27FC236}">
                      <a16:creationId xmlns:a16="http://schemas.microsoft.com/office/drawing/2014/main" id="{CD8F8D02-6A5E-4FCD-8362-28D5BA5ADE7B}"/>
                    </a:ext>
                  </a:extLst>
                </p:cNvPr>
                <p:cNvPicPr/>
                <p:nvPr/>
              </p:nvPicPr>
              <p:blipFill>
                <a:blip r:embed="rId224"/>
                <a:stretch>
                  <a:fillRect/>
                </a:stretch>
              </p:blipFill>
              <p:spPr>
                <a:xfrm>
                  <a:off x="5668701" y="2800198"/>
                  <a:ext cx="228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304" name="잉크 8303">
                  <a:extLst>
                    <a:ext uri="{FF2B5EF4-FFF2-40B4-BE49-F238E27FC236}">
                      <a16:creationId xmlns:a16="http://schemas.microsoft.com/office/drawing/2014/main" id="{1B2FFB39-1959-40C9-BA5C-AE5C3835680D}"/>
                    </a:ext>
                  </a:extLst>
                </p14:cNvPr>
                <p14:cNvContentPartPr/>
                <p14:nvPr/>
              </p14:nvContentPartPr>
              <p14:xfrm>
                <a:off x="5061381" y="2410678"/>
                <a:ext cx="661680" cy="116640"/>
              </p14:xfrm>
            </p:contentPart>
          </mc:Choice>
          <mc:Fallback>
            <p:pic>
              <p:nvPicPr>
                <p:cNvPr id="8304" name="잉크 8303">
                  <a:extLst>
                    <a:ext uri="{FF2B5EF4-FFF2-40B4-BE49-F238E27FC236}">
                      <a16:creationId xmlns:a16="http://schemas.microsoft.com/office/drawing/2014/main" id="{1B2FFB39-1959-40C9-BA5C-AE5C3835680D}"/>
                    </a:ext>
                  </a:extLst>
                </p:cNvPr>
                <p:cNvPicPr/>
                <p:nvPr/>
              </p:nvPicPr>
              <p:blipFill>
                <a:blip r:embed="rId226"/>
                <a:stretch>
                  <a:fillRect/>
                </a:stretch>
              </p:blipFill>
              <p:spPr>
                <a:xfrm>
                  <a:off x="5043741" y="2393038"/>
                  <a:ext cx="697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305" name="잉크 8304">
                  <a:extLst>
                    <a:ext uri="{FF2B5EF4-FFF2-40B4-BE49-F238E27FC236}">
                      <a16:creationId xmlns:a16="http://schemas.microsoft.com/office/drawing/2014/main" id="{9B05613E-A9A5-4B96-9C20-35C3840DA1D9}"/>
                    </a:ext>
                  </a:extLst>
                </p14:cNvPr>
                <p14:cNvContentPartPr/>
                <p14:nvPr/>
              </p14:nvContentPartPr>
              <p14:xfrm>
                <a:off x="5042301" y="2424358"/>
                <a:ext cx="165960" cy="238320"/>
              </p14:xfrm>
            </p:contentPart>
          </mc:Choice>
          <mc:Fallback>
            <p:pic>
              <p:nvPicPr>
                <p:cNvPr id="8305" name="잉크 8304">
                  <a:extLst>
                    <a:ext uri="{FF2B5EF4-FFF2-40B4-BE49-F238E27FC236}">
                      <a16:creationId xmlns:a16="http://schemas.microsoft.com/office/drawing/2014/main" id="{9B05613E-A9A5-4B96-9C20-35C3840DA1D9}"/>
                    </a:ext>
                  </a:extLst>
                </p:cNvPr>
                <p:cNvPicPr/>
                <p:nvPr/>
              </p:nvPicPr>
              <p:blipFill>
                <a:blip r:embed="rId228"/>
                <a:stretch>
                  <a:fillRect/>
                </a:stretch>
              </p:blipFill>
              <p:spPr>
                <a:xfrm>
                  <a:off x="5024301" y="2406358"/>
                  <a:ext cx="201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306" name="잉크 8305">
                  <a:extLst>
                    <a:ext uri="{FF2B5EF4-FFF2-40B4-BE49-F238E27FC236}">
                      <a16:creationId xmlns:a16="http://schemas.microsoft.com/office/drawing/2014/main" id="{F2EFA15B-7F68-4C3E-898B-33DC01511B66}"/>
                    </a:ext>
                  </a:extLst>
                </p14:cNvPr>
                <p14:cNvContentPartPr/>
                <p14:nvPr/>
              </p14:nvContentPartPr>
              <p14:xfrm>
                <a:off x="4525701" y="2310598"/>
                <a:ext cx="333000" cy="599400"/>
              </p14:xfrm>
            </p:contentPart>
          </mc:Choice>
          <mc:Fallback>
            <p:pic>
              <p:nvPicPr>
                <p:cNvPr id="8306" name="잉크 8305">
                  <a:extLst>
                    <a:ext uri="{FF2B5EF4-FFF2-40B4-BE49-F238E27FC236}">
                      <a16:creationId xmlns:a16="http://schemas.microsoft.com/office/drawing/2014/main" id="{F2EFA15B-7F68-4C3E-898B-33DC01511B66}"/>
                    </a:ext>
                  </a:extLst>
                </p:cNvPr>
                <p:cNvPicPr/>
                <p:nvPr/>
              </p:nvPicPr>
              <p:blipFill>
                <a:blip r:embed="rId230"/>
                <a:stretch>
                  <a:fillRect/>
                </a:stretch>
              </p:blipFill>
              <p:spPr>
                <a:xfrm>
                  <a:off x="4508061" y="2292598"/>
                  <a:ext cx="36864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307" name="잉크 8306">
                  <a:extLst>
                    <a:ext uri="{FF2B5EF4-FFF2-40B4-BE49-F238E27FC236}">
                      <a16:creationId xmlns:a16="http://schemas.microsoft.com/office/drawing/2014/main" id="{82B0482D-09BD-44AF-A07D-DFD76B50C55A}"/>
                    </a:ext>
                  </a:extLst>
                </p14:cNvPr>
                <p14:cNvContentPartPr/>
                <p14:nvPr/>
              </p14:nvContentPartPr>
              <p14:xfrm>
                <a:off x="4481781" y="2522998"/>
                <a:ext cx="440640" cy="327240"/>
              </p14:xfrm>
            </p:contentPart>
          </mc:Choice>
          <mc:Fallback>
            <p:pic>
              <p:nvPicPr>
                <p:cNvPr id="8307" name="잉크 8306">
                  <a:extLst>
                    <a:ext uri="{FF2B5EF4-FFF2-40B4-BE49-F238E27FC236}">
                      <a16:creationId xmlns:a16="http://schemas.microsoft.com/office/drawing/2014/main" id="{82B0482D-09BD-44AF-A07D-DFD76B50C55A}"/>
                    </a:ext>
                  </a:extLst>
                </p:cNvPr>
                <p:cNvPicPr/>
                <p:nvPr/>
              </p:nvPicPr>
              <p:blipFill>
                <a:blip r:embed="rId232"/>
                <a:stretch>
                  <a:fillRect/>
                </a:stretch>
              </p:blipFill>
              <p:spPr>
                <a:xfrm>
                  <a:off x="4463781" y="2505358"/>
                  <a:ext cx="4762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386" name="잉크 8385">
                  <a:extLst>
                    <a:ext uri="{FF2B5EF4-FFF2-40B4-BE49-F238E27FC236}">
                      <a16:creationId xmlns:a16="http://schemas.microsoft.com/office/drawing/2014/main" id="{FD63C770-0A9C-4161-A0F8-376E9D5F3C8E}"/>
                    </a:ext>
                  </a:extLst>
                </p14:cNvPr>
                <p14:cNvContentPartPr/>
                <p14:nvPr/>
              </p14:nvContentPartPr>
              <p14:xfrm>
                <a:off x="6128781" y="2256958"/>
                <a:ext cx="928800" cy="1508400"/>
              </p14:xfrm>
            </p:contentPart>
          </mc:Choice>
          <mc:Fallback>
            <p:pic>
              <p:nvPicPr>
                <p:cNvPr id="8386" name="잉크 8385">
                  <a:extLst>
                    <a:ext uri="{FF2B5EF4-FFF2-40B4-BE49-F238E27FC236}">
                      <a16:creationId xmlns:a16="http://schemas.microsoft.com/office/drawing/2014/main" id="{FD63C770-0A9C-4161-A0F8-376E9D5F3C8E}"/>
                    </a:ext>
                  </a:extLst>
                </p:cNvPr>
                <p:cNvPicPr/>
                <p:nvPr/>
              </p:nvPicPr>
              <p:blipFill>
                <a:blip r:embed="rId234"/>
                <a:stretch>
                  <a:fillRect/>
                </a:stretch>
              </p:blipFill>
              <p:spPr>
                <a:xfrm>
                  <a:off x="6111141" y="2238958"/>
                  <a:ext cx="964440" cy="154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387" name="잉크 8386">
                  <a:extLst>
                    <a:ext uri="{FF2B5EF4-FFF2-40B4-BE49-F238E27FC236}">
                      <a16:creationId xmlns:a16="http://schemas.microsoft.com/office/drawing/2014/main" id="{00BD77D7-DECF-4866-A8D6-85A5AB333348}"/>
                    </a:ext>
                  </a:extLst>
                </p14:cNvPr>
                <p14:cNvContentPartPr/>
                <p14:nvPr/>
              </p14:nvContentPartPr>
              <p14:xfrm>
                <a:off x="6334341" y="346078"/>
                <a:ext cx="416160" cy="2004480"/>
              </p14:xfrm>
            </p:contentPart>
          </mc:Choice>
          <mc:Fallback>
            <p:pic>
              <p:nvPicPr>
                <p:cNvPr id="8387" name="잉크 8386">
                  <a:extLst>
                    <a:ext uri="{FF2B5EF4-FFF2-40B4-BE49-F238E27FC236}">
                      <a16:creationId xmlns:a16="http://schemas.microsoft.com/office/drawing/2014/main" id="{00BD77D7-DECF-4866-A8D6-85A5AB333348}"/>
                    </a:ext>
                  </a:extLst>
                </p:cNvPr>
                <p:cNvPicPr/>
                <p:nvPr/>
              </p:nvPicPr>
              <p:blipFill>
                <a:blip r:embed="rId236"/>
                <a:stretch>
                  <a:fillRect/>
                </a:stretch>
              </p:blipFill>
              <p:spPr>
                <a:xfrm>
                  <a:off x="6316701" y="328078"/>
                  <a:ext cx="451800" cy="2040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388" name="잉크 8387">
                  <a:extLst>
                    <a:ext uri="{FF2B5EF4-FFF2-40B4-BE49-F238E27FC236}">
                      <a16:creationId xmlns:a16="http://schemas.microsoft.com/office/drawing/2014/main" id="{C73E2135-687A-48BA-A750-2CB9B6AD4550}"/>
                    </a:ext>
                  </a:extLst>
                </p14:cNvPr>
                <p14:cNvContentPartPr/>
                <p14:nvPr/>
              </p14:nvContentPartPr>
              <p14:xfrm>
                <a:off x="6651141" y="215758"/>
                <a:ext cx="251640" cy="182160"/>
              </p14:xfrm>
            </p:contentPart>
          </mc:Choice>
          <mc:Fallback>
            <p:pic>
              <p:nvPicPr>
                <p:cNvPr id="8388" name="잉크 8387">
                  <a:extLst>
                    <a:ext uri="{FF2B5EF4-FFF2-40B4-BE49-F238E27FC236}">
                      <a16:creationId xmlns:a16="http://schemas.microsoft.com/office/drawing/2014/main" id="{C73E2135-687A-48BA-A750-2CB9B6AD4550}"/>
                    </a:ext>
                  </a:extLst>
                </p:cNvPr>
                <p:cNvPicPr/>
                <p:nvPr/>
              </p:nvPicPr>
              <p:blipFill>
                <a:blip r:embed="rId238"/>
                <a:stretch>
                  <a:fillRect/>
                </a:stretch>
              </p:blipFill>
              <p:spPr>
                <a:xfrm>
                  <a:off x="6633141" y="198118"/>
                  <a:ext cx="287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389" name="잉크 8388">
                  <a:extLst>
                    <a:ext uri="{FF2B5EF4-FFF2-40B4-BE49-F238E27FC236}">
                      <a16:creationId xmlns:a16="http://schemas.microsoft.com/office/drawing/2014/main" id="{C63E0DC4-948F-476B-8A0D-A5D78C0FF98C}"/>
                    </a:ext>
                  </a:extLst>
                </p14:cNvPr>
                <p14:cNvContentPartPr/>
                <p14:nvPr/>
              </p14:nvContentPartPr>
              <p14:xfrm>
                <a:off x="6904941" y="125758"/>
                <a:ext cx="316440" cy="403200"/>
              </p14:xfrm>
            </p:contentPart>
          </mc:Choice>
          <mc:Fallback>
            <p:pic>
              <p:nvPicPr>
                <p:cNvPr id="8389" name="잉크 8388">
                  <a:extLst>
                    <a:ext uri="{FF2B5EF4-FFF2-40B4-BE49-F238E27FC236}">
                      <a16:creationId xmlns:a16="http://schemas.microsoft.com/office/drawing/2014/main" id="{C63E0DC4-948F-476B-8A0D-A5D78C0FF98C}"/>
                    </a:ext>
                  </a:extLst>
                </p:cNvPr>
                <p:cNvPicPr/>
                <p:nvPr/>
              </p:nvPicPr>
              <p:blipFill>
                <a:blip r:embed="rId240"/>
                <a:stretch>
                  <a:fillRect/>
                </a:stretch>
              </p:blipFill>
              <p:spPr>
                <a:xfrm>
                  <a:off x="6886941" y="107758"/>
                  <a:ext cx="3520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390" name="잉크 8389">
                  <a:extLst>
                    <a:ext uri="{FF2B5EF4-FFF2-40B4-BE49-F238E27FC236}">
                      <a16:creationId xmlns:a16="http://schemas.microsoft.com/office/drawing/2014/main" id="{2EDFEDF6-5B6C-43FB-869C-CD89B5170F8A}"/>
                    </a:ext>
                  </a:extLst>
                </p14:cNvPr>
                <p14:cNvContentPartPr/>
                <p14:nvPr/>
              </p14:nvContentPartPr>
              <p14:xfrm>
                <a:off x="7233981" y="180838"/>
                <a:ext cx="97200" cy="361800"/>
              </p14:xfrm>
            </p:contentPart>
          </mc:Choice>
          <mc:Fallback>
            <p:pic>
              <p:nvPicPr>
                <p:cNvPr id="8390" name="잉크 8389">
                  <a:extLst>
                    <a:ext uri="{FF2B5EF4-FFF2-40B4-BE49-F238E27FC236}">
                      <a16:creationId xmlns:a16="http://schemas.microsoft.com/office/drawing/2014/main" id="{2EDFEDF6-5B6C-43FB-869C-CD89B5170F8A}"/>
                    </a:ext>
                  </a:extLst>
                </p:cNvPr>
                <p:cNvPicPr/>
                <p:nvPr/>
              </p:nvPicPr>
              <p:blipFill>
                <a:blip r:embed="rId242"/>
                <a:stretch>
                  <a:fillRect/>
                </a:stretch>
              </p:blipFill>
              <p:spPr>
                <a:xfrm>
                  <a:off x="7215981" y="163198"/>
                  <a:ext cx="1328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391" name="잉크 8390">
                  <a:extLst>
                    <a:ext uri="{FF2B5EF4-FFF2-40B4-BE49-F238E27FC236}">
                      <a16:creationId xmlns:a16="http://schemas.microsoft.com/office/drawing/2014/main" id="{AB2E552A-5BB6-42EB-B77C-6634F1394BE7}"/>
                    </a:ext>
                  </a:extLst>
                </p14:cNvPr>
                <p14:cNvContentPartPr/>
                <p14:nvPr/>
              </p14:nvContentPartPr>
              <p14:xfrm>
                <a:off x="7298781" y="172918"/>
                <a:ext cx="387720" cy="243360"/>
              </p14:xfrm>
            </p:contentPart>
          </mc:Choice>
          <mc:Fallback>
            <p:pic>
              <p:nvPicPr>
                <p:cNvPr id="8391" name="잉크 8390">
                  <a:extLst>
                    <a:ext uri="{FF2B5EF4-FFF2-40B4-BE49-F238E27FC236}">
                      <a16:creationId xmlns:a16="http://schemas.microsoft.com/office/drawing/2014/main" id="{AB2E552A-5BB6-42EB-B77C-6634F1394BE7}"/>
                    </a:ext>
                  </a:extLst>
                </p:cNvPr>
                <p:cNvPicPr/>
                <p:nvPr/>
              </p:nvPicPr>
              <p:blipFill>
                <a:blip r:embed="rId244"/>
                <a:stretch>
                  <a:fillRect/>
                </a:stretch>
              </p:blipFill>
              <p:spPr>
                <a:xfrm>
                  <a:off x="7281141" y="155278"/>
                  <a:ext cx="423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392" name="잉크 8391">
                  <a:extLst>
                    <a:ext uri="{FF2B5EF4-FFF2-40B4-BE49-F238E27FC236}">
                      <a16:creationId xmlns:a16="http://schemas.microsoft.com/office/drawing/2014/main" id="{9CD7DF77-B42F-4B20-98D8-F7B26C09D94E}"/>
                    </a:ext>
                  </a:extLst>
                </p14:cNvPr>
                <p14:cNvContentPartPr/>
                <p14:nvPr/>
              </p14:nvContentPartPr>
              <p14:xfrm>
                <a:off x="7506501" y="108118"/>
                <a:ext cx="141480" cy="497880"/>
              </p14:xfrm>
            </p:contentPart>
          </mc:Choice>
          <mc:Fallback>
            <p:pic>
              <p:nvPicPr>
                <p:cNvPr id="8392" name="잉크 8391">
                  <a:extLst>
                    <a:ext uri="{FF2B5EF4-FFF2-40B4-BE49-F238E27FC236}">
                      <a16:creationId xmlns:a16="http://schemas.microsoft.com/office/drawing/2014/main" id="{9CD7DF77-B42F-4B20-98D8-F7B26C09D94E}"/>
                    </a:ext>
                  </a:extLst>
                </p:cNvPr>
                <p:cNvPicPr/>
                <p:nvPr/>
              </p:nvPicPr>
              <p:blipFill>
                <a:blip r:embed="rId246"/>
                <a:stretch>
                  <a:fillRect/>
                </a:stretch>
              </p:blipFill>
              <p:spPr>
                <a:xfrm>
                  <a:off x="7488501" y="90118"/>
                  <a:ext cx="17712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393" name="잉크 8392">
                  <a:extLst>
                    <a:ext uri="{FF2B5EF4-FFF2-40B4-BE49-F238E27FC236}">
                      <a16:creationId xmlns:a16="http://schemas.microsoft.com/office/drawing/2014/main" id="{FB3D56EC-FE1F-4E0B-8590-E753CAA18F75}"/>
                    </a:ext>
                  </a:extLst>
                </p14:cNvPr>
                <p14:cNvContentPartPr/>
                <p14:nvPr/>
              </p14:nvContentPartPr>
              <p14:xfrm>
                <a:off x="6740421" y="-35882"/>
                <a:ext cx="1071720" cy="895680"/>
              </p14:xfrm>
            </p:contentPart>
          </mc:Choice>
          <mc:Fallback>
            <p:pic>
              <p:nvPicPr>
                <p:cNvPr id="8393" name="잉크 8392">
                  <a:extLst>
                    <a:ext uri="{FF2B5EF4-FFF2-40B4-BE49-F238E27FC236}">
                      <a16:creationId xmlns:a16="http://schemas.microsoft.com/office/drawing/2014/main" id="{FB3D56EC-FE1F-4E0B-8590-E753CAA18F75}"/>
                    </a:ext>
                  </a:extLst>
                </p:cNvPr>
                <p:cNvPicPr/>
                <p:nvPr/>
              </p:nvPicPr>
              <p:blipFill>
                <a:blip r:embed="rId248"/>
                <a:stretch>
                  <a:fillRect/>
                </a:stretch>
              </p:blipFill>
              <p:spPr>
                <a:xfrm>
                  <a:off x="6722421" y="-53882"/>
                  <a:ext cx="1107360" cy="931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395" name="잉크 8394">
                  <a:extLst>
                    <a:ext uri="{FF2B5EF4-FFF2-40B4-BE49-F238E27FC236}">
                      <a16:creationId xmlns:a16="http://schemas.microsoft.com/office/drawing/2014/main" id="{8D14243B-DBA5-46DC-B51A-95EA4AD947CB}"/>
                    </a:ext>
                  </a:extLst>
                </p14:cNvPr>
                <p14:cNvContentPartPr/>
                <p14:nvPr/>
              </p14:nvContentPartPr>
              <p14:xfrm>
                <a:off x="701061" y="3867958"/>
                <a:ext cx="241560" cy="291960"/>
              </p14:xfrm>
            </p:contentPart>
          </mc:Choice>
          <mc:Fallback>
            <p:pic>
              <p:nvPicPr>
                <p:cNvPr id="8395" name="잉크 8394">
                  <a:extLst>
                    <a:ext uri="{FF2B5EF4-FFF2-40B4-BE49-F238E27FC236}">
                      <a16:creationId xmlns:a16="http://schemas.microsoft.com/office/drawing/2014/main" id="{8D14243B-DBA5-46DC-B51A-95EA4AD947CB}"/>
                    </a:ext>
                  </a:extLst>
                </p:cNvPr>
                <p:cNvPicPr/>
                <p:nvPr/>
              </p:nvPicPr>
              <p:blipFill>
                <a:blip r:embed="rId250"/>
                <a:stretch>
                  <a:fillRect/>
                </a:stretch>
              </p:blipFill>
              <p:spPr>
                <a:xfrm>
                  <a:off x="683421" y="3849958"/>
                  <a:ext cx="2772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396" name="잉크 8395">
                  <a:extLst>
                    <a:ext uri="{FF2B5EF4-FFF2-40B4-BE49-F238E27FC236}">
                      <a16:creationId xmlns:a16="http://schemas.microsoft.com/office/drawing/2014/main" id="{EB8FD0F2-AF03-4C10-89A0-C43FB8CF21B8}"/>
                    </a:ext>
                  </a:extLst>
                </p14:cNvPr>
                <p14:cNvContentPartPr/>
                <p14:nvPr/>
              </p14:nvContentPartPr>
              <p14:xfrm>
                <a:off x="861621" y="4289158"/>
                <a:ext cx="127800" cy="365760"/>
              </p14:xfrm>
            </p:contentPart>
          </mc:Choice>
          <mc:Fallback>
            <p:pic>
              <p:nvPicPr>
                <p:cNvPr id="8396" name="잉크 8395">
                  <a:extLst>
                    <a:ext uri="{FF2B5EF4-FFF2-40B4-BE49-F238E27FC236}">
                      <a16:creationId xmlns:a16="http://schemas.microsoft.com/office/drawing/2014/main" id="{EB8FD0F2-AF03-4C10-89A0-C43FB8CF21B8}"/>
                    </a:ext>
                  </a:extLst>
                </p:cNvPr>
                <p:cNvPicPr/>
                <p:nvPr/>
              </p:nvPicPr>
              <p:blipFill>
                <a:blip r:embed="rId252"/>
                <a:stretch>
                  <a:fillRect/>
                </a:stretch>
              </p:blipFill>
              <p:spPr>
                <a:xfrm>
                  <a:off x="843621" y="4271158"/>
                  <a:ext cx="16344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397" name="잉크 8396">
                  <a:extLst>
                    <a:ext uri="{FF2B5EF4-FFF2-40B4-BE49-F238E27FC236}">
                      <a16:creationId xmlns:a16="http://schemas.microsoft.com/office/drawing/2014/main" id="{C4DFBFAE-28A3-425A-BEB3-FA8B069315A0}"/>
                    </a:ext>
                  </a:extLst>
                </p14:cNvPr>
                <p14:cNvContentPartPr/>
                <p14:nvPr/>
              </p14:nvContentPartPr>
              <p14:xfrm>
                <a:off x="973221" y="4136878"/>
                <a:ext cx="428760" cy="313560"/>
              </p14:xfrm>
            </p:contentPart>
          </mc:Choice>
          <mc:Fallback>
            <p:pic>
              <p:nvPicPr>
                <p:cNvPr id="8397" name="잉크 8396">
                  <a:extLst>
                    <a:ext uri="{FF2B5EF4-FFF2-40B4-BE49-F238E27FC236}">
                      <a16:creationId xmlns:a16="http://schemas.microsoft.com/office/drawing/2014/main" id="{C4DFBFAE-28A3-425A-BEB3-FA8B069315A0}"/>
                    </a:ext>
                  </a:extLst>
                </p:cNvPr>
                <p:cNvPicPr/>
                <p:nvPr/>
              </p:nvPicPr>
              <p:blipFill>
                <a:blip r:embed="rId254"/>
                <a:stretch>
                  <a:fillRect/>
                </a:stretch>
              </p:blipFill>
              <p:spPr>
                <a:xfrm>
                  <a:off x="955581" y="4119238"/>
                  <a:ext cx="4644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398" name="잉크 8397">
                  <a:extLst>
                    <a:ext uri="{FF2B5EF4-FFF2-40B4-BE49-F238E27FC236}">
                      <a16:creationId xmlns:a16="http://schemas.microsoft.com/office/drawing/2014/main" id="{3373722E-A3F8-4C25-B51D-9E48AF0EAAC7}"/>
                    </a:ext>
                  </a:extLst>
                </p14:cNvPr>
                <p14:cNvContentPartPr/>
                <p14:nvPr/>
              </p14:nvContentPartPr>
              <p14:xfrm>
                <a:off x="1434381" y="3961918"/>
                <a:ext cx="496800" cy="260640"/>
              </p14:xfrm>
            </p:contentPart>
          </mc:Choice>
          <mc:Fallback>
            <p:pic>
              <p:nvPicPr>
                <p:cNvPr id="8398" name="잉크 8397">
                  <a:extLst>
                    <a:ext uri="{FF2B5EF4-FFF2-40B4-BE49-F238E27FC236}">
                      <a16:creationId xmlns:a16="http://schemas.microsoft.com/office/drawing/2014/main" id="{3373722E-A3F8-4C25-B51D-9E48AF0EAAC7}"/>
                    </a:ext>
                  </a:extLst>
                </p:cNvPr>
                <p:cNvPicPr/>
                <p:nvPr/>
              </p:nvPicPr>
              <p:blipFill>
                <a:blip r:embed="rId256"/>
                <a:stretch>
                  <a:fillRect/>
                </a:stretch>
              </p:blipFill>
              <p:spPr>
                <a:xfrm>
                  <a:off x="1416741" y="3944278"/>
                  <a:ext cx="5324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399" name="잉크 8398">
                  <a:extLst>
                    <a:ext uri="{FF2B5EF4-FFF2-40B4-BE49-F238E27FC236}">
                      <a16:creationId xmlns:a16="http://schemas.microsoft.com/office/drawing/2014/main" id="{B7C6C6D0-3EA0-4FF2-B8AD-8DAD5940330C}"/>
                    </a:ext>
                  </a:extLst>
                </p14:cNvPr>
                <p14:cNvContentPartPr/>
                <p14:nvPr/>
              </p14:nvContentPartPr>
              <p14:xfrm>
                <a:off x="5872101" y="1979038"/>
                <a:ext cx="1383840" cy="1587240"/>
              </p14:xfrm>
            </p:contentPart>
          </mc:Choice>
          <mc:Fallback>
            <p:pic>
              <p:nvPicPr>
                <p:cNvPr id="8399" name="잉크 8398">
                  <a:extLst>
                    <a:ext uri="{FF2B5EF4-FFF2-40B4-BE49-F238E27FC236}">
                      <a16:creationId xmlns:a16="http://schemas.microsoft.com/office/drawing/2014/main" id="{B7C6C6D0-3EA0-4FF2-B8AD-8DAD5940330C}"/>
                    </a:ext>
                  </a:extLst>
                </p:cNvPr>
                <p:cNvPicPr/>
                <p:nvPr/>
              </p:nvPicPr>
              <p:blipFill>
                <a:blip r:embed="rId258"/>
                <a:stretch>
                  <a:fillRect/>
                </a:stretch>
              </p:blipFill>
              <p:spPr>
                <a:xfrm>
                  <a:off x="5854101" y="1961038"/>
                  <a:ext cx="1419480" cy="1622880"/>
                </a:xfrm>
                <a:prstGeom prst="rect">
                  <a:avLst/>
                </a:prstGeom>
              </p:spPr>
            </p:pic>
          </mc:Fallback>
        </mc:AlternateContent>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9725672-3ACD-47F8-86B1-146327100E85}"/>
              </a:ext>
            </a:extLst>
          </p:cNvPr>
          <p:cNvPicPr>
            <a:picLocks noChangeAspect="1"/>
          </p:cNvPicPr>
          <p:nvPr/>
        </p:nvPicPr>
        <p:blipFill>
          <a:blip r:embed="rId2">
            <a:clrChange>
              <a:clrFrom>
                <a:srgbClr val="FCFEFF"/>
              </a:clrFrom>
              <a:clrTo>
                <a:srgbClr val="FCFEFF">
                  <a:alpha val="0"/>
                </a:srgbClr>
              </a:clrTo>
            </a:clrChange>
          </a:blip>
          <a:stretch>
            <a:fillRect/>
          </a:stretch>
        </p:blipFill>
        <p:spPr>
          <a:xfrm>
            <a:off x="5076056" y="1781348"/>
            <a:ext cx="3672408" cy="2307272"/>
          </a:xfrm>
          <a:prstGeom prst="rect">
            <a:avLst/>
          </a:prstGeom>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왕이여 왕이 명령을 내리사 모든 사람이 나팔과 피리와 수금과 </a:t>
            </a:r>
            <a:r>
              <a:rPr lang="ko-KR" altLang="en-US" sz="2800" dirty="0" err="1">
                <a:latin typeface="휴먼옛체" pitchFamily="18" charset="-127"/>
                <a:ea typeface="휴먼옛체" pitchFamily="18" charset="-127"/>
              </a:rPr>
              <a:t>삼현금과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양금과</a:t>
            </a:r>
            <a:r>
              <a:rPr lang="ko-KR" altLang="en-US" sz="2800" dirty="0">
                <a:latin typeface="휴먼옛체" pitchFamily="18" charset="-127"/>
                <a:ea typeface="휴먼옛체" pitchFamily="18" charset="-127"/>
              </a:rPr>
              <a:t> 생황과 및 모든 악기 소리를 듣거든 </a:t>
            </a:r>
            <a:r>
              <a:rPr lang="ko-KR" altLang="en-US" sz="2800" dirty="0" err="1">
                <a:latin typeface="휴먼옛체" pitchFamily="18" charset="-127"/>
                <a:ea typeface="휴먼옛체" pitchFamily="18" charset="-127"/>
              </a:rPr>
              <a:t>엎드</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려</a:t>
            </a:r>
            <a:r>
              <a:rPr lang="ko-KR" altLang="en-US" sz="2800" dirty="0">
                <a:latin typeface="휴먼옛체" pitchFamily="18" charset="-127"/>
                <a:ea typeface="휴먼옛체" pitchFamily="18" charset="-127"/>
              </a:rPr>
              <a:t> 금 신상에게 절할 것이라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10</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10</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You have issued a decree, O king, that everyone who hears the sound of the horn, flute, zither, lyre, harp, pipes and all kinds of music must fall down and </a:t>
            </a:r>
          </a:p>
          <a:p>
            <a:r>
              <a:rPr lang="en-US" altLang="ko-KR" sz="2800" dirty="0">
                <a:latin typeface="휴먼옛체" pitchFamily="18" charset="-127"/>
                <a:ea typeface="휴먼옛체" pitchFamily="18" charset="-127"/>
              </a:rPr>
              <a:t>worship the image of gold,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누구든지 엎드려 절하지 아니하는 자는 맹렬히 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가운데에 던져 넣음</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을 당하리라 </a:t>
            </a:r>
            <a:r>
              <a:rPr lang="ko-KR" altLang="en-US" sz="2800" b="1" dirty="0">
                <a:solidFill>
                  <a:srgbClr val="FF0000"/>
                </a:solidFill>
                <a:latin typeface="휴먼옛체" pitchFamily="18" charset="-127"/>
                <a:ea typeface="휴먼옛체" pitchFamily="18" charset="-127"/>
              </a:rPr>
              <a:t>하지 아니하셨나이까</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11</a:t>
            </a:fld>
            <a:endParaRPr lang="ko-KR" altLang="en-US" sz="1600" dirty="0"/>
          </a:p>
        </p:txBody>
      </p:sp>
      <p:sp>
        <p:nvSpPr>
          <p:cNvPr id="8199" name="Text Box 5"/>
          <p:cNvSpPr txBox="1">
            <a:spLocks noChangeArrowheads="1"/>
          </p:cNvSpPr>
          <p:nvPr/>
        </p:nvSpPr>
        <p:spPr bwMode="auto">
          <a:xfrm>
            <a:off x="1500188" y="4089400"/>
            <a:ext cx="6858000" cy="1384995"/>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and that whoever does not fall down and worship will be thrown into a </a:t>
            </a:r>
          </a:p>
          <a:p>
            <a:r>
              <a:rPr lang="en-US" altLang="ko-KR" sz="2800" dirty="0">
                <a:latin typeface="휴먼옛체" pitchFamily="18" charset="-127"/>
                <a:ea typeface="휴먼옛체" pitchFamily="18" charset="-127"/>
              </a:rPr>
              <a:t>blazing furnace.</a:t>
            </a:r>
          </a:p>
        </p:txBody>
      </p:sp>
      <p:pic>
        <p:nvPicPr>
          <p:cNvPr id="8" name="그림 7">
            <a:extLst>
              <a:ext uri="{FF2B5EF4-FFF2-40B4-BE49-F238E27FC236}">
                <a16:creationId xmlns:a16="http://schemas.microsoft.com/office/drawing/2014/main" id="{77F3AABA-E861-4131-90CC-A59DF069889F}"/>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5076056" y="1781348"/>
            <a:ext cx="3672408" cy="2307272"/>
          </a:xfrm>
          <a:prstGeom prst="rect">
            <a:avLst/>
          </a:prstGeom>
        </p:spPr>
      </p:pic>
      <p:sp>
        <p:nvSpPr>
          <p:cNvPr id="2" name="TextBox 1">
            <a:extLst>
              <a:ext uri="{FF2B5EF4-FFF2-40B4-BE49-F238E27FC236}">
                <a16:creationId xmlns:a16="http://schemas.microsoft.com/office/drawing/2014/main" id="{E8792420-A173-4041-AEEC-6C8F627FD6DD}"/>
              </a:ext>
            </a:extLst>
          </p:cNvPr>
          <p:cNvSpPr txBox="1"/>
          <p:nvPr/>
        </p:nvSpPr>
        <p:spPr>
          <a:xfrm>
            <a:off x="7308304" y="6237312"/>
            <a:ext cx="1835696" cy="461665"/>
          </a:xfrm>
          <a:prstGeom prst="rect">
            <a:avLst/>
          </a:prstGeom>
          <a:noFill/>
        </p:spPr>
        <p:txBody>
          <a:bodyPr wrap="square" rtlCol="0">
            <a:spAutoFit/>
          </a:bodyPr>
          <a:lstStyle/>
          <a:p>
            <a:r>
              <a:rPr lang="ko-KR" altLang="en-US" sz="2400"/>
              <a:t>법을 변경</a:t>
            </a:r>
            <a:endParaRPr lang="ko-KR"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294403D5-8699-42F7-99E0-3544F876846A}"/>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5076056" y="1781348"/>
            <a:ext cx="3672408" cy="2307272"/>
          </a:xfrm>
          <a:prstGeom prst="rect">
            <a:avLst/>
          </a:prstGeom>
        </p:spPr>
      </p:pic>
      <p:sp>
        <p:nvSpPr>
          <p:cNvPr id="8194" name="Text Box 5"/>
          <p:cNvSpPr txBox="1">
            <a:spLocks noChangeArrowheads="1"/>
          </p:cNvSpPr>
          <p:nvPr/>
        </p:nvSpPr>
        <p:spPr bwMode="auto">
          <a:xfrm>
            <a:off x="1500188" y="764704"/>
            <a:ext cx="6858000" cy="2677656"/>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이제 몇 </a:t>
            </a:r>
            <a:r>
              <a:rPr lang="ko-KR" altLang="en-US" sz="2800" dirty="0">
                <a:solidFill>
                  <a:srgbClr val="FF0000"/>
                </a:solidFill>
                <a:highlight>
                  <a:srgbClr val="FFFF00"/>
                </a:highlight>
                <a:latin typeface="휴먼옛체" pitchFamily="18" charset="-127"/>
                <a:ea typeface="휴먼옛체" pitchFamily="18" charset="-127"/>
              </a:rPr>
              <a:t>유다 사람 </a:t>
            </a:r>
            <a:r>
              <a:rPr lang="ko-KR" altLang="en-US" sz="2800" dirty="0" err="1">
                <a:solidFill>
                  <a:srgbClr val="FF0000"/>
                </a:solidFill>
                <a:highlight>
                  <a:srgbClr val="FFFF00"/>
                </a:highlight>
                <a:latin typeface="휴먼옛체" pitchFamily="18" charset="-127"/>
                <a:ea typeface="휴먼옛체" pitchFamily="18" charset="-127"/>
              </a:rPr>
              <a:t>사드락과</a:t>
            </a:r>
            <a:r>
              <a:rPr lang="ko-KR" altLang="en-US" sz="2800" dirty="0">
                <a:solidFill>
                  <a:srgbClr val="FF0000"/>
                </a:solidFill>
                <a:highlight>
                  <a:srgbClr val="FFFF00"/>
                </a:highlight>
                <a:latin typeface="휴먼옛체" pitchFamily="18" charset="-127"/>
                <a:ea typeface="휴먼옛체" pitchFamily="18" charset="-127"/>
              </a:rPr>
              <a:t> </a:t>
            </a:r>
            <a:r>
              <a:rPr lang="ko-KR" altLang="en-US" sz="2800" dirty="0" err="1">
                <a:solidFill>
                  <a:srgbClr val="FF0000"/>
                </a:solidFill>
                <a:highlight>
                  <a:srgbClr val="FFFF00"/>
                </a:highlight>
                <a:latin typeface="휴먼옛체" pitchFamily="18" charset="-127"/>
                <a:ea typeface="휴먼옛체" pitchFamily="18" charset="-127"/>
              </a:rPr>
              <a:t>메삭과</a:t>
            </a:r>
            <a:r>
              <a:rPr lang="ko-KR" altLang="en-US" sz="2800" dirty="0">
                <a:solidFill>
                  <a:srgbClr val="FF0000"/>
                </a:solidFill>
                <a:highlight>
                  <a:srgbClr val="FFFF00"/>
                </a:highlight>
                <a:latin typeface="휴먼옛체" pitchFamily="18" charset="-127"/>
                <a:ea typeface="휴먼옛체" pitchFamily="18" charset="-127"/>
              </a:rPr>
              <a:t> </a:t>
            </a:r>
            <a:r>
              <a:rPr lang="ko-KR" altLang="en-US" sz="2800" dirty="0" err="1">
                <a:solidFill>
                  <a:srgbClr val="FF0000"/>
                </a:solidFill>
                <a:highlight>
                  <a:srgbClr val="FFFF00"/>
                </a:highlight>
                <a:latin typeface="휴먼옛체" pitchFamily="18" charset="-127"/>
                <a:ea typeface="휴먼옛체" pitchFamily="18" charset="-127"/>
              </a:rPr>
              <a:t>아벳느고</a:t>
            </a:r>
            <a:r>
              <a:rPr lang="ko-KR" altLang="en-US" sz="2800" dirty="0" err="1">
                <a:latin typeface="휴먼옛체" pitchFamily="18" charset="-127"/>
                <a:ea typeface="휴먼옛체" pitchFamily="18" charset="-127"/>
              </a:rPr>
              <a:t>는</a:t>
            </a:r>
            <a:r>
              <a:rPr lang="ko-KR" altLang="en-US" sz="2800" dirty="0">
                <a:latin typeface="휴먼옛체" pitchFamily="18" charset="-127"/>
                <a:ea typeface="휴먼옛체" pitchFamily="18" charset="-127"/>
              </a:rPr>
              <a:t> 왕이 세워 바벨론 지방을 다스리게 하신 자이거늘 왕이여 이 사람들이 왕을 높이지 아니하며 </a:t>
            </a:r>
            <a:r>
              <a:rPr lang="ko-KR" altLang="en-US" sz="2800" dirty="0">
                <a:solidFill>
                  <a:srgbClr val="FF0000"/>
                </a:solidFill>
                <a:highlight>
                  <a:srgbClr val="FFFF00"/>
                </a:highlight>
                <a:latin typeface="휴먼옛체" pitchFamily="18" charset="-127"/>
                <a:ea typeface="휴먼옛체" pitchFamily="18" charset="-127"/>
              </a:rPr>
              <a:t>왕의 신들을 섬기지 아니하며 왕이 세우신 금 신상에게 절하</a:t>
            </a:r>
            <a:endParaRPr lang="en-US" altLang="ko-KR" sz="2800" dirty="0">
              <a:solidFill>
                <a:srgbClr val="FF0000"/>
              </a:solidFill>
              <a:highlight>
                <a:srgbClr val="FFFF00"/>
              </a:highlight>
              <a:latin typeface="휴먼옛체" pitchFamily="18" charset="-127"/>
              <a:ea typeface="휴먼옛체" pitchFamily="18" charset="-127"/>
            </a:endParaRPr>
          </a:p>
          <a:p>
            <a:r>
              <a:rPr lang="ko-KR" altLang="en-US" sz="2800" dirty="0">
                <a:solidFill>
                  <a:srgbClr val="FF0000"/>
                </a:solidFill>
                <a:highlight>
                  <a:srgbClr val="FFFF00"/>
                </a:highlight>
                <a:latin typeface="휴먼옛체" pitchFamily="18" charset="-127"/>
                <a:ea typeface="휴먼옛체" pitchFamily="18" charset="-127"/>
              </a:rPr>
              <a:t>지 아니하나이다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12</a:t>
            </a:fld>
            <a:endParaRPr lang="ko-KR" altLang="en-US" sz="1600" dirty="0"/>
          </a:p>
        </p:txBody>
      </p:sp>
      <p:sp>
        <p:nvSpPr>
          <p:cNvPr id="8199" name="Text Box 5"/>
          <p:cNvSpPr txBox="1">
            <a:spLocks noChangeArrowheads="1"/>
          </p:cNvSpPr>
          <p:nvPr/>
        </p:nvSpPr>
        <p:spPr bwMode="auto">
          <a:xfrm>
            <a:off x="1500188" y="3920857"/>
            <a:ext cx="6960244" cy="3108543"/>
          </a:xfrm>
          <a:prstGeom prst="rect">
            <a:avLst/>
          </a:prstGeom>
          <a:noFill/>
          <a:ln w="9525">
            <a:noFill/>
            <a:miter lim="800000"/>
            <a:headEnd/>
            <a:tailEnd/>
          </a:ln>
        </p:spPr>
        <p:txBody>
          <a:bodyPr wrap="square">
            <a:spAutoFit/>
          </a:bodyPr>
          <a:lstStyle/>
          <a:p>
            <a:pPr algn="dist"/>
            <a:r>
              <a:rPr lang="en-US" altLang="ko-KR" sz="2700" dirty="0">
                <a:latin typeface="휴먼옛체" pitchFamily="18" charset="-127"/>
                <a:ea typeface="휴먼옛체" pitchFamily="18" charset="-127"/>
              </a:rPr>
              <a:t>But there are some Jews whom you have set over the affairs of the province of Babylon--</a:t>
            </a:r>
            <a:r>
              <a:rPr lang="en-US" altLang="ko-KR" sz="2700" dirty="0">
                <a:solidFill>
                  <a:srgbClr val="FF0000"/>
                </a:solidFill>
                <a:highlight>
                  <a:srgbClr val="FFFF00"/>
                </a:highlight>
                <a:latin typeface="휴먼옛체" pitchFamily="18" charset="-127"/>
                <a:ea typeface="휴먼옛체" pitchFamily="18" charset="-127"/>
              </a:rPr>
              <a:t>Shadrach, Meshach and Abednego</a:t>
            </a:r>
            <a:r>
              <a:rPr lang="en-US" altLang="ko-KR" sz="2700" dirty="0">
                <a:latin typeface="휴먼옛체" pitchFamily="18" charset="-127"/>
                <a:ea typeface="휴먼옛체" pitchFamily="18" charset="-127"/>
              </a:rPr>
              <a:t>--who pay no attention to you, O king. </a:t>
            </a:r>
            <a:r>
              <a:rPr lang="en-US" altLang="ko-KR" sz="2700" dirty="0">
                <a:solidFill>
                  <a:srgbClr val="FF0000"/>
                </a:solidFill>
                <a:highlight>
                  <a:srgbClr val="FFFF00"/>
                </a:highlight>
                <a:latin typeface="휴먼옛체" pitchFamily="18" charset="-127"/>
                <a:ea typeface="휴먼옛체" pitchFamily="18" charset="-127"/>
              </a:rPr>
              <a:t>They neither serve your gods nor worship the image of gold you have set </a:t>
            </a:r>
          </a:p>
          <a:p>
            <a:r>
              <a:rPr lang="en-US" altLang="ko-KR" sz="2700" dirty="0">
                <a:solidFill>
                  <a:srgbClr val="FF0000"/>
                </a:solidFill>
                <a:highlight>
                  <a:srgbClr val="FFFF00"/>
                </a:highlight>
                <a:latin typeface="휴먼옛체" pitchFamily="18" charset="-127"/>
                <a:ea typeface="휴먼옛체" pitchFamily="18" charset="-127"/>
              </a:rPr>
              <a:t>up.”</a:t>
            </a:r>
          </a:p>
        </p:txBody>
      </p:sp>
      <p:sp>
        <p:nvSpPr>
          <p:cNvPr id="2" name="TextBox 1">
            <a:extLst>
              <a:ext uri="{FF2B5EF4-FFF2-40B4-BE49-F238E27FC236}">
                <a16:creationId xmlns:a16="http://schemas.microsoft.com/office/drawing/2014/main" id="{130C01CE-A1F0-4D77-AE19-702FC7C829B5}"/>
              </a:ext>
            </a:extLst>
          </p:cNvPr>
          <p:cNvSpPr txBox="1"/>
          <p:nvPr/>
        </p:nvSpPr>
        <p:spPr>
          <a:xfrm>
            <a:off x="7236296" y="6453336"/>
            <a:ext cx="2160240" cy="400110"/>
          </a:xfrm>
          <a:prstGeom prst="rect">
            <a:avLst/>
          </a:prstGeom>
          <a:noFill/>
        </p:spPr>
        <p:txBody>
          <a:bodyPr wrap="square" rtlCol="0">
            <a:spAutoFit/>
          </a:bodyPr>
          <a:lstStyle/>
          <a:p>
            <a:r>
              <a:rPr lang="ko-KR" altLang="en-US" sz="2000" dirty="0"/>
              <a:t>애국심 </a:t>
            </a:r>
            <a:r>
              <a:rPr lang="en-US" altLang="ko-KR" sz="2000" dirty="0"/>
              <a:t>VS </a:t>
            </a:r>
            <a:r>
              <a:rPr lang="ko-KR" altLang="en-US" sz="2000" dirty="0"/>
              <a:t>믿음</a:t>
            </a:r>
            <a:endParaRPr lang="ko-KR" altLang="en-US" dirty="0"/>
          </a:p>
        </p:txBody>
      </p:sp>
      <mc:AlternateContent xmlns:mc="http://schemas.openxmlformats.org/markup-compatibility/2006">
        <mc:Choice xmlns:p14="http://schemas.microsoft.com/office/powerpoint/2010/main" Requires="p14">
          <p:contentPart p14:bwMode="auto" r:id="rId4">
            <p14:nvContentPartPr>
              <p14:cNvPr id="9" name="잉크 8">
                <a:extLst>
                  <a:ext uri="{FF2B5EF4-FFF2-40B4-BE49-F238E27FC236}">
                    <a16:creationId xmlns:a16="http://schemas.microsoft.com/office/drawing/2014/main" id="{62EC44F0-39D6-4DA4-9D8E-5DC5C2788318}"/>
                  </a:ext>
                </a:extLst>
              </p14:cNvPr>
              <p14:cNvContentPartPr/>
              <p14:nvPr/>
            </p14:nvContentPartPr>
            <p14:xfrm>
              <a:off x="7079901" y="6337558"/>
              <a:ext cx="2050920" cy="601200"/>
            </p14:xfrm>
          </p:contentPart>
        </mc:Choice>
        <mc:Fallback>
          <p:pic>
            <p:nvPicPr>
              <p:cNvPr id="9" name="잉크 8">
                <a:extLst>
                  <a:ext uri="{FF2B5EF4-FFF2-40B4-BE49-F238E27FC236}">
                    <a16:creationId xmlns:a16="http://schemas.microsoft.com/office/drawing/2014/main" id="{62EC44F0-39D6-4DA4-9D8E-5DC5C2788318}"/>
                  </a:ext>
                </a:extLst>
              </p:cNvPr>
              <p:cNvPicPr/>
              <p:nvPr/>
            </p:nvPicPr>
            <p:blipFill>
              <a:blip r:embed="rId5"/>
              <a:stretch>
                <a:fillRect/>
              </a:stretch>
            </p:blipFill>
            <p:spPr>
              <a:xfrm>
                <a:off x="7061901" y="6319558"/>
                <a:ext cx="2086560" cy="636840"/>
              </a:xfrm>
              <a:prstGeom prst="rect">
                <a:avLst/>
              </a:prstGeom>
            </p:spPr>
          </p:pic>
        </mc:Fallback>
      </mc:AlternateContent>
      <p:grpSp>
        <p:nvGrpSpPr>
          <p:cNvPr id="36" name="그룹 35">
            <a:extLst>
              <a:ext uri="{FF2B5EF4-FFF2-40B4-BE49-F238E27FC236}">
                <a16:creationId xmlns:a16="http://schemas.microsoft.com/office/drawing/2014/main" id="{9D569A1B-951D-4436-A022-A239B6CC8B93}"/>
              </a:ext>
            </a:extLst>
          </p:cNvPr>
          <p:cNvGrpSpPr/>
          <p:nvPr/>
        </p:nvGrpSpPr>
        <p:grpSpPr>
          <a:xfrm>
            <a:off x="3396381" y="176158"/>
            <a:ext cx="3934080" cy="523800"/>
            <a:chOff x="3396381" y="176158"/>
            <a:chExt cx="3934080" cy="523800"/>
          </a:xfrm>
        </p:grpSpPr>
        <mc:AlternateContent xmlns:mc="http://schemas.openxmlformats.org/markup-compatibility/2006">
          <mc:Choice xmlns:p14="http://schemas.microsoft.com/office/powerpoint/2010/main" Requires="p14">
            <p:contentPart p14:bwMode="auto" r:id="rId6">
              <p14:nvContentPartPr>
                <p14:cNvPr id="26" name="잉크 25">
                  <a:extLst>
                    <a:ext uri="{FF2B5EF4-FFF2-40B4-BE49-F238E27FC236}">
                      <a16:creationId xmlns:a16="http://schemas.microsoft.com/office/drawing/2014/main" id="{3330C903-6385-42FF-9A21-FD90D27A039A}"/>
                    </a:ext>
                  </a:extLst>
                </p14:cNvPr>
                <p14:cNvContentPartPr/>
                <p14:nvPr/>
              </p14:nvContentPartPr>
              <p14:xfrm>
                <a:off x="3396381" y="548758"/>
                <a:ext cx="91080" cy="151200"/>
              </p14:xfrm>
            </p:contentPart>
          </mc:Choice>
          <mc:Fallback>
            <p:pic>
              <p:nvPicPr>
                <p:cNvPr id="26" name="잉크 25">
                  <a:extLst>
                    <a:ext uri="{FF2B5EF4-FFF2-40B4-BE49-F238E27FC236}">
                      <a16:creationId xmlns:a16="http://schemas.microsoft.com/office/drawing/2014/main" id="{3330C903-6385-42FF-9A21-FD90D27A039A}"/>
                    </a:ext>
                  </a:extLst>
                </p:cNvPr>
                <p:cNvPicPr/>
                <p:nvPr/>
              </p:nvPicPr>
              <p:blipFill>
                <a:blip r:embed="rId7"/>
                <a:stretch>
                  <a:fillRect/>
                </a:stretch>
              </p:blipFill>
              <p:spPr>
                <a:xfrm>
                  <a:off x="3378381" y="531118"/>
                  <a:ext cx="126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잉크 26">
                  <a:extLst>
                    <a:ext uri="{FF2B5EF4-FFF2-40B4-BE49-F238E27FC236}">
                      <a16:creationId xmlns:a16="http://schemas.microsoft.com/office/drawing/2014/main" id="{9F5F6E32-E0A4-42D0-BA83-B899E0695143}"/>
                    </a:ext>
                  </a:extLst>
                </p14:cNvPr>
                <p14:cNvContentPartPr/>
                <p14:nvPr/>
              </p14:nvContentPartPr>
              <p14:xfrm>
                <a:off x="3443541" y="307558"/>
                <a:ext cx="90720" cy="74880"/>
              </p14:xfrm>
            </p:contentPart>
          </mc:Choice>
          <mc:Fallback>
            <p:pic>
              <p:nvPicPr>
                <p:cNvPr id="27" name="잉크 26">
                  <a:extLst>
                    <a:ext uri="{FF2B5EF4-FFF2-40B4-BE49-F238E27FC236}">
                      <a16:creationId xmlns:a16="http://schemas.microsoft.com/office/drawing/2014/main" id="{9F5F6E32-E0A4-42D0-BA83-B899E0695143}"/>
                    </a:ext>
                  </a:extLst>
                </p:cNvPr>
                <p:cNvPicPr/>
                <p:nvPr/>
              </p:nvPicPr>
              <p:blipFill>
                <a:blip r:embed="rId9"/>
                <a:stretch>
                  <a:fillRect/>
                </a:stretch>
              </p:blipFill>
              <p:spPr>
                <a:xfrm>
                  <a:off x="3425901" y="289918"/>
                  <a:ext cx="126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잉크 27">
                  <a:extLst>
                    <a:ext uri="{FF2B5EF4-FFF2-40B4-BE49-F238E27FC236}">
                      <a16:creationId xmlns:a16="http://schemas.microsoft.com/office/drawing/2014/main" id="{1BB61B76-5A77-4956-96E4-15ED5DF2F32D}"/>
                    </a:ext>
                  </a:extLst>
                </p14:cNvPr>
                <p14:cNvContentPartPr/>
                <p14:nvPr/>
              </p14:nvContentPartPr>
              <p14:xfrm>
                <a:off x="5048421" y="176158"/>
                <a:ext cx="70200" cy="40680"/>
              </p14:xfrm>
            </p:contentPart>
          </mc:Choice>
          <mc:Fallback>
            <p:pic>
              <p:nvPicPr>
                <p:cNvPr id="28" name="잉크 27">
                  <a:extLst>
                    <a:ext uri="{FF2B5EF4-FFF2-40B4-BE49-F238E27FC236}">
                      <a16:creationId xmlns:a16="http://schemas.microsoft.com/office/drawing/2014/main" id="{1BB61B76-5A77-4956-96E4-15ED5DF2F32D}"/>
                    </a:ext>
                  </a:extLst>
                </p:cNvPr>
                <p:cNvPicPr/>
                <p:nvPr/>
              </p:nvPicPr>
              <p:blipFill>
                <a:blip r:embed="rId11"/>
                <a:stretch>
                  <a:fillRect/>
                </a:stretch>
              </p:blipFill>
              <p:spPr>
                <a:xfrm>
                  <a:off x="5030781" y="158158"/>
                  <a:ext cx="105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잉크 28">
                  <a:extLst>
                    <a:ext uri="{FF2B5EF4-FFF2-40B4-BE49-F238E27FC236}">
                      <a16:creationId xmlns:a16="http://schemas.microsoft.com/office/drawing/2014/main" id="{4446BEF1-F2D4-4815-91BA-42264517B70E}"/>
                    </a:ext>
                  </a:extLst>
                </p14:cNvPr>
                <p14:cNvContentPartPr/>
                <p14:nvPr/>
              </p14:nvContentPartPr>
              <p14:xfrm>
                <a:off x="7043181" y="335998"/>
                <a:ext cx="287280" cy="144000"/>
              </p14:xfrm>
            </p:contentPart>
          </mc:Choice>
          <mc:Fallback>
            <p:pic>
              <p:nvPicPr>
                <p:cNvPr id="29" name="잉크 28">
                  <a:extLst>
                    <a:ext uri="{FF2B5EF4-FFF2-40B4-BE49-F238E27FC236}">
                      <a16:creationId xmlns:a16="http://schemas.microsoft.com/office/drawing/2014/main" id="{4446BEF1-F2D4-4815-91BA-42264517B70E}"/>
                    </a:ext>
                  </a:extLst>
                </p:cNvPr>
                <p:cNvPicPr/>
                <p:nvPr/>
              </p:nvPicPr>
              <p:blipFill>
                <a:blip r:embed="rId13"/>
                <a:stretch>
                  <a:fillRect/>
                </a:stretch>
              </p:blipFill>
              <p:spPr>
                <a:xfrm>
                  <a:off x="7025181" y="317998"/>
                  <a:ext cx="322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잉크 29">
                  <a:extLst>
                    <a:ext uri="{FF2B5EF4-FFF2-40B4-BE49-F238E27FC236}">
                      <a16:creationId xmlns:a16="http://schemas.microsoft.com/office/drawing/2014/main" id="{25D91D3C-0306-4B48-8FD2-20932E6FAE12}"/>
                    </a:ext>
                  </a:extLst>
                </p14:cNvPr>
                <p14:cNvContentPartPr/>
                <p14:nvPr/>
              </p14:nvContentPartPr>
              <p14:xfrm>
                <a:off x="5276661" y="184798"/>
                <a:ext cx="1004040" cy="237960"/>
              </p14:xfrm>
            </p:contentPart>
          </mc:Choice>
          <mc:Fallback>
            <p:pic>
              <p:nvPicPr>
                <p:cNvPr id="30" name="잉크 29">
                  <a:extLst>
                    <a:ext uri="{FF2B5EF4-FFF2-40B4-BE49-F238E27FC236}">
                      <a16:creationId xmlns:a16="http://schemas.microsoft.com/office/drawing/2014/main" id="{25D91D3C-0306-4B48-8FD2-20932E6FAE12}"/>
                    </a:ext>
                  </a:extLst>
                </p:cNvPr>
                <p:cNvPicPr/>
                <p:nvPr/>
              </p:nvPicPr>
              <p:blipFill>
                <a:blip r:embed="rId15"/>
                <a:stretch>
                  <a:fillRect/>
                </a:stretch>
              </p:blipFill>
              <p:spPr>
                <a:xfrm>
                  <a:off x="5258661" y="167158"/>
                  <a:ext cx="10396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잉크 30">
                  <a:extLst>
                    <a:ext uri="{FF2B5EF4-FFF2-40B4-BE49-F238E27FC236}">
                      <a16:creationId xmlns:a16="http://schemas.microsoft.com/office/drawing/2014/main" id="{DC5F25F1-9780-446E-94E9-B42C25B8DFA4}"/>
                    </a:ext>
                  </a:extLst>
                </p14:cNvPr>
                <p14:cNvContentPartPr/>
                <p14:nvPr/>
              </p14:nvContentPartPr>
              <p14:xfrm>
                <a:off x="5948781" y="255718"/>
                <a:ext cx="347400" cy="256320"/>
              </p14:xfrm>
            </p:contentPart>
          </mc:Choice>
          <mc:Fallback>
            <p:pic>
              <p:nvPicPr>
                <p:cNvPr id="31" name="잉크 30">
                  <a:extLst>
                    <a:ext uri="{FF2B5EF4-FFF2-40B4-BE49-F238E27FC236}">
                      <a16:creationId xmlns:a16="http://schemas.microsoft.com/office/drawing/2014/main" id="{DC5F25F1-9780-446E-94E9-B42C25B8DFA4}"/>
                    </a:ext>
                  </a:extLst>
                </p:cNvPr>
                <p:cNvPicPr/>
                <p:nvPr/>
              </p:nvPicPr>
              <p:blipFill>
                <a:blip r:embed="rId17"/>
                <a:stretch>
                  <a:fillRect/>
                </a:stretch>
              </p:blipFill>
              <p:spPr>
                <a:xfrm>
                  <a:off x="5930781" y="237718"/>
                  <a:ext cx="3830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잉크 31">
                  <a:extLst>
                    <a:ext uri="{FF2B5EF4-FFF2-40B4-BE49-F238E27FC236}">
                      <a16:creationId xmlns:a16="http://schemas.microsoft.com/office/drawing/2014/main" id="{DE7D49C0-583B-4896-9A3A-B4C9D05EFA9C}"/>
                    </a:ext>
                  </a:extLst>
                </p14:cNvPr>
                <p14:cNvContentPartPr/>
                <p14:nvPr/>
              </p14:nvContentPartPr>
              <p14:xfrm>
                <a:off x="3950421" y="388558"/>
                <a:ext cx="1595520" cy="176760"/>
              </p14:xfrm>
            </p:contentPart>
          </mc:Choice>
          <mc:Fallback>
            <p:pic>
              <p:nvPicPr>
                <p:cNvPr id="32" name="잉크 31">
                  <a:extLst>
                    <a:ext uri="{FF2B5EF4-FFF2-40B4-BE49-F238E27FC236}">
                      <a16:creationId xmlns:a16="http://schemas.microsoft.com/office/drawing/2014/main" id="{DE7D49C0-583B-4896-9A3A-B4C9D05EFA9C}"/>
                    </a:ext>
                  </a:extLst>
                </p:cNvPr>
                <p:cNvPicPr/>
                <p:nvPr/>
              </p:nvPicPr>
              <p:blipFill>
                <a:blip r:embed="rId19"/>
                <a:stretch>
                  <a:fillRect/>
                </a:stretch>
              </p:blipFill>
              <p:spPr>
                <a:xfrm>
                  <a:off x="3932781" y="370918"/>
                  <a:ext cx="1631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3" name="잉크 32">
                  <a:extLst>
                    <a:ext uri="{FF2B5EF4-FFF2-40B4-BE49-F238E27FC236}">
                      <a16:creationId xmlns:a16="http://schemas.microsoft.com/office/drawing/2014/main" id="{0788B512-5B1B-4048-8F4A-EEC5601C88A1}"/>
                    </a:ext>
                  </a:extLst>
                </p14:cNvPr>
                <p14:cNvContentPartPr/>
                <p14:nvPr/>
              </p14:nvContentPartPr>
              <p14:xfrm>
                <a:off x="5436501" y="427078"/>
                <a:ext cx="94680" cy="87480"/>
              </p14:xfrm>
            </p:contentPart>
          </mc:Choice>
          <mc:Fallback>
            <p:pic>
              <p:nvPicPr>
                <p:cNvPr id="33" name="잉크 32">
                  <a:extLst>
                    <a:ext uri="{FF2B5EF4-FFF2-40B4-BE49-F238E27FC236}">
                      <a16:creationId xmlns:a16="http://schemas.microsoft.com/office/drawing/2014/main" id="{0788B512-5B1B-4048-8F4A-EEC5601C88A1}"/>
                    </a:ext>
                  </a:extLst>
                </p:cNvPr>
                <p:cNvPicPr/>
                <p:nvPr/>
              </p:nvPicPr>
              <p:blipFill>
                <a:blip r:embed="rId21"/>
                <a:stretch>
                  <a:fillRect/>
                </a:stretch>
              </p:blipFill>
              <p:spPr>
                <a:xfrm>
                  <a:off x="5418861" y="409438"/>
                  <a:ext cx="130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 name="잉크 33">
                  <a:extLst>
                    <a:ext uri="{FF2B5EF4-FFF2-40B4-BE49-F238E27FC236}">
                      <a16:creationId xmlns:a16="http://schemas.microsoft.com/office/drawing/2014/main" id="{F1D6A5CC-88E4-4332-968B-AA360394B1DA}"/>
                    </a:ext>
                  </a:extLst>
                </p14:cNvPr>
                <p14:cNvContentPartPr/>
                <p14:nvPr/>
              </p14:nvContentPartPr>
              <p14:xfrm>
                <a:off x="3711741" y="364078"/>
                <a:ext cx="3037680" cy="324360"/>
              </p14:xfrm>
            </p:contentPart>
          </mc:Choice>
          <mc:Fallback>
            <p:pic>
              <p:nvPicPr>
                <p:cNvPr id="34" name="잉크 33">
                  <a:extLst>
                    <a:ext uri="{FF2B5EF4-FFF2-40B4-BE49-F238E27FC236}">
                      <a16:creationId xmlns:a16="http://schemas.microsoft.com/office/drawing/2014/main" id="{F1D6A5CC-88E4-4332-968B-AA360394B1DA}"/>
                    </a:ext>
                  </a:extLst>
                </p:cNvPr>
                <p:cNvPicPr/>
                <p:nvPr/>
              </p:nvPicPr>
              <p:blipFill>
                <a:blip r:embed="rId23"/>
                <a:stretch>
                  <a:fillRect/>
                </a:stretch>
              </p:blipFill>
              <p:spPr>
                <a:xfrm>
                  <a:off x="3694101" y="346438"/>
                  <a:ext cx="30733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잉크 34">
                  <a:extLst>
                    <a:ext uri="{FF2B5EF4-FFF2-40B4-BE49-F238E27FC236}">
                      <a16:creationId xmlns:a16="http://schemas.microsoft.com/office/drawing/2014/main" id="{BBB15B7A-D519-4EE2-BB98-6D174CA4510D}"/>
                    </a:ext>
                  </a:extLst>
                </p14:cNvPr>
                <p14:cNvContentPartPr/>
                <p14:nvPr/>
              </p14:nvContentPartPr>
              <p14:xfrm>
                <a:off x="6662301" y="259678"/>
                <a:ext cx="92160" cy="244080"/>
              </p14:xfrm>
            </p:contentPart>
          </mc:Choice>
          <mc:Fallback>
            <p:pic>
              <p:nvPicPr>
                <p:cNvPr id="35" name="잉크 34">
                  <a:extLst>
                    <a:ext uri="{FF2B5EF4-FFF2-40B4-BE49-F238E27FC236}">
                      <a16:creationId xmlns:a16="http://schemas.microsoft.com/office/drawing/2014/main" id="{BBB15B7A-D519-4EE2-BB98-6D174CA4510D}"/>
                    </a:ext>
                  </a:extLst>
                </p:cNvPr>
                <p:cNvPicPr/>
                <p:nvPr/>
              </p:nvPicPr>
              <p:blipFill>
                <a:blip r:embed="rId25"/>
                <a:stretch>
                  <a:fillRect/>
                </a:stretch>
              </p:blipFill>
              <p:spPr>
                <a:xfrm>
                  <a:off x="6644301" y="242038"/>
                  <a:ext cx="127800" cy="27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7" name="잉크 36">
                <a:extLst>
                  <a:ext uri="{FF2B5EF4-FFF2-40B4-BE49-F238E27FC236}">
                    <a16:creationId xmlns:a16="http://schemas.microsoft.com/office/drawing/2014/main" id="{2222DC93-7229-4397-9E36-698B5A42834E}"/>
                  </a:ext>
                </a:extLst>
              </p14:cNvPr>
              <p14:cNvContentPartPr/>
              <p14:nvPr/>
            </p14:nvContentPartPr>
            <p14:xfrm>
              <a:off x="5325981" y="5526838"/>
              <a:ext cx="381600" cy="538920"/>
            </p14:xfrm>
          </p:contentPart>
        </mc:Choice>
        <mc:Fallback>
          <p:pic>
            <p:nvPicPr>
              <p:cNvPr id="37" name="잉크 36">
                <a:extLst>
                  <a:ext uri="{FF2B5EF4-FFF2-40B4-BE49-F238E27FC236}">
                    <a16:creationId xmlns:a16="http://schemas.microsoft.com/office/drawing/2014/main" id="{2222DC93-7229-4397-9E36-698B5A42834E}"/>
                  </a:ext>
                </a:extLst>
              </p:cNvPr>
              <p:cNvPicPr/>
              <p:nvPr/>
            </p:nvPicPr>
            <p:blipFill>
              <a:blip r:embed="rId27"/>
              <a:stretch>
                <a:fillRect/>
              </a:stretch>
            </p:blipFill>
            <p:spPr>
              <a:xfrm>
                <a:off x="5308341" y="5509198"/>
                <a:ext cx="417240" cy="574560"/>
              </a:xfrm>
              <a:prstGeom prst="rect">
                <a:avLst/>
              </a:prstGeom>
            </p:spPr>
          </p:pic>
        </mc:Fallback>
      </mc:AlternateContent>
      <p:grpSp>
        <p:nvGrpSpPr>
          <p:cNvPr id="40" name="그룹 39">
            <a:extLst>
              <a:ext uri="{FF2B5EF4-FFF2-40B4-BE49-F238E27FC236}">
                <a16:creationId xmlns:a16="http://schemas.microsoft.com/office/drawing/2014/main" id="{687DD34F-340B-4E79-8FA5-BFF4BEF81FDD}"/>
              </a:ext>
            </a:extLst>
          </p:cNvPr>
          <p:cNvGrpSpPr/>
          <p:nvPr/>
        </p:nvGrpSpPr>
        <p:grpSpPr>
          <a:xfrm>
            <a:off x="7120581" y="6337918"/>
            <a:ext cx="1873440" cy="652320"/>
            <a:chOff x="7120581" y="6337918"/>
            <a:chExt cx="1873440" cy="652320"/>
          </a:xfrm>
        </p:grpSpPr>
        <mc:AlternateContent xmlns:mc="http://schemas.openxmlformats.org/markup-compatibility/2006">
          <mc:Choice xmlns:p14="http://schemas.microsoft.com/office/powerpoint/2010/main" Requires="p14">
            <p:contentPart p14:bwMode="auto" r:id="rId28">
              <p14:nvContentPartPr>
                <p14:cNvPr id="38" name="잉크 37">
                  <a:extLst>
                    <a:ext uri="{FF2B5EF4-FFF2-40B4-BE49-F238E27FC236}">
                      <a16:creationId xmlns:a16="http://schemas.microsoft.com/office/drawing/2014/main" id="{0DD3626D-D537-46FB-A305-D6EFAD2E8D33}"/>
                    </a:ext>
                  </a:extLst>
                </p14:cNvPr>
                <p14:cNvContentPartPr/>
                <p14:nvPr/>
              </p14:nvContentPartPr>
              <p14:xfrm>
                <a:off x="7120581" y="6372478"/>
                <a:ext cx="1085400" cy="617760"/>
              </p14:xfrm>
            </p:contentPart>
          </mc:Choice>
          <mc:Fallback>
            <p:pic>
              <p:nvPicPr>
                <p:cNvPr id="38" name="잉크 37">
                  <a:extLst>
                    <a:ext uri="{FF2B5EF4-FFF2-40B4-BE49-F238E27FC236}">
                      <a16:creationId xmlns:a16="http://schemas.microsoft.com/office/drawing/2014/main" id="{0DD3626D-D537-46FB-A305-D6EFAD2E8D33}"/>
                    </a:ext>
                  </a:extLst>
                </p:cNvPr>
                <p:cNvPicPr/>
                <p:nvPr/>
              </p:nvPicPr>
              <p:blipFill>
                <a:blip r:embed="rId29"/>
                <a:stretch>
                  <a:fillRect/>
                </a:stretch>
              </p:blipFill>
              <p:spPr>
                <a:xfrm>
                  <a:off x="7102941" y="6354838"/>
                  <a:ext cx="112104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9" name="잉크 38">
                  <a:extLst>
                    <a:ext uri="{FF2B5EF4-FFF2-40B4-BE49-F238E27FC236}">
                      <a16:creationId xmlns:a16="http://schemas.microsoft.com/office/drawing/2014/main" id="{30F10BF0-8F2E-458D-8AA7-556663D247A9}"/>
                    </a:ext>
                  </a:extLst>
                </p14:cNvPr>
                <p14:cNvContentPartPr/>
                <p14:nvPr/>
              </p14:nvContentPartPr>
              <p14:xfrm>
                <a:off x="8540061" y="6337918"/>
                <a:ext cx="453960" cy="507600"/>
              </p14:xfrm>
            </p:contentPart>
          </mc:Choice>
          <mc:Fallback>
            <p:pic>
              <p:nvPicPr>
                <p:cNvPr id="39" name="잉크 38">
                  <a:extLst>
                    <a:ext uri="{FF2B5EF4-FFF2-40B4-BE49-F238E27FC236}">
                      <a16:creationId xmlns:a16="http://schemas.microsoft.com/office/drawing/2014/main" id="{30F10BF0-8F2E-458D-8AA7-556663D247A9}"/>
                    </a:ext>
                  </a:extLst>
                </p:cNvPr>
                <p:cNvPicPr/>
                <p:nvPr/>
              </p:nvPicPr>
              <p:blipFill>
                <a:blip r:embed="rId31"/>
                <a:stretch>
                  <a:fillRect/>
                </a:stretch>
              </p:blipFill>
              <p:spPr>
                <a:xfrm>
                  <a:off x="8522061" y="6320278"/>
                  <a:ext cx="489600" cy="543240"/>
                </a:xfrm>
                <a:prstGeom prst="rect">
                  <a:avLst/>
                </a:prstGeom>
              </p:spPr>
            </p:pic>
          </mc:Fallback>
        </mc:AlternateContent>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a:t>
            </a:r>
            <a:r>
              <a:rPr lang="ko-KR" altLang="en-US" sz="2800" b="1" dirty="0">
                <a:solidFill>
                  <a:srgbClr val="FF0000"/>
                </a:solidFill>
                <a:latin typeface="휴먼옛체" pitchFamily="18" charset="-127"/>
                <a:ea typeface="휴먼옛체" pitchFamily="18" charset="-127"/>
              </a:rPr>
              <a:t>왕이 노하고 분하여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아벳느고를</a:t>
            </a:r>
            <a:r>
              <a:rPr lang="ko-KR" altLang="en-US" sz="2800" dirty="0">
                <a:latin typeface="휴먼옛체" pitchFamily="18" charset="-127"/>
                <a:ea typeface="휴먼옛체" pitchFamily="18" charset="-127"/>
              </a:rPr>
              <a:t> 끌어오라 말하매 </a:t>
            </a:r>
            <a:r>
              <a:rPr lang="ko-KR" altLang="en-US" sz="2800" dirty="0" err="1">
                <a:latin typeface="휴먼옛체" pitchFamily="18" charset="-127"/>
                <a:ea typeface="휴먼옛체" pitchFamily="18" charset="-127"/>
              </a:rPr>
              <a:t>드디</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어 그 사람들을 </a:t>
            </a:r>
            <a:r>
              <a:rPr lang="ko-KR" altLang="en-US" sz="2800" dirty="0">
                <a:solidFill>
                  <a:srgbClr val="FF0000"/>
                </a:solidFill>
                <a:highlight>
                  <a:srgbClr val="FFFF00"/>
                </a:highlight>
                <a:latin typeface="휴먼옛체" pitchFamily="18" charset="-127"/>
                <a:ea typeface="휴먼옛체" pitchFamily="18" charset="-127"/>
              </a:rPr>
              <a:t>왕의 앞으로 </a:t>
            </a:r>
            <a:r>
              <a:rPr lang="ko-KR" altLang="en-US" sz="2800" dirty="0" err="1">
                <a:solidFill>
                  <a:srgbClr val="FF0000"/>
                </a:solidFill>
                <a:highlight>
                  <a:srgbClr val="FFFF00"/>
                </a:highlight>
                <a:latin typeface="휴먼옛체" pitchFamily="18" charset="-127"/>
                <a:ea typeface="휴먼옛체" pitchFamily="18" charset="-127"/>
              </a:rPr>
              <a:t>끌어온지라</a:t>
            </a:r>
            <a:endParaRPr lang="ko-KR" altLang="en-US" sz="2800" dirty="0">
              <a:solidFill>
                <a:srgbClr val="FF0000"/>
              </a:solidFill>
              <a:highlight>
                <a:srgbClr val="FFFF00"/>
              </a:highlight>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13</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Furious with rage, Nebuchadnezzar summoned Shadrach, Meshach and Abednego. So these men were brought </a:t>
            </a:r>
          </a:p>
          <a:p>
            <a:r>
              <a:rPr lang="en-US" altLang="ko-KR" sz="2800" dirty="0">
                <a:latin typeface="휴먼옛체" pitchFamily="18" charset="-127"/>
                <a:ea typeface="휴먼옛체" pitchFamily="18" charset="-127"/>
              </a:rPr>
              <a:t>before the king,</a:t>
            </a:r>
          </a:p>
        </p:txBody>
      </p:sp>
      <p:pic>
        <p:nvPicPr>
          <p:cNvPr id="2" name="그림 1">
            <a:extLst>
              <a:ext uri="{FF2B5EF4-FFF2-40B4-BE49-F238E27FC236}">
                <a16:creationId xmlns:a16="http://schemas.microsoft.com/office/drawing/2014/main" id="{DEDB3BF5-76B7-4DBC-ADFA-3ACEE91B7FD8}"/>
              </a:ext>
            </a:extLst>
          </p:cNvPr>
          <p:cNvPicPr>
            <a:picLocks noChangeAspect="1"/>
          </p:cNvPicPr>
          <p:nvPr/>
        </p:nvPicPr>
        <p:blipFill>
          <a:blip r:embed="rId3"/>
          <a:stretch>
            <a:fillRect/>
          </a:stretch>
        </p:blipFill>
        <p:spPr>
          <a:xfrm>
            <a:off x="5796136" y="2276872"/>
            <a:ext cx="2918470" cy="1856514"/>
          </a:xfrm>
          <a:prstGeom prst="rect">
            <a:avLst/>
          </a:prstGeom>
          <a:effectLst>
            <a:softEdge rad="317500"/>
          </a:effectLst>
        </p:spPr>
      </p:pic>
      <p:sp>
        <p:nvSpPr>
          <p:cNvPr id="10" name="TextBox 9">
            <a:extLst>
              <a:ext uri="{FF2B5EF4-FFF2-40B4-BE49-F238E27FC236}">
                <a16:creationId xmlns:a16="http://schemas.microsoft.com/office/drawing/2014/main" id="{45FF0854-8F45-41BE-A314-6340B910C3D4}"/>
              </a:ext>
            </a:extLst>
          </p:cNvPr>
          <p:cNvSpPr txBox="1"/>
          <p:nvPr/>
        </p:nvSpPr>
        <p:spPr>
          <a:xfrm>
            <a:off x="7247030" y="6309320"/>
            <a:ext cx="1584176" cy="400110"/>
          </a:xfrm>
          <a:prstGeom prst="rect">
            <a:avLst/>
          </a:prstGeom>
          <a:noFill/>
        </p:spPr>
        <p:txBody>
          <a:bodyPr wrap="square">
            <a:spAutoFit/>
          </a:bodyPr>
          <a:lstStyle/>
          <a:p>
            <a:r>
              <a:rPr lang="ko-KR" altLang="en-US" sz="2000" dirty="0"/>
              <a:t>더 높은 법</a:t>
            </a:r>
          </a:p>
        </p:txBody>
      </p:sp>
      <p:grpSp>
        <p:nvGrpSpPr>
          <p:cNvPr id="16" name="그룹 15">
            <a:extLst>
              <a:ext uri="{FF2B5EF4-FFF2-40B4-BE49-F238E27FC236}">
                <a16:creationId xmlns:a16="http://schemas.microsoft.com/office/drawing/2014/main" id="{26DE2347-1F74-47D6-BF68-816869303986}"/>
              </a:ext>
            </a:extLst>
          </p:cNvPr>
          <p:cNvGrpSpPr/>
          <p:nvPr/>
        </p:nvGrpSpPr>
        <p:grpSpPr>
          <a:xfrm>
            <a:off x="3432741" y="2691838"/>
            <a:ext cx="1313280" cy="942840"/>
            <a:chOff x="3432741" y="2691838"/>
            <a:chExt cx="1313280" cy="942840"/>
          </a:xfrm>
        </p:grpSpPr>
        <mc:AlternateContent xmlns:mc="http://schemas.openxmlformats.org/markup-compatibility/2006">
          <mc:Choice xmlns:p14="http://schemas.microsoft.com/office/powerpoint/2010/main" Requires="p14">
            <p:contentPart p14:bwMode="auto" r:id="rId4">
              <p14:nvContentPartPr>
                <p14:cNvPr id="4" name="잉크 3">
                  <a:extLst>
                    <a:ext uri="{FF2B5EF4-FFF2-40B4-BE49-F238E27FC236}">
                      <a16:creationId xmlns:a16="http://schemas.microsoft.com/office/drawing/2014/main" id="{FA3CDE3A-E142-420E-8665-D1D8AE2E1408}"/>
                    </a:ext>
                  </a:extLst>
                </p14:cNvPr>
                <p14:cNvContentPartPr/>
                <p14:nvPr/>
              </p14:nvContentPartPr>
              <p14:xfrm>
                <a:off x="3628581" y="2904598"/>
                <a:ext cx="167040" cy="144720"/>
              </p14:xfrm>
            </p:contentPart>
          </mc:Choice>
          <mc:Fallback>
            <p:pic>
              <p:nvPicPr>
                <p:cNvPr id="4" name="잉크 3">
                  <a:extLst>
                    <a:ext uri="{FF2B5EF4-FFF2-40B4-BE49-F238E27FC236}">
                      <a16:creationId xmlns:a16="http://schemas.microsoft.com/office/drawing/2014/main" id="{FA3CDE3A-E142-420E-8665-D1D8AE2E1408}"/>
                    </a:ext>
                  </a:extLst>
                </p:cNvPr>
                <p:cNvPicPr/>
                <p:nvPr/>
              </p:nvPicPr>
              <p:blipFill>
                <a:blip r:embed="rId5"/>
                <a:stretch>
                  <a:fillRect/>
                </a:stretch>
              </p:blipFill>
              <p:spPr>
                <a:xfrm>
                  <a:off x="3610581" y="2886598"/>
                  <a:ext cx="202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잉크 4">
                  <a:extLst>
                    <a:ext uri="{FF2B5EF4-FFF2-40B4-BE49-F238E27FC236}">
                      <a16:creationId xmlns:a16="http://schemas.microsoft.com/office/drawing/2014/main" id="{2D576F4F-5A04-4572-AF53-E98C239B8CA2}"/>
                    </a:ext>
                  </a:extLst>
                </p14:cNvPr>
                <p14:cNvContentPartPr/>
                <p14:nvPr/>
              </p14:nvContentPartPr>
              <p14:xfrm>
                <a:off x="3584661" y="3136798"/>
                <a:ext cx="112320" cy="330840"/>
              </p14:xfrm>
            </p:contentPart>
          </mc:Choice>
          <mc:Fallback>
            <p:pic>
              <p:nvPicPr>
                <p:cNvPr id="5" name="잉크 4">
                  <a:extLst>
                    <a:ext uri="{FF2B5EF4-FFF2-40B4-BE49-F238E27FC236}">
                      <a16:creationId xmlns:a16="http://schemas.microsoft.com/office/drawing/2014/main" id="{2D576F4F-5A04-4572-AF53-E98C239B8CA2}"/>
                    </a:ext>
                  </a:extLst>
                </p:cNvPr>
                <p:cNvPicPr/>
                <p:nvPr/>
              </p:nvPicPr>
              <p:blipFill>
                <a:blip r:embed="rId7"/>
                <a:stretch>
                  <a:fillRect/>
                </a:stretch>
              </p:blipFill>
              <p:spPr>
                <a:xfrm>
                  <a:off x="3566661" y="3119158"/>
                  <a:ext cx="14796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잉크 5">
                  <a:extLst>
                    <a:ext uri="{FF2B5EF4-FFF2-40B4-BE49-F238E27FC236}">
                      <a16:creationId xmlns:a16="http://schemas.microsoft.com/office/drawing/2014/main" id="{15C3F702-C735-4FB3-80D2-6E58DAB4B682}"/>
                    </a:ext>
                  </a:extLst>
                </p14:cNvPr>
                <p14:cNvContentPartPr/>
                <p14:nvPr/>
              </p14:nvContentPartPr>
              <p14:xfrm>
                <a:off x="3802101" y="3091078"/>
                <a:ext cx="48240" cy="274320"/>
              </p14:xfrm>
            </p:contentPart>
          </mc:Choice>
          <mc:Fallback>
            <p:pic>
              <p:nvPicPr>
                <p:cNvPr id="6" name="잉크 5">
                  <a:extLst>
                    <a:ext uri="{FF2B5EF4-FFF2-40B4-BE49-F238E27FC236}">
                      <a16:creationId xmlns:a16="http://schemas.microsoft.com/office/drawing/2014/main" id="{15C3F702-C735-4FB3-80D2-6E58DAB4B682}"/>
                    </a:ext>
                  </a:extLst>
                </p:cNvPr>
                <p:cNvPicPr/>
                <p:nvPr/>
              </p:nvPicPr>
              <p:blipFill>
                <a:blip r:embed="rId9"/>
                <a:stretch>
                  <a:fillRect/>
                </a:stretch>
              </p:blipFill>
              <p:spPr>
                <a:xfrm>
                  <a:off x="3784461" y="3073078"/>
                  <a:ext cx="838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잉크 6">
                  <a:extLst>
                    <a:ext uri="{FF2B5EF4-FFF2-40B4-BE49-F238E27FC236}">
                      <a16:creationId xmlns:a16="http://schemas.microsoft.com/office/drawing/2014/main" id="{A58D8946-B533-4DDC-9376-DD901631D7E2}"/>
                    </a:ext>
                  </a:extLst>
                </p14:cNvPr>
                <p14:cNvContentPartPr/>
                <p14:nvPr/>
              </p14:nvContentPartPr>
              <p14:xfrm>
                <a:off x="3713181" y="3241558"/>
                <a:ext cx="119880" cy="393120"/>
              </p14:xfrm>
            </p:contentPart>
          </mc:Choice>
          <mc:Fallback>
            <p:pic>
              <p:nvPicPr>
                <p:cNvPr id="7" name="잉크 6">
                  <a:extLst>
                    <a:ext uri="{FF2B5EF4-FFF2-40B4-BE49-F238E27FC236}">
                      <a16:creationId xmlns:a16="http://schemas.microsoft.com/office/drawing/2014/main" id="{A58D8946-B533-4DDC-9376-DD901631D7E2}"/>
                    </a:ext>
                  </a:extLst>
                </p:cNvPr>
                <p:cNvPicPr/>
                <p:nvPr/>
              </p:nvPicPr>
              <p:blipFill>
                <a:blip r:embed="rId11"/>
                <a:stretch>
                  <a:fillRect/>
                </a:stretch>
              </p:blipFill>
              <p:spPr>
                <a:xfrm>
                  <a:off x="3695541" y="3223918"/>
                  <a:ext cx="15552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잉크 7">
                  <a:extLst>
                    <a:ext uri="{FF2B5EF4-FFF2-40B4-BE49-F238E27FC236}">
                      <a16:creationId xmlns:a16="http://schemas.microsoft.com/office/drawing/2014/main" id="{198EFCA6-DE50-4C83-B017-CFB75B4C53B5}"/>
                    </a:ext>
                  </a:extLst>
                </p14:cNvPr>
                <p14:cNvContentPartPr/>
                <p14:nvPr/>
              </p14:nvContentPartPr>
              <p14:xfrm>
                <a:off x="3874101" y="2909998"/>
                <a:ext cx="128160" cy="579960"/>
              </p14:xfrm>
            </p:contentPart>
          </mc:Choice>
          <mc:Fallback>
            <p:pic>
              <p:nvPicPr>
                <p:cNvPr id="8" name="잉크 7">
                  <a:extLst>
                    <a:ext uri="{FF2B5EF4-FFF2-40B4-BE49-F238E27FC236}">
                      <a16:creationId xmlns:a16="http://schemas.microsoft.com/office/drawing/2014/main" id="{198EFCA6-DE50-4C83-B017-CFB75B4C53B5}"/>
                    </a:ext>
                  </a:extLst>
                </p:cNvPr>
                <p:cNvPicPr/>
                <p:nvPr/>
              </p:nvPicPr>
              <p:blipFill>
                <a:blip r:embed="rId13"/>
                <a:stretch>
                  <a:fillRect/>
                </a:stretch>
              </p:blipFill>
              <p:spPr>
                <a:xfrm>
                  <a:off x="3856461" y="2891998"/>
                  <a:ext cx="16380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잉크 8">
                  <a:extLst>
                    <a:ext uri="{FF2B5EF4-FFF2-40B4-BE49-F238E27FC236}">
                      <a16:creationId xmlns:a16="http://schemas.microsoft.com/office/drawing/2014/main" id="{D101B9A4-C8A0-483E-B407-0D9AA93C291E}"/>
                    </a:ext>
                  </a:extLst>
                </p14:cNvPr>
                <p14:cNvContentPartPr/>
                <p14:nvPr/>
              </p14:nvContentPartPr>
              <p14:xfrm>
                <a:off x="4031061" y="3034558"/>
                <a:ext cx="82440" cy="254160"/>
              </p14:xfrm>
            </p:contentPart>
          </mc:Choice>
          <mc:Fallback>
            <p:pic>
              <p:nvPicPr>
                <p:cNvPr id="9" name="잉크 8">
                  <a:extLst>
                    <a:ext uri="{FF2B5EF4-FFF2-40B4-BE49-F238E27FC236}">
                      <a16:creationId xmlns:a16="http://schemas.microsoft.com/office/drawing/2014/main" id="{D101B9A4-C8A0-483E-B407-0D9AA93C291E}"/>
                    </a:ext>
                  </a:extLst>
                </p:cNvPr>
                <p:cNvPicPr/>
                <p:nvPr/>
              </p:nvPicPr>
              <p:blipFill>
                <a:blip r:embed="rId15"/>
                <a:stretch>
                  <a:fillRect/>
                </a:stretch>
              </p:blipFill>
              <p:spPr>
                <a:xfrm>
                  <a:off x="4013421" y="3016918"/>
                  <a:ext cx="1180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잉크 10">
                  <a:extLst>
                    <a:ext uri="{FF2B5EF4-FFF2-40B4-BE49-F238E27FC236}">
                      <a16:creationId xmlns:a16="http://schemas.microsoft.com/office/drawing/2014/main" id="{B9228D7B-D180-407C-B929-8F6CFE38ACFD}"/>
                    </a:ext>
                  </a:extLst>
                </p14:cNvPr>
                <p14:cNvContentPartPr/>
                <p14:nvPr/>
              </p14:nvContentPartPr>
              <p14:xfrm>
                <a:off x="3921981" y="3143638"/>
                <a:ext cx="136080" cy="325080"/>
              </p14:xfrm>
            </p:contentPart>
          </mc:Choice>
          <mc:Fallback>
            <p:pic>
              <p:nvPicPr>
                <p:cNvPr id="11" name="잉크 10">
                  <a:extLst>
                    <a:ext uri="{FF2B5EF4-FFF2-40B4-BE49-F238E27FC236}">
                      <a16:creationId xmlns:a16="http://schemas.microsoft.com/office/drawing/2014/main" id="{B9228D7B-D180-407C-B929-8F6CFE38ACFD}"/>
                    </a:ext>
                  </a:extLst>
                </p:cNvPr>
                <p:cNvPicPr/>
                <p:nvPr/>
              </p:nvPicPr>
              <p:blipFill>
                <a:blip r:embed="rId17"/>
                <a:stretch>
                  <a:fillRect/>
                </a:stretch>
              </p:blipFill>
              <p:spPr>
                <a:xfrm>
                  <a:off x="3904341" y="3125998"/>
                  <a:ext cx="171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잉크 11">
                  <a:extLst>
                    <a:ext uri="{FF2B5EF4-FFF2-40B4-BE49-F238E27FC236}">
                      <a16:creationId xmlns:a16="http://schemas.microsoft.com/office/drawing/2014/main" id="{E112C329-7C6A-4B9F-8B1D-1073E8A09A13}"/>
                    </a:ext>
                  </a:extLst>
                </p14:cNvPr>
                <p14:cNvContentPartPr/>
                <p14:nvPr/>
              </p14:nvContentPartPr>
              <p14:xfrm>
                <a:off x="4138341" y="2949598"/>
                <a:ext cx="86760" cy="94320"/>
              </p14:xfrm>
            </p:contentPart>
          </mc:Choice>
          <mc:Fallback>
            <p:pic>
              <p:nvPicPr>
                <p:cNvPr id="12" name="잉크 11">
                  <a:extLst>
                    <a:ext uri="{FF2B5EF4-FFF2-40B4-BE49-F238E27FC236}">
                      <a16:creationId xmlns:a16="http://schemas.microsoft.com/office/drawing/2014/main" id="{E112C329-7C6A-4B9F-8B1D-1073E8A09A13}"/>
                    </a:ext>
                  </a:extLst>
                </p:cNvPr>
                <p:cNvPicPr/>
                <p:nvPr/>
              </p:nvPicPr>
              <p:blipFill>
                <a:blip r:embed="rId19"/>
                <a:stretch>
                  <a:fillRect/>
                </a:stretch>
              </p:blipFill>
              <p:spPr>
                <a:xfrm>
                  <a:off x="4120701" y="2931598"/>
                  <a:ext cx="122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잉크 12">
                  <a:extLst>
                    <a:ext uri="{FF2B5EF4-FFF2-40B4-BE49-F238E27FC236}">
                      <a16:creationId xmlns:a16="http://schemas.microsoft.com/office/drawing/2014/main" id="{18618900-829F-4D36-B3AC-6C9144C86C28}"/>
                    </a:ext>
                  </a:extLst>
                </p14:cNvPr>
                <p14:cNvContentPartPr/>
                <p14:nvPr/>
              </p14:nvContentPartPr>
              <p14:xfrm>
                <a:off x="4135101" y="3014398"/>
                <a:ext cx="269640" cy="329760"/>
              </p14:xfrm>
            </p:contentPart>
          </mc:Choice>
          <mc:Fallback>
            <p:pic>
              <p:nvPicPr>
                <p:cNvPr id="13" name="잉크 12">
                  <a:extLst>
                    <a:ext uri="{FF2B5EF4-FFF2-40B4-BE49-F238E27FC236}">
                      <a16:creationId xmlns:a16="http://schemas.microsoft.com/office/drawing/2014/main" id="{18618900-829F-4D36-B3AC-6C9144C86C28}"/>
                    </a:ext>
                  </a:extLst>
                </p:cNvPr>
                <p:cNvPicPr/>
                <p:nvPr/>
              </p:nvPicPr>
              <p:blipFill>
                <a:blip r:embed="rId21"/>
                <a:stretch>
                  <a:fillRect/>
                </a:stretch>
              </p:blipFill>
              <p:spPr>
                <a:xfrm>
                  <a:off x="4117461" y="2996758"/>
                  <a:ext cx="3052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잉크 13">
                  <a:extLst>
                    <a:ext uri="{FF2B5EF4-FFF2-40B4-BE49-F238E27FC236}">
                      <a16:creationId xmlns:a16="http://schemas.microsoft.com/office/drawing/2014/main" id="{13C8AECD-D26C-4892-8F9A-9A0D8D0C7AE6}"/>
                    </a:ext>
                  </a:extLst>
                </p14:cNvPr>
                <p14:cNvContentPartPr/>
                <p14:nvPr/>
              </p14:nvContentPartPr>
              <p14:xfrm>
                <a:off x="4210341" y="3116998"/>
                <a:ext cx="154800" cy="372240"/>
              </p14:xfrm>
            </p:contentPart>
          </mc:Choice>
          <mc:Fallback>
            <p:pic>
              <p:nvPicPr>
                <p:cNvPr id="14" name="잉크 13">
                  <a:extLst>
                    <a:ext uri="{FF2B5EF4-FFF2-40B4-BE49-F238E27FC236}">
                      <a16:creationId xmlns:a16="http://schemas.microsoft.com/office/drawing/2014/main" id="{13C8AECD-D26C-4892-8F9A-9A0D8D0C7AE6}"/>
                    </a:ext>
                  </a:extLst>
                </p:cNvPr>
                <p:cNvPicPr/>
                <p:nvPr/>
              </p:nvPicPr>
              <p:blipFill>
                <a:blip r:embed="rId23"/>
                <a:stretch>
                  <a:fillRect/>
                </a:stretch>
              </p:blipFill>
              <p:spPr>
                <a:xfrm>
                  <a:off x="4192701" y="3099358"/>
                  <a:ext cx="19044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잉크 14">
                  <a:extLst>
                    <a:ext uri="{FF2B5EF4-FFF2-40B4-BE49-F238E27FC236}">
                      <a16:creationId xmlns:a16="http://schemas.microsoft.com/office/drawing/2014/main" id="{2C545B9F-9992-4B2D-8770-BF8B82D7CF5C}"/>
                    </a:ext>
                  </a:extLst>
                </p14:cNvPr>
                <p14:cNvContentPartPr/>
                <p14:nvPr/>
              </p14:nvContentPartPr>
              <p14:xfrm>
                <a:off x="3432741" y="2691838"/>
                <a:ext cx="1313280" cy="930240"/>
              </p14:xfrm>
            </p:contentPart>
          </mc:Choice>
          <mc:Fallback>
            <p:pic>
              <p:nvPicPr>
                <p:cNvPr id="15" name="잉크 14">
                  <a:extLst>
                    <a:ext uri="{FF2B5EF4-FFF2-40B4-BE49-F238E27FC236}">
                      <a16:creationId xmlns:a16="http://schemas.microsoft.com/office/drawing/2014/main" id="{2C545B9F-9992-4B2D-8770-BF8B82D7CF5C}"/>
                    </a:ext>
                  </a:extLst>
                </p:cNvPr>
                <p:cNvPicPr/>
                <p:nvPr/>
              </p:nvPicPr>
              <p:blipFill>
                <a:blip r:embed="rId25"/>
                <a:stretch>
                  <a:fillRect/>
                </a:stretch>
              </p:blipFill>
              <p:spPr>
                <a:xfrm>
                  <a:off x="3414741" y="2674198"/>
                  <a:ext cx="1348920" cy="9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7" name="잉크 16">
                <a:extLst>
                  <a:ext uri="{FF2B5EF4-FFF2-40B4-BE49-F238E27FC236}">
                    <a16:creationId xmlns:a16="http://schemas.microsoft.com/office/drawing/2014/main" id="{21DC9B70-658D-4E90-B263-2DEE52676099}"/>
                  </a:ext>
                </a:extLst>
              </p14:cNvPr>
              <p14:cNvContentPartPr/>
              <p14:nvPr/>
            </p14:nvContentPartPr>
            <p14:xfrm>
              <a:off x="2083461" y="2668438"/>
              <a:ext cx="402480" cy="695520"/>
            </p14:xfrm>
          </p:contentPart>
        </mc:Choice>
        <mc:Fallback>
          <p:pic>
            <p:nvPicPr>
              <p:cNvPr id="17" name="잉크 16">
                <a:extLst>
                  <a:ext uri="{FF2B5EF4-FFF2-40B4-BE49-F238E27FC236}">
                    <a16:creationId xmlns:a16="http://schemas.microsoft.com/office/drawing/2014/main" id="{21DC9B70-658D-4E90-B263-2DEE52676099}"/>
                  </a:ext>
                </a:extLst>
              </p:cNvPr>
              <p:cNvPicPr/>
              <p:nvPr/>
            </p:nvPicPr>
            <p:blipFill>
              <a:blip r:embed="rId27"/>
              <a:stretch>
                <a:fillRect/>
              </a:stretch>
            </p:blipFill>
            <p:spPr>
              <a:xfrm>
                <a:off x="2065821" y="2650438"/>
                <a:ext cx="43812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잉크 17">
                <a:extLst>
                  <a:ext uri="{FF2B5EF4-FFF2-40B4-BE49-F238E27FC236}">
                    <a16:creationId xmlns:a16="http://schemas.microsoft.com/office/drawing/2014/main" id="{DA32544C-A99B-4BDA-9226-6C33C4007BF1}"/>
                  </a:ext>
                </a:extLst>
              </p14:cNvPr>
              <p14:cNvContentPartPr/>
              <p14:nvPr/>
            </p14:nvContentPartPr>
            <p14:xfrm>
              <a:off x="6941661" y="6111118"/>
              <a:ext cx="1866600" cy="667800"/>
            </p14:xfrm>
          </p:contentPart>
        </mc:Choice>
        <mc:Fallback>
          <p:pic>
            <p:nvPicPr>
              <p:cNvPr id="18" name="잉크 17">
                <a:extLst>
                  <a:ext uri="{FF2B5EF4-FFF2-40B4-BE49-F238E27FC236}">
                    <a16:creationId xmlns:a16="http://schemas.microsoft.com/office/drawing/2014/main" id="{DA32544C-A99B-4BDA-9226-6C33C4007BF1}"/>
                  </a:ext>
                </a:extLst>
              </p:cNvPr>
              <p:cNvPicPr/>
              <p:nvPr/>
            </p:nvPicPr>
            <p:blipFill>
              <a:blip r:embed="rId29"/>
              <a:stretch>
                <a:fillRect/>
              </a:stretch>
            </p:blipFill>
            <p:spPr>
              <a:xfrm>
                <a:off x="6923661" y="6093118"/>
                <a:ext cx="1902240" cy="703440"/>
              </a:xfrm>
              <a:prstGeom prst="rect">
                <a:avLst/>
              </a:prstGeom>
            </p:spPr>
          </p:pic>
        </mc:Fallback>
      </mc:AlternateContent>
      <p:grpSp>
        <p:nvGrpSpPr>
          <p:cNvPr id="29" name="그룹 28">
            <a:extLst>
              <a:ext uri="{FF2B5EF4-FFF2-40B4-BE49-F238E27FC236}">
                <a16:creationId xmlns:a16="http://schemas.microsoft.com/office/drawing/2014/main" id="{4958A2FE-F421-43A9-B464-78C150C38710}"/>
              </a:ext>
            </a:extLst>
          </p:cNvPr>
          <p:cNvGrpSpPr/>
          <p:nvPr/>
        </p:nvGrpSpPr>
        <p:grpSpPr>
          <a:xfrm>
            <a:off x="4500501" y="5184478"/>
            <a:ext cx="2612880" cy="1035720"/>
            <a:chOff x="4500501" y="5184478"/>
            <a:chExt cx="2612880" cy="1035720"/>
          </a:xfrm>
        </p:grpSpPr>
        <mc:AlternateContent xmlns:mc="http://schemas.openxmlformats.org/markup-compatibility/2006">
          <mc:Choice xmlns:p14="http://schemas.microsoft.com/office/powerpoint/2010/main" Requires="p14">
            <p:contentPart p14:bwMode="auto" r:id="rId30">
              <p14:nvContentPartPr>
                <p14:cNvPr id="19" name="잉크 18">
                  <a:extLst>
                    <a:ext uri="{FF2B5EF4-FFF2-40B4-BE49-F238E27FC236}">
                      <a16:creationId xmlns:a16="http://schemas.microsoft.com/office/drawing/2014/main" id="{F743C1CA-8DFE-4802-8FD4-5BF37413BE05}"/>
                    </a:ext>
                  </a:extLst>
                </p14:cNvPr>
                <p14:cNvContentPartPr/>
                <p14:nvPr/>
              </p14:nvContentPartPr>
              <p14:xfrm>
                <a:off x="4799661" y="5543758"/>
                <a:ext cx="1001520" cy="317880"/>
              </p14:xfrm>
            </p:contentPart>
          </mc:Choice>
          <mc:Fallback>
            <p:pic>
              <p:nvPicPr>
                <p:cNvPr id="19" name="잉크 18">
                  <a:extLst>
                    <a:ext uri="{FF2B5EF4-FFF2-40B4-BE49-F238E27FC236}">
                      <a16:creationId xmlns:a16="http://schemas.microsoft.com/office/drawing/2014/main" id="{F743C1CA-8DFE-4802-8FD4-5BF37413BE05}"/>
                    </a:ext>
                  </a:extLst>
                </p:cNvPr>
                <p:cNvPicPr/>
                <p:nvPr/>
              </p:nvPicPr>
              <p:blipFill>
                <a:blip r:embed="rId31"/>
                <a:stretch>
                  <a:fillRect/>
                </a:stretch>
              </p:blipFill>
              <p:spPr>
                <a:xfrm>
                  <a:off x="4782021" y="5525758"/>
                  <a:ext cx="10371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잉크 19">
                  <a:extLst>
                    <a:ext uri="{FF2B5EF4-FFF2-40B4-BE49-F238E27FC236}">
                      <a16:creationId xmlns:a16="http://schemas.microsoft.com/office/drawing/2014/main" id="{0522EDA1-FE82-4A10-A0C6-8AB8D724993A}"/>
                    </a:ext>
                  </a:extLst>
                </p14:cNvPr>
                <p14:cNvContentPartPr/>
                <p14:nvPr/>
              </p14:nvContentPartPr>
              <p14:xfrm>
                <a:off x="4500501" y="5991598"/>
                <a:ext cx="75600" cy="228600"/>
              </p14:xfrm>
            </p:contentPart>
          </mc:Choice>
          <mc:Fallback>
            <p:pic>
              <p:nvPicPr>
                <p:cNvPr id="20" name="잉크 19">
                  <a:extLst>
                    <a:ext uri="{FF2B5EF4-FFF2-40B4-BE49-F238E27FC236}">
                      <a16:creationId xmlns:a16="http://schemas.microsoft.com/office/drawing/2014/main" id="{0522EDA1-FE82-4A10-A0C6-8AB8D724993A}"/>
                    </a:ext>
                  </a:extLst>
                </p:cNvPr>
                <p:cNvPicPr/>
                <p:nvPr/>
              </p:nvPicPr>
              <p:blipFill>
                <a:blip r:embed="rId33"/>
                <a:stretch>
                  <a:fillRect/>
                </a:stretch>
              </p:blipFill>
              <p:spPr>
                <a:xfrm>
                  <a:off x="4482861" y="5973598"/>
                  <a:ext cx="111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잉크 20">
                  <a:extLst>
                    <a:ext uri="{FF2B5EF4-FFF2-40B4-BE49-F238E27FC236}">
                      <a16:creationId xmlns:a16="http://schemas.microsoft.com/office/drawing/2014/main" id="{5E5FE71D-086E-446D-B628-8409632C768E}"/>
                    </a:ext>
                  </a:extLst>
                </p14:cNvPr>
                <p14:cNvContentPartPr/>
                <p14:nvPr/>
              </p14:nvContentPartPr>
              <p14:xfrm>
                <a:off x="4641621" y="5998798"/>
                <a:ext cx="353520" cy="199440"/>
              </p14:xfrm>
            </p:contentPart>
          </mc:Choice>
          <mc:Fallback>
            <p:pic>
              <p:nvPicPr>
                <p:cNvPr id="21" name="잉크 20">
                  <a:extLst>
                    <a:ext uri="{FF2B5EF4-FFF2-40B4-BE49-F238E27FC236}">
                      <a16:creationId xmlns:a16="http://schemas.microsoft.com/office/drawing/2014/main" id="{5E5FE71D-086E-446D-B628-8409632C768E}"/>
                    </a:ext>
                  </a:extLst>
                </p:cNvPr>
                <p:cNvPicPr/>
                <p:nvPr/>
              </p:nvPicPr>
              <p:blipFill>
                <a:blip r:embed="rId35"/>
                <a:stretch>
                  <a:fillRect/>
                </a:stretch>
              </p:blipFill>
              <p:spPr>
                <a:xfrm>
                  <a:off x="4623981" y="5981158"/>
                  <a:ext cx="389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잉크 22">
                  <a:extLst>
                    <a:ext uri="{FF2B5EF4-FFF2-40B4-BE49-F238E27FC236}">
                      <a16:creationId xmlns:a16="http://schemas.microsoft.com/office/drawing/2014/main" id="{E1830DBF-B855-40A4-A8A2-1688A85CBFD5}"/>
                    </a:ext>
                  </a:extLst>
                </p14:cNvPr>
                <p14:cNvContentPartPr/>
                <p14:nvPr/>
              </p14:nvContentPartPr>
              <p14:xfrm>
                <a:off x="5259381" y="5681638"/>
                <a:ext cx="810720" cy="295200"/>
              </p14:xfrm>
            </p:contentPart>
          </mc:Choice>
          <mc:Fallback>
            <p:pic>
              <p:nvPicPr>
                <p:cNvPr id="23" name="잉크 22">
                  <a:extLst>
                    <a:ext uri="{FF2B5EF4-FFF2-40B4-BE49-F238E27FC236}">
                      <a16:creationId xmlns:a16="http://schemas.microsoft.com/office/drawing/2014/main" id="{E1830DBF-B855-40A4-A8A2-1688A85CBFD5}"/>
                    </a:ext>
                  </a:extLst>
                </p:cNvPr>
                <p:cNvPicPr/>
                <p:nvPr/>
              </p:nvPicPr>
              <p:blipFill>
                <a:blip r:embed="rId37"/>
                <a:stretch>
                  <a:fillRect/>
                </a:stretch>
              </p:blipFill>
              <p:spPr>
                <a:xfrm>
                  <a:off x="5241741" y="5663998"/>
                  <a:ext cx="8463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잉크 23">
                  <a:extLst>
                    <a:ext uri="{FF2B5EF4-FFF2-40B4-BE49-F238E27FC236}">
                      <a16:creationId xmlns:a16="http://schemas.microsoft.com/office/drawing/2014/main" id="{5D692698-B420-47CB-8FD4-193F5B5863E6}"/>
                    </a:ext>
                  </a:extLst>
                </p14:cNvPr>
                <p14:cNvContentPartPr/>
                <p14:nvPr/>
              </p14:nvContentPartPr>
              <p14:xfrm>
                <a:off x="6042381" y="5613958"/>
                <a:ext cx="39960" cy="173880"/>
              </p14:xfrm>
            </p:contentPart>
          </mc:Choice>
          <mc:Fallback>
            <p:pic>
              <p:nvPicPr>
                <p:cNvPr id="24" name="잉크 23">
                  <a:extLst>
                    <a:ext uri="{FF2B5EF4-FFF2-40B4-BE49-F238E27FC236}">
                      <a16:creationId xmlns:a16="http://schemas.microsoft.com/office/drawing/2014/main" id="{5D692698-B420-47CB-8FD4-193F5B5863E6}"/>
                    </a:ext>
                  </a:extLst>
                </p:cNvPr>
                <p:cNvPicPr/>
                <p:nvPr/>
              </p:nvPicPr>
              <p:blipFill>
                <a:blip r:embed="rId39"/>
                <a:stretch>
                  <a:fillRect/>
                </a:stretch>
              </p:blipFill>
              <p:spPr>
                <a:xfrm>
                  <a:off x="6024381" y="5596318"/>
                  <a:ext cx="75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잉크 24">
                  <a:extLst>
                    <a:ext uri="{FF2B5EF4-FFF2-40B4-BE49-F238E27FC236}">
                      <a16:creationId xmlns:a16="http://schemas.microsoft.com/office/drawing/2014/main" id="{175E5A45-1304-4684-921B-E44657219179}"/>
                    </a:ext>
                  </a:extLst>
                </p14:cNvPr>
                <p14:cNvContentPartPr/>
                <p14:nvPr/>
              </p14:nvContentPartPr>
              <p14:xfrm>
                <a:off x="6212661" y="5391838"/>
                <a:ext cx="847800" cy="434520"/>
              </p14:xfrm>
            </p:contentPart>
          </mc:Choice>
          <mc:Fallback>
            <p:pic>
              <p:nvPicPr>
                <p:cNvPr id="25" name="잉크 24">
                  <a:extLst>
                    <a:ext uri="{FF2B5EF4-FFF2-40B4-BE49-F238E27FC236}">
                      <a16:creationId xmlns:a16="http://schemas.microsoft.com/office/drawing/2014/main" id="{175E5A45-1304-4684-921B-E44657219179}"/>
                    </a:ext>
                  </a:extLst>
                </p:cNvPr>
                <p:cNvPicPr/>
                <p:nvPr/>
              </p:nvPicPr>
              <p:blipFill>
                <a:blip r:embed="rId41"/>
                <a:stretch>
                  <a:fillRect/>
                </a:stretch>
              </p:blipFill>
              <p:spPr>
                <a:xfrm>
                  <a:off x="6195021" y="5373838"/>
                  <a:ext cx="88344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잉크 25">
                  <a:extLst>
                    <a:ext uri="{FF2B5EF4-FFF2-40B4-BE49-F238E27FC236}">
                      <a16:creationId xmlns:a16="http://schemas.microsoft.com/office/drawing/2014/main" id="{008E6C85-AFD7-44DB-A416-1153A3F958F1}"/>
                    </a:ext>
                  </a:extLst>
                </p14:cNvPr>
                <p14:cNvContentPartPr/>
                <p14:nvPr/>
              </p14:nvContentPartPr>
              <p14:xfrm>
                <a:off x="6060381" y="5184478"/>
                <a:ext cx="1053000" cy="516960"/>
              </p14:xfrm>
            </p:contentPart>
          </mc:Choice>
          <mc:Fallback>
            <p:pic>
              <p:nvPicPr>
                <p:cNvPr id="26" name="잉크 25">
                  <a:extLst>
                    <a:ext uri="{FF2B5EF4-FFF2-40B4-BE49-F238E27FC236}">
                      <a16:creationId xmlns:a16="http://schemas.microsoft.com/office/drawing/2014/main" id="{008E6C85-AFD7-44DB-A416-1153A3F958F1}"/>
                    </a:ext>
                  </a:extLst>
                </p:cNvPr>
                <p:cNvPicPr/>
                <p:nvPr/>
              </p:nvPicPr>
              <p:blipFill>
                <a:blip r:embed="rId43"/>
                <a:stretch>
                  <a:fillRect/>
                </a:stretch>
              </p:blipFill>
              <p:spPr>
                <a:xfrm>
                  <a:off x="6042741" y="5166478"/>
                  <a:ext cx="108864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잉크 26">
                  <a:extLst>
                    <a:ext uri="{FF2B5EF4-FFF2-40B4-BE49-F238E27FC236}">
                      <a16:creationId xmlns:a16="http://schemas.microsoft.com/office/drawing/2014/main" id="{F807E09C-2828-474B-AEFB-DE9AF75B6BAF}"/>
                    </a:ext>
                  </a:extLst>
                </p14:cNvPr>
                <p14:cNvContentPartPr/>
                <p14:nvPr/>
              </p14:nvContentPartPr>
              <p14:xfrm>
                <a:off x="6196821" y="5215438"/>
                <a:ext cx="558000" cy="638640"/>
              </p14:xfrm>
            </p:contentPart>
          </mc:Choice>
          <mc:Fallback>
            <p:pic>
              <p:nvPicPr>
                <p:cNvPr id="27" name="잉크 26">
                  <a:extLst>
                    <a:ext uri="{FF2B5EF4-FFF2-40B4-BE49-F238E27FC236}">
                      <a16:creationId xmlns:a16="http://schemas.microsoft.com/office/drawing/2014/main" id="{F807E09C-2828-474B-AEFB-DE9AF75B6BAF}"/>
                    </a:ext>
                  </a:extLst>
                </p:cNvPr>
                <p:cNvPicPr/>
                <p:nvPr/>
              </p:nvPicPr>
              <p:blipFill>
                <a:blip r:embed="rId45"/>
                <a:stretch>
                  <a:fillRect/>
                </a:stretch>
              </p:blipFill>
              <p:spPr>
                <a:xfrm>
                  <a:off x="6178821" y="5197798"/>
                  <a:ext cx="59364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잉크 27">
                  <a:extLst>
                    <a:ext uri="{FF2B5EF4-FFF2-40B4-BE49-F238E27FC236}">
                      <a16:creationId xmlns:a16="http://schemas.microsoft.com/office/drawing/2014/main" id="{27E3F474-5034-4C99-9DD7-BFD396D50490}"/>
                    </a:ext>
                  </a:extLst>
                </p14:cNvPr>
                <p14:cNvContentPartPr/>
                <p14:nvPr/>
              </p14:nvContentPartPr>
              <p14:xfrm>
                <a:off x="6101061" y="5420278"/>
                <a:ext cx="510480" cy="243360"/>
              </p14:xfrm>
            </p:contentPart>
          </mc:Choice>
          <mc:Fallback>
            <p:pic>
              <p:nvPicPr>
                <p:cNvPr id="28" name="잉크 27">
                  <a:extLst>
                    <a:ext uri="{FF2B5EF4-FFF2-40B4-BE49-F238E27FC236}">
                      <a16:creationId xmlns:a16="http://schemas.microsoft.com/office/drawing/2014/main" id="{27E3F474-5034-4C99-9DD7-BFD396D50490}"/>
                    </a:ext>
                  </a:extLst>
                </p:cNvPr>
                <p:cNvPicPr/>
                <p:nvPr/>
              </p:nvPicPr>
              <p:blipFill>
                <a:blip r:embed="rId47"/>
                <a:stretch>
                  <a:fillRect/>
                </a:stretch>
              </p:blipFill>
              <p:spPr>
                <a:xfrm>
                  <a:off x="6083421" y="5402638"/>
                  <a:ext cx="546120" cy="279000"/>
                </a:xfrm>
                <a:prstGeom prst="rect">
                  <a:avLst/>
                </a:prstGeom>
              </p:spPr>
            </p:pic>
          </mc:Fallback>
        </mc:AlternateContent>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18FA6B6B-1A14-4AF7-90BF-CDB1B05D49D5}"/>
              </a:ext>
            </a:extLst>
          </p:cNvPr>
          <p:cNvPicPr>
            <a:picLocks noChangeAspect="1"/>
          </p:cNvPicPr>
          <p:nvPr/>
        </p:nvPicPr>
        <p:blipFill>
          <a:blip r:embed="rId2"/>
          <a:stretch>
            <a:fillRect/>
          </a:stretch>
        </p:blipFill>
        <p:spPr>
          <a:xfrm>
            <a:off x="5796136" y="2276872"/>
            <a:ext cx="2918470" cy="1856514"/>
          </a:xfrm>
          <a:prstGeom prst="rect">
            <a:avLst/>
          </a:prstGeom>
          <a:effectLst>
            <a:softEdge rad="317500"/>
          </a:effectLst>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err="1">
                <a:latin typeface="휴먼옛체" pitchFamily="18" charset="-127"/>
                <a:ea typeface="휴먼옛체" pitchFamily="18" charset="-127"/>
              </a:rPr>
              <a:t>느부갓네살이</a:t>
            </a:r>
            <a:r>
              <a:rPr lang="ko-KR" altLang="en-US" sz="2800" dirty="0">
                <a:latin typeface="휴먼옛체" pitchFamily="18" charset="-127"/>
                <a:ea typeface="휴먼옛체" pitchFamily="18" charset="-127"/>
              </a:rPr>
              <a:t> 그들에게 물어 이르되 </a:t>
            </a:r>
            <a:r>
              <a:rPr lang="ko-KR" altLang="en-US" sz="2800" dirty="0" err="1">
                <a:latin typeface="휴먼옛체" pitchFamily="18" charset="-127"/>
                <a:ea typeface="휴먼옛체" pitchFamily="18" charset="-127"/>
              </a:rPr>
              <a:t>사드락</a:t>
            </a:r>
            <a:r>
              <a:rPr lang="en-US" altLang="ko-KR"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a:t>
            </a:r>
            <a:r>
              <a:rPr lang="en-US" altLang="ko-KR"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아벳느고야</a:t>
            </a:r>
            <a:r>
              <a:rPr lang="ko-KR" altLang="en-US" sz="2800" dirty="0">
                <a:latin typeface="휴먼옛체" pitchFamily="18" charset="-127"/>
                <a:ea typeface="휴먼옛체" pitchFamily="18" charset="-127"/>
              </a:rPr>
              <a:t> 너희가 내 신을 섬기지 아니하며 내가 세운 금 신상에게 절</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하지 아니한다 하니 사실이냐</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14</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and Nebuchadnezzar said to them, "Is it true, Shadrach, Meshach and Abednego, that you do not serve my gods or worship the image of gold I </a:t>
            </a:r>
          </a:p>
          <a:p>
            <a:r>
              <a:rPr lang="en-US" altLang="ko-KR" sz="2800" dirty="0">
                <a:latin typeface="휴먼옛체" pitchFamily="18" charset="-127"/>
                <a:ea typeface="휴먼옛체" pitchFamily="18" charset="-127"/>
              </a:rPr>
              <a:t>have set 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858000" cy="2893100"/>
          </a:xfrm>
          <a:prstGeom prst="rect">
            <a:avLst/>
          </a:prstGeom>
          <a:noFill/>
          <a:ln w="9525">
            <a:noFill/>
            <a:miter lim="800000"/>
            <a:headEnd/>
            <a:tailEnd/>
          </a:ln>
        </p:spPr>
        <p:txBody>
          <a:bodyPr>
            <a:spAutoFit/>
          </a:bodyPr>
          <a:lstStyle/>
          <a:p>
            <a:r>
              <a:rPr lang="ko-KR" altLang="en-US" sz="2500" dirty="0">
                <a:latin typeface="휴먼옛체" pitchFamily="18" charset="-127"/>
                <a:ea typeface="휴먼옛체" pitchFamily="18" charset="-127"/>
              </a:rPr>
              <a:t>이제라도 너희가 준비하였다가 나팔과 피리와 수금과 </a:t>
            </a:r>
            <a:r>
              <a:rPr lang="ko-KR" altLang="en-US" sz="2500" dirty="0" err="1">
                <a:latin typeface="휴먼옛체" pitchFamily="18" charset="-127"/>
                <a:ea typeface="휴먼옛체" pitchFamily="18" charset="-127"/>
              </a:rPr>
              <a:t>삼현금과</a:t>
            </a:r>
            <a:r>
              <a:rPr lang="ko-KR" altLang="en-US" sz="2500" dirty="0">
                <a:latin typeface="휴먼옛체" pitchFamily="18" charset="-127"/>
                <a:ea typeface="휴먼옛체" pitchFamily="18" charset="-127"/>
              </a:rPr>
              <a:t> </a:t>
            </a:r>
            <a:r>
              <a:rPr lang="ko-KR" altLang="en-US" sz="2500" dirty="0" err="1">
                <a:latin typeface="휴먼옛체" pitchFamily="18" charset="-127"/>
                <a:ea typeface="휴먼옛체" pitchFamily="18" charset="-127"/>
              </a:rPr>
              <a:t>양금과</a:t>
            </a:r>
            <a:r>
              <a:rPr lang="ko-KR" altLang="en-US" sz="2500" dirty="0">
                <a:latin typeface="휴먼옛체" pitchFamily="18" charset="-127"/>
                <a:ea typeface="휴먼옛체" pitchFamily="18" charset="-127"/>
              </a:rPr>
              <a:t> 생황과 및 모든 악기 소리를 들을 때 내가 만든 신상 앞에 엎드려 절하면 좋거니와 너희가 만일 절하지 아니하면 즉시 너희를 맹렬히 타는 </a:t>
            </a:r>
            <a:r>
              <a:rPr lang="ko-KR" altLang="en-US" sz="2500" dirty="0" err="1">
                <a:latin typeface="휴먼옛체" pitchFamily="18" charset="-127"/>
                <a:ea typeface="휴먼옛체" pitchFamily="18" charset="-127"/>
              </a:rPr>
              <a:t>풀무불</a:t>
            </a:r>
            <a:r>
              <a:rPr lang="ko-KR" altLang="en-US" sz="2500" dirty="0">
                <a:latin typeface="휴먼옛체" pitchFamily="18" charset="-127"/>
                <a:ea typeface="휴먼옛체" pitchFamily="18" charset="-127"/>
              </a:rPr>
              <a:t> 가운데에 던져 넣을 것이니 </a:t>
            </a:r>
            <a:r>
              <a:rPr lang="ko-KR" altLang="en-US" sz="2500" dirty="0">
                <a:solidFill>
                  <a:srgbClr val="FF0000"/>
                </a:solidFill>
                <a:highlight>
                  <a:srgbClr val="FFFF00"/>
                </a:highlight>
                <a:latin typeface="휴먼옛체" pitchFamily="18" charset="-127"/>
                <a:ea typeface="휴먼옛체" pitchFamily="18" charset="-127"/>
              </a:rPr>
              <a:t>능히 너희를 내 손에서 건져낼 </a:t>
            </a:r>
            <a:endParaRPr lang="en-US" altLang="ko-KR" sz="2500" dirty="0">
              <a:solidFill>
                <a:srgbClr val="FF0000"/>
              </a:solidFill>
              <a:highlight>
                <a:srgbClr val="FFFF00"/>
              </a:highlight>
              <a:latin typeface="휴먼옛체" pitchFamily="18" charset="-127"/>
              <a:ea typeface="휴먼옛체" pitchFamily="18" charset="-127"/>
            </a:endParaRPr>
          </a:p>
          <a:p>
            <a:r>
              <a:rPr lang="ko-KR" altLang="en-US" sz="2500" dirty="0">
                <a:solidFill>
                  <a:srgbClr val="FF0000"/>
                </a:solidFill>
                <a:highlight>
                  <a:srgbClr val="FFFF00"/>
                </a:highlight>
                <a:latin typeface="휴먼옛체" pitchFamily="18" charset="-127"/>
                <a:ea typeface="휴먼옛체" pitchFamily="18" charset="-127"/>
              </a:rPr>
              <a:t>신이 누구이겠느냐</a:t>
            </a:r>
            <a:r>
              <a:rPr lang="ko-KR" altLang="en-US" sz="2500" dirty="0">
                <a:latin typeface="휴먼옛체" pitchFamily="18" charset="-127"/>
                <a:ea typeface="휴먼옛체" pitchFamily="18" charset="-127"/>
              </a:rPr>
              <a:t> 하니</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15</a:t>
            </a:fld>
            <a:endParaRPr lang="ko-KR" altLang="en-US" sz="1600" dirty="0"/>
          </a:p>
        </p:txBody>
      </p:sp>
      <p:sp>
        <p:nvSpPr>
          <p:cNvPr id="8199" name="Text Box 5"/>
          <p:cNvSpPr txBox="1">
            <a:spLocks noChangeArrowheads="1"/>
          </p:cNvSpPr>
          <p:nvPr/>
        </p:nvSpPr>
        <p:spPr bwMode="auto">
          <a:xfrm>
            <a:off x="1403648" y="3933056"/>
            <a:ext cx="7104260" cy="2785378"/>
          </a:xfrm>
          <a:prstGeom prst="rect">
            <a:avLst/>
          </a:prstGeom>
          <a:noFill/>
          <a:ln w="9525">
            <a:noFill/>
            <a:miter lim="800000"/>
            <a:headEnd/>
            <a:tailEnd/>
          </a:ln>
        </p:spPr>
        <p:txBody>
          <a:bodyPr wrap="square">
            <a:spAutoFit/>
          </a:bodyPr>
          <a:lstStyle/>
          <a:p>
            <a:r>
              <a:rPr lang="en-US" altLang="ko-KR" sz="2500" dirty="0">
                <a:latin typeface="휴먼옛체" pitchFamily="18" charset="-127"/>
                <a:ea typeface="휴먼옛체" pitchFamily="18" charset="-127"/>
              </a:rPr>
              <a:t>Now when you hear the sound of the horn, flute, zither, lyre, harp, pipes and all kinds of music, if you are ready to fall down and worship the image I made, very good. But if you do not worship it, you will be thrown immediately into a blazing furnace. Then </a:t>
            </a:r>
            <a:r>
              <a:rPr lang="en-US" altLang="ko-KR" sz="2500" dirty="0">
                <a:solidFill>
                  <a:srgbClr val="FF0000"/>
                </a:solidFill>
                <a:latin typeface="휴먼옛체" pitchFamily="18" charset="-127"/>
                <a:ea typeface="휴먼옛체" pitchFamily="18" charset="-127"/>
              </a:rPr>
              <a:t>what </a:t>
            </a:r>
          </a:p>
          <a:p>
            <a:r>
              <a:rPr lang="en-US" altLang="ko-KR" sz="2500" dirty="0">
                <a:solidFill>
                  <a:srgbClr val="FF0000"/>
                </a:solidFill>
                <a:latin typeface="휴먼옛체" pitchFamily="18" charset="-127"/>
                <a:ea typeface="휴먼옛체" pitchFamily="18" charset="-127"/>
              </a:rPr>
              <a:t>god will be able to rescue you from my hand?”</a:t>
            </a:r>
          </a:p>
        </p:txBody>
      </p:sp>
      <p:sp>
        <p:nvSpPr>
          <p:cNvPr id="2" name="TextBox 1">
            <a:extLst>
              <a:ext uri="{FF2B5EF4-FFF2-40B4-BE49-F238E27FC236}">
                <a16:creationId xmlns:a16="http://schemas.microsoft.com/office/drawing/2014/main" id="{F8D7E43A-EA8D-4B21-93BB-8E38637BD40C}"/>
              </a:ext>
            </a:extLst>
          </p:cNvPr>
          <p:cNvSpPr txBox="1"/>
          <p:nvPr/>
        </p:nvSpPr>
        <p:spPr>
          <a:xfrm>
            <a:off x="6876256" y="3429000"/>
            <a:ext cx="2443157" cy="461665"/>
          </a:xfrm>
          <a:prstGeom prst="rect">
            <a:avLst/>
          </a:prstGeom>
          <a:noFill/>
        </p:spPr>
        <p:txBody>
          <a:bodyPr wrap="square" rtlCol="0">
            <a:spAutoFit/>
          </a:bodyPr>
          <a:lstStyle/>
          <a:p>
            <a:r>
              <a:rPr lang="ko-KR" altLang="en-US" sz="2400" b="1" dirty="0"/>
              <a:t>이런 </a:t>
            </a:r>
            <a:r>
              <a:rPr lang="ko-KR" altLang="en-US" sz="2400" b="1" dirty="0" err="1"/>
              <a:t>질문앞에</a:t>
            </a:r>
            <a:endParaRPr lang="ko-KR" altLang="en-US" b="1" dirty="0"/>
          </a:p>
        </p:txBody>
      </p:sp>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517936B1-AB00-412F-B8DC-E3E0148DC5E5}"/>
                  </a:ext>
                </a:extLst>
              </p14:cNvPr>
              <p14:cNvContentPartPr/>
              <p14:nvPr/>
            </p14:nvContentPartPr>
            <p14:xfrm>
              <a:off x="5884341" y="3062638"/>
              <a:ext cx="2417400" cy="97920"/>
            </p14:xfrm>
          </p:contentPart>
        </mc:Choice>
        <mc:Fallback>
          <p:pic>
            <p:nvPicPr>
              <p:cNvPr id="3" name="잉크 2">
                <a:extLst>
                  <a:ext uri="{FF2B5EF4-FFF2-40B4-BE49-F238E27FC236}">
                    <a16:creationId xmlns:a16="http://schemas.microsoft.com/office/drawing/2014/main" id="{517936B1-AB00-412F-B8DC-E3E0148DC5E5}"/>
                  </a:ext>
                </a:extLst>
              </p:cNvPr>
              <p:cNvPicPr/>
              <p:nvPr/>
            </p:nvPicPr>
            <p:blipFill>
              <a:blip r:embed="rId4"/>
              <a:stretch>
                <a:fillRect/>
              </a:stretch>
            </p:blipFill>
            <p:spPr>
              <a:xfrm>
                <a:off x="5866341" y="3044638"/>
                <a:ext cx="2453040" cy="133560"/>
              </a:xfrm>
              <a:prstGeom prst="rect">
                <a:avLst/>
              </a:prstGeom>
            </p:spPr>
          </p:pic>
        </mc:Fallback>
      </mc:AlternateContent>
      <p:grpSp>
        <p:nvGrpSpPr>
          <p:cNvPr id="6" name="그룹 5">
            <a:extLst>
              <a:ext uri="{FF2B5EF4-FFF2-40B4-BE49-F238E27FC236}">
                <a16:creationId xmlns:a16="http://schemas.microsoft.com/office/drawing/2014/main" id="{2261D14A-3DEB-4D34-BCE4-40639FACB0D5}"/>
              </a:ext>
            </a:extLst>
          </p:cNvPr>
          <p:cNvGrpSpPr/>
          <p:nvPr/>
        </p:nvGrpSpPr>
        <p:grpSpPr>
          <a:xfrm>
            <a:off x="1444821" y="2953198"/>
            <a:ext cx="2592720" cy="594360"/>
            <a:chOff x="1444821" y="2953198"/>
            <a:chExt cx="2592720" cy="594360"/>
          </a:xfrm>
        </p:grpSpPr>
        <mc:AlternateContent xmlns:mc="http://schemas.openxmlformats.org/markup-compatibility/2006">
          <mc:Choice xmlns:p14="http://schemas.microsoft.com/office/powerpoint/2010/main" Requires="p14">
            <p:contentPart p14:bwMode="auto" r:id="rId5">
              <p14:nvContentPartPr>
                <p14:cNvPr id="4" name="잉크 3">
                  <a:extLst>
                    <a:ext uri="{FF2B5EF4-FFF2-40B4-BE49-F238E27FC236}">
                      <a16:creationId xmlns:a16="http://schemas.microsoft.com/office/drawing/2014/main" id="{A642E29F-4EF9-4D81-BBEA-E0940779E61E}"/>
                    </a:ext>
                  </a:extLst>
                </p14:cNvPr>
                <p14:cNvContentPartPr/>
                <p14:nvPr/>
              </p14:nvContentPartPr>
              <p14:xfrm>
                <a:off x="1444821" y="2953198"/>
                <a:ext cx="710640" cy="594360"/>
              </p14:xfrm>
            </p:contentPart>
          </mc:Choice>
          <mc:Fallback>
            <p:pic>
              <p:nvPicPr>
                <p:cNvPr id="4" name="잉크 3">
                  <a:extLst>
                    <a:ext uri="{FF2B5EF4-FFF2-40B4-BE49-F238E27FC236}">
                      <a16:creationId xmlns:a16="http://schemas.microsoft.com/office/drawing/2014/main" id="{A642E29F-4EF9-4D81-BBEA-E0940779E61E}"/>
                    </a:ext>
                  </a:extLst>
                </p:cNvPr>
                <p:cNvPicPr/>
                <p:nvPr/>
              </p:nvPicPr>
              <p:blipFill>
                <a:blip r:embed="rId6"/>
                <a:stretch>
                  <a:fillRect/>
                </a:stretch>
              </p:blipFill>
              <p:spPr>
                <a:xfrm>
                  <a:off x="1426821" y="2935558"/>
                  <a:ext cx="74628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잉크 4">
                  <a:extLst>
                    <a:ext uri="{FF2B5EF4-FFF2-40B4-BE49-F238E27FC236}">
                      <a16:creationId xmlns:a16="http://schemas.microsoft.com/office/drawing/2014/main" id="{AF597BC4-9446-4BEE-8F0A-859C2F83B026}"/>
                    </a:ext>
                  </a:extLst>
                </p14:cNvPr>
                <p14:cNvContentPartPr/>
                <p14:nvPr/>
              </p14:nvContentPartPr>
              <p14:xfrm>
                <a:off x="2295141" y="3440278"/>
                <a:ext cx="1742400" cy="64800"/>
              </p14:xfrm>
            </p:contentPart>
          </mc:Choice>
          <mc:Fallback>
            <p:pic>
              <p:nvPicPr>
                <p:cNvPr id="5" name="잉크 4">
                  <a:extLst>
                    <a:ext uri="{FF2B5EF4-FFF2-40B4-BE49-F238E27FC236}">
                      <a16:creationId xmlns:a16="http://schemas.microsoft.com/office/drawing/2014/main" id="{AF597BC4-9446-4BEE-8F0A-859C2F83B026}"/>
                    </a:ext>
                  </a:extLst>
                </p:cNvPr>
                <p:cNvPicPr/>
                <p:nvPr/>
              </p:nvPicPr>
              <p:blipFill>
                <a:blip r:embed="rId8"/>
                <a:stretch>
                  <a:fillRect/>
                </a:stretch>
              </p:blipFill>
              <p:spPr>
                <a:xfrm>
                  <a:off x="2277141" y="3422278"/>
                  <a:ext cx="177804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잉크 6">
                <a:extLst>
                  <a:ext uri="{FF2B5EF4-FFF2-40B4-BE49-F238E27FC236}">
                    <a16:creationId xmlns:a16="http://schemas.microsoft.com/office/drawing/2014/main" id="{414CFBE8-2B2A-43E6-962A-170D241B6F50}"/>
                  </a:ext>
                </a:extLst>
              </p14:cNvPr>
              <p14:cNvContentPartPr/>
              <p14:nvPr/>
            </p14:nvContentPartPr>
            <p14:xfrm>
              <a:off x="6720981" y="3188638"/>
              <a:ext cx="2295000" cy="1062000"/>
            </p14:xfrm>
          </p:contentPart>
        </mc:Choice>
        <mc:Fallback>
          <p:pic>
            <p:nvPicPr>
              <p:cNvPr id="7" name="잉크 6">
                <a:extLst>
                  <a:ext uri="{FF2B5EF4-FFF2-40B4-BE49-F238E27FC236}">
                    <a16:creationId xmlns:a16="http://schemas.microsoft.com/office/drawing/2014/main" id="{414CFBE8-2B2A-43E6-962A-170D241B6F50}"/>
                  </a:ext>
                </a:extLst>
              </p:cNvPr>
              <p:cNvPicPr/>
              <p:nvPr/>
            </p:nvPicPr>
            <p:blipFill>
              <a:blip r:embed="rId10"/>
              <a:stretch>
                <a:fillRect/>
              </a:stretch>
            </p:blipFill>
            <p:spPr>
              <a:xfrm>
                <a:off x="6703341" y="3170998"/>
                <a:ext cx="2330640" cy="109764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10CEF9E-DB79-4C87-BD33-0F7009C4FE1E}"/>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323528" y="188315"/>
            <a:ext cx="8210549" cy="3901085"/>
          </a:xfrm>
          <a:prstGeom prst="rect">
            <a:avLst/>
          </a:prstGeom>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아벳느고가</a:t>
            </a:r>
            <a:r>
              <a:rPr lang="ko-KR" altLang="en-US" sz="2800" dirty="0">
                <a:latin typeface="휴먼옛체" pitchFamily="18" charset="-127"/>
                <a:ea typeface="휴먼옛체" pitchFamily="18" charset="-127"/>
              </a:rPr>
              <a:t> 왕에게 대답하여 이르되 </a:t>
            </a:r>
            <a:r>
              <a:rPr lang="ko-KR" altLang="en-US" sz="2800" dirty="0" err="1">
                <a:latin typeface="휴먼옛체" pitchFamily="18" charset="-127"/>
                <a:ea typeface="휴먼옛체" pitchFamily="18" charset="-127"/>
              </a:rPr>
              <a:t>느부갓네살이여</a:t>
            </a:r>
            <a:r>
              <a:rPr lang="ko-KR" altLang="en-US" sz="2800" dirty="0">
                <a:latin typeface="휴먼옛체" pitchFamily="18" charset="-127"/>
                <a:ea typeface="휴먼옛체" pitchFamily="18" charset="-127"/>
              </a:rPr>
              <a:t> 우리가 이 일에 대하여 </a:t>
            </a:r>
            <a:r>
              <a:rPr lang="ko-KR" altLang="en-US" sz="2800" b="1" dirty="0">
                <a:solidFill>
                  <a:srgbClr val="FF0000"/>
                </a:solidFill>
                <a:latin typeface="휴먼옛체" pitchFamily="18" charset="-127"/>
                <a:ea typeface="휴먼옛체" pitchFamily="18" charset="-127"/>
              </a:rPr>
              <a:t>왕에게 대답할 필요가 없나</a:t>
            </a:r>
            <a:endParaRPr lang="en-US" altLang="ko-KR" sz="2800" b="1" dirty="0">
              <a:solidFill>
                <a:srgbClr val="FF0000"/>
              </a:solidFill>
              <a:latin typeface="휴먼옛체" pitchFamily="18" charset="-127"/>
              <a:ea typeface="휴먼옛체" pitchFamily="18" charset="-127"/>
            </a:endParaRPr>
          </a:p>
          <a:p>
            <a:r>
              <a:rPr lang="ko-KR" altLang="en-US" sz="2800" b="1" dirty="0">
                <a:solidFill>
                  <a:srgbClr val="FF0000"/>
                </a:solidFill>
                <a:latin typeface="휴먼옛체" pitchFamily="18" charset="-127"/>
                <a:ea typeface="휴먼옛체" pitchFamily="18" charset="-127"/>
              </a:rPr>
              <a:t>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16</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Shadrach, Meshach and Abednego replied to the king, "O Nebuchadnezzar, we do not need to defend ourselves </a:t>
            </a:r>
          </a:p>
          <a:p>
            <a:r>
              <a:rPr lang="en-US" altLang="ko-KR" sz="2800" dirty="0">
                <a:latin typeface="휴먼옛체" pitchFamily="18" charset="-127"/>
                <a:ea typeface="휴먼옛체" pitchFamily="18" charset="-127"/>
              </a:rPr>
              <a:t>before you in this matter.</a:t>
            </a:r>
          </a:p>
        </p:txBody>
      </p:sp>
      <p:sp>
        <p:nvSpPr>
          <p:cNvPr id="3" name="TextBox 2">
            <a:extLst>
              <a:ext uri="{FF2B5EF4-FFF2-40B4-BE49-F238E27FC236}">
                <a16:creationId xmlns:a16="http://schemas.microsoft.com/office/drawing/2014/main" id="{9C68D241-1AE2-4B7A-8346-12E2CAF4C752}"/>
              </a:ext>
            </a:extLst>
          </p:cNvPr>
          <p:cNvSpPr txBox="1"/>
          <p:nvPr/>
        </p:nvSpPr>
        <p:spPr>
          <a:xfrm>
            <a:off x="6985905" y="6065618"/>
            <a:ext cx="3096344" cy="830997"/>
          </a:xfrm>
          <a:prstGeom prst="rect">
            <a:avLst/>
          </a:prstGeom>
          <a:noFill/>
        </p:spPr>
        <p:txBody>
          <a:bodyPr wrap="square" rtlCol="0">
            <a:spAutoFit/>
          </a:bodyPr>
          <a:lstStyle/>
          <a:p>
            <a:r>
              <a:rPr lang="ko-KR" altLang="en-US" sz="2400" dirty="0"/>
              <a:t>누리던 것들</a:t>
            </a:r>
            <a:endParaRPr lang="en-US" altLang="ko-KR" sz="2400" dirty="0"/>
          </a:p>
          <a:p>
            <a:r>
              <a:rPr lang="ko-KR" altLang="en-US" sz="2400" dirty="0"/>
              <a:t>뜻을 정하여</a:t>
            </a:r>
          </a:p>
        </p:txBody>
      </p:sp>
      <mc:AlternateContent xmlns:mc="http://schemas.openxmlformats.org/markup-compatibility/2006">
        <mc:Choice xmlns:p14="http://schemas.microsoft.com/office/powerpoint/2010/main" Requires="p14">
          <p:contentPart p14:bwMode="auto" r:id="rId4">
            <p14:nvContentPartPr>
              <p14:cNvPr id="4" name="잉크 3">
                <a:extLst>
                  <a:ext uri="{FF2B5EF4-FFF2-40B4-BE49-F238E27FC236}">
                    <a16:creationId xmlns:a16="http://schemas.microsoft.com/office/drawing/2014/main" id="{1D9BDE0D-8780-4CD6-AA42-B81756A44D8B}"/>
                  </a:ext>
                </a:extLst>
              </p14:cNvPr>
              <p14:cNvContentPartPr/>
              <p14:nvPr/>
            </p14:nvContentPartPr>
            <p14:xfrm>
              <a:off x="6652581" y="1180198"/>
              <a:ext cx="1618200" cy="69840"/>
            </p14:xfrm>
          </p:contentPart>
        </mc:Choice>
        <mc:Fallback>
          <p:pic>
            <p:nvPicPr>
              <p:cNvPr id="4" name="잉크 3">
                <a:extLst>
                  <a:ext uri="{FF2B5EF4-FFF2-40B4-BE49-F238E27FC236}">
                    <a16:creationId xmlns:a16="http://schemas.microsoft.com/office/drawing/2014/main" id="{1D9BDE0D-8780-4CD6-AA42-B81756A44D8B}"/>
                  </a:ext>
                </a:extLst>
              </p:cNvPr>
              <p:cNvPicPr/>
              <p:nvPr/>
            </p:nvPicPr>
            <p:blipFill>
              <a:blip r:embed="rId5"/>
              <a:stretch>
                <a:fillRect/>
              </a:stretch>
            </p:blipFill>
            <p:spPr>
              <a:xfrm>
                <a:off x="6634941" y="1162198"/>
                <a:ext cx="1653840" cy="105480"/>
              </a:xfrm>
              <a:prstGeom prst="rect">
                <a:avLst/>
              </a:prstGeom>
            </p:spPr>
          </p:pic>
        </mc:Fallback>
      </mc:AlternateContent>
      <p:grpSp>
        <p:nvGrpSpPr>
          <p:cNvPr id="30" name="그룹 29">
            <a:extLst>
              <a:ext uri="{FF2B5EF4-FFF2-40B4-BE49-F238E27FC236}">
                <a16:creationId xmlns:a16="http://schemas.microsoft.com/office/drawing/2014/main" id="{EBDC8ED5-1A1C-486C-970B-199304AF1033}"/>
              </a:ext>
            </a:extLst>
          </p:cNvPr>
          <p:cNvGrpSpPr/>
          <p:nvPr/>
        </p:nvGrpSpPr>
        <p:grpSpPr>
          <a:xfrm>
            <a:off x="3217461" y="131158"/>
            <a:ext cx="3404160" cy="727560"/>
            <a:chOff x="3217461" y="131158"/>
            <a:chExt cx="3404160" cy="727560"/>
          </a:xfrm>
        </p:grpSpPr>
        <mc:AlternateContent xmlns:mc="http://schemas.openxmlformats.org/markup-compatibility/2006">
          <mc:Choice xmlns:p14="http://schemas.microsoft.com/office/powerpoint/2010/main" Requires="p14">
            <p:contentPart p14:bwMode="auto" r:id="rId6">
              <p14:nvContentPartPr>
                <p14:cNvPr id="11" name="잉크 10">
                  <a:extLst>
                    <a:ext uri="{FF2B5EF4-FFF2-40B4-BE49-F238E27FC236}">
                      <a16:creationId xmlns:a16="http://schemas.microsoft.com/office/drawing/2014/main" id="{DCA778CF-92A6-4B5B-B7DF-B2CBBECEF3AD}"/>
                    </a:ext>
                  </a:extLst>
                </p14:cNvPr>
                <p14:cNvContentPartPr/>
                <p14:nvPr/>
              </p14:nvContentPartPr>
              <p14:xfrm>
                <a:off x="3217461" y="355438"/>
                <a:ext cx="51120" cy="68400"/>
              </p14:xfrm>
            </p:contentPart>
          </mc:Choice>
          <mc:Fallback>
            <p:pic>
              <p:nvPicPr>
                <p:cNvPr id="11" name="잉크 10">
                  <a:extLst>
                    <a:ext uri="{FF2B5EF4-FFF2-40B4-BE49-F238E27FC236}">
                      <a16:creationId xmlns:a16="http://schemas.microsoft.com/office/drawing/2014/main" id="{DCA778CF-92A6-4B5B-B7DF-B2CBBECEF3AD}"/>
                    </a:ext>
                  </a:extLst>
                </p:cNvPr>
                <p:cNvPicPr/>
                <p:nvPr/>
              </p:nvPicPr>
              <p:blipFill>
                <a:blip r:embed="rId7"/>
                <a:stretch>
                  <a:fillRect/>
                </a:stretch>
              </p:blipFill>
              <p:spPr>
                <a:xfrm>
                  <a:off x="3199461" y="337798"/>
                  <a:ext cx="86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잉크 11">
                  <a:extLst>
                    <a:ext uri="{FF2B5EF4-FFF2-40B4-BE49-F238E27FC236}">
                      <a16:creationId xmlns:a16="http://schemas.microsoft.com/office/drawing/2014/main" id="{DB3E215D-C069-49C2-84E4-431FD61A21AD}"/>
                    </a:ext>
                  </a:extLst>
                </p14:cNvPr>
                <p14:cNvContentPartPr/>
                <p14:nvPr/>
              </p14:nvContentPartPr>
              <p14:xfrm>
                <a:off x="3808941" y="672598"/>
                <a:ext cx="68040" cy="83880"/>
              </p14:xfrm>
            </p:contentPart>
          </mc:Choice>
          <mc:Fallback>
            <p:pic>
              <p:nvPicPr>
                <p:cNvPr id="12" name="잉크 11">
                  <a:extLst>
                    <a:ext uri="{FF2B5EF4-FFF2-40B4-BE49-F238E27FC236}">
                      <a16:creationId xmlns:a16="http://schemas.microsoft.com/office/drawing/2014/main" id="{DB3E215D-C069-49C2-84E4-431FD61A21AD}"/>
                    </a:ext>
                  </a:extLst>
                </p:cNvPr>
                <p:cNvPicPr/>
                <p:nvPr/>
              </p:nvPicPr>
              <p:blipFill>
                <a:blip r:embed="rId9"/>
                <a:stretch>
                  <a:fillRect/>
                </a:stretch>
              </p:blipFill>
              <p:spPr>
                <a:xfrm>
                  <a:off x="3790941" y="654598"/>
                  <a:ext cx="103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잉크 12">
                  <a:extLst>
                    <a:ext uri="{FF2B5EF4-FFF2-40B4-BE49-F238E27FC236}">
                      <a16:creationId xmlns:a16="http://schemas.microsoft.com/office/drawing/2014/main" id="{FC3AB169-297C-4D5B-8E0B-9B28C59BA9D6}"/>
                    </a:ext>
                  </a:extLst>
                </p14:cNvPr>
                <p14:cNvContentPartPr/>
                <p14:nvPr/>
              </p14:nvContentPartPr>
              <p14:xfrm>
                <a:off x="3235821" y="839638"/>
                <a:ext cx="33840" cy="19080"/>
              </p14:xfrm>
            </p:contentPart>
          </mc:Choice>
          <mc:Fallback>
            <p:pic>
              <p:nvPicPr>
                <p:cNvPr id="13" name="잉크 12">
                  <a:extLst>
                    <a:ext uri="{FF2B5EF4-FFF2-40B4-BE49-F238E27FC236}">
                      <a16:creationId xmlns:a16="http://schemas.microsoft.com/office/drawing/2014/main" id="{FC3AB169-297C-4D5B-8E0B-9B28C59BA9D6}"/>
                    </a:ext>
                  </a:extLst>
                </p:cNvPr>
                <p:cNvPicPr/>
                <p:nvPr/>
              </p:nvPicPr>
              <p:blipFill>
                <a:blip r:embed="rId11"/>
                <a:stretch>
                  <a:fillRect/>
                </a:stretch>
              </p:blipFill>
              <p:spPr>
                <a:xfrm>
                  <a:off x="3217821" y="821638"/>
                  <a:ext cx="69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잉크 13">
                  <a:extLst>
                    <a:ext uri="{FF2B5EF4-FFF2-40B4-BE49-F238E27FC236}">
                      <a16:creationId xmlns:a16="http://schemas.microsoft.com/office/drawing/2014/main" id="{BB1A36A2-D648-4D78-BE2C-CA7C8BEB930E}"/>
                    </a:ext>
                  </a:extLst>
                </p14:cNvPr>
                <p14:cNvContentPartPr/>
                <p14:nvPr/>
              </p14:nvContentPartPr>
              <p14:xfrm>
                <a:off x="3946461" y="434998"/>
                <a:ext cx="1775160" cy="329040"/>
              </p14:xfrm>
            </p:contentPart>
          </mc:Choice>
          <mc:Fallback>
            <p:pic>
              <p:nvPicPr>
                <p:cNvPr id="14" name="잉크 13">
                  <a:extLst>
                    <a:ext uri="{FF2B5EF4-FFF2-40B4-BE49-F238E27FC236}">
                      <a16:creationId xmlns:a16="http://schemas.microsoft.com/office/drawing/2014/main" id="{BB1A36A2-D648-4D78-BE2C-CA7C8BEB930E}"/>
                    </a:ext>
                  </a:extLst>
                </p:cNvPr>
                <p:cNvPicPr/>
                <p:nvPr/>
              </p:nvPicPr>
              <p:blipFill>
                <a:blip r:embed="rId13"/>
                <a:stretch>
                  <a:fillRect/>
                </a:stretch>
              </p:blipFill>
              <p:spPr>
                <a:xfrm>
                  <a:off x="3928821" y="417358"/>
                  <a:ext cx="181080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잉크 14">
                  <a:extLst>
                    <a:ext uri="{FF2B5EF4-FFF2-40B4-BE49-F238E27FC236}">
                      <a16:creationId xmlns:a16="http://schemas.microsoft.com/office/drawing/2014/main" id="{BB0FE7C3-B5AE-491D-A4A4-A34D573DA537}"/>
                    </a:ext>
                  </a:extLst>
                </p14:cNvPr>
                <p14:cNvContentPartPr/>
                <p14:nvPr/>
              </p14:nvContentPartPr>
              <p14:xfrm>
                <a:off x="3468381" y="256438"/>
                <a:ext cx="1914120" cy="84240"/>
              </p14:xfrm>
            </p:contentPart>
          </mc:Choice>
          <mc:Fallback>
            <p:pic>
              <p:nvPicPr>
                <p:cNvPr id="15" name="잉크 14">
                  <a:extLst>
                    <a:ext uri="{FF2B5EF4-FFF2-40B4-BE49-F238E27FC236}">
                      <a16:creationId xmlns:a16="http://schemas.microsoft.com/office/drawing/2014/main" id="{BB0FE7C3-B5AE-491D-A4A4-A34D573DA537}"/>
                    </a:ext>
                  </a:extLst>
                </p:cNvPr>
                <p:cNvPicPr/>
                <p:nvPr/>
              </p:nvPicPr>
              <p:blipFill>
                <a:blip r:embed="rId15"/>
                <a:stretch>
                  <a:fillRect/>
                </a:stretch>
              </p:blipFill>
              <p:spPr>
                <a:xfrm>
                  <a:off x="3450381" y="238798"/>
                  <a:ext cx="1949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잉크 15">
                  <a:extLst>
                    <a:ext uri="{FF2B5EF4-FFF2-40B4-BE49-F238E27FC236}">
                      <a16:creationId xmlns:a16="http://schemas.microsoft.com/office/drawing/2014/main" id="{9FA8DEEC-5AF3-4A27-8AA3-6A15206741BE}"/>
                    </a:ext>
                  </a:extLst>
                </p14:cNvPr>
                <p14:cNvContentPartPr/>
                <p14:nvPr/>
              </p14:nvContentPartPr>
              <p14:xfrm>
                <a:off x="5271621" y="177238"/>
                <a:ext cx="99360" cy="147240"/>
              </p14:xfrm>
            </p:contentPart>
          </mc:Choice>
          <mc:Fallback>
            <p:pic>
              <p:nvPicPr>
                <p:cNvPr id="16" name="잉크 15">
                  <a:extLst>
                    <a:ext uri="{FF2B5EF4-FFF2-40B4-BE49-F238E27FC236}">
                      <a16:creationId xmlns:a16="http://schemas.microsoft.com/office/drawing/2014/main" id="{9FA8DEEC-5AF3-4A27-8AA3-6A15206741BE}"/>
                    </a:ext>
                  </a:extLst>
                </p:cNvPr>
                <p:cNvPicPr/>
                <p:nvPr/>
              </p:nvPicPr>
              <p:blipFill>
                <a:blip r:embed="rId17"/>
                <a:stretch>
                  <a:fillRect/>
                </a:stretch>
              </p:blipFill>
              <p:spPr>
                <a:xfrm>
                  <a:off x="5253981" y="159238"/>
                  <a:ext cx="135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잉크 16">
                  <a:extLst>
                    <a:ext uri="{FF2B5EF4-FFF2-40B4-BE49-F238E27FC236}">
                      <a16:creationId xmlns:a16="http://schemas.microsoft.com/office/drawing/2014/main" id="{2535248D-C70B-40B4-8350-61F7626E2694}"/>
                    </a:ext>
                  </a:extLst>
                </p14:cNvPr>
                <p14:cNvContentPartPr/>
                <p14:nvPr/>
              </p14:nvContentPartPr>
              <p14:xfrm>
                <a:off x="3316461" y="285958"/>
                <a:ext cx="2190600" cy="456840"/>
              </p14:xfrm>
            </p:contentPart>
          </mc:Choice>
          <mc:Fallback>
            <p:pic>
              <p:nvPicPr>
                <p:cNvPr id="17" name="잉크 16">
                  <a:extLst>
                    <a:ext uri="{FF2B5EF4-FFF2-40B4-BE49-F238E27FC236}">
                      <a16:creationId xmlns:a16="http://schemas.microsoft.com/office/drawing/2014/main" id="{2535248D-C70B-40B4-8350-61F7626E2694}"/>
                    </a:ext>
                  </a:extLst>
                </p:cNvPr>
                <p:cNvPicPr/>
                <p:nvPr/>
              </p:nvPicPr>
              <p:blipFill>
                <a:blip r:embed="rId19"/>
                <a:stretch>
                  <a:fillRect/>
                </a:stretch>
              </p:blipFill>
              <p:spPr>
                <a:xfrm>
                  <a:off x="3298461" y="268318"/>
                  <a:ext cx="222624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잉크 17">
                  <a:extLst>
                    <a:ext uri="{FF2B5EF4-FFF2-40B4-BE49-F238E27FC236}">
                      <a16:creationId xmlns:a16="http://schemas.microsoft.com/office/drawing/2014/main" id="{02AA53D0-5392-4E01-9D63-25CD336C8BBA}"/>
                    </a:ext>
                  </a:extLst>
                </p14:cNvPr>
                <p14:cNvContentPartPr/>
                <p14:nvPr/>
              </p14:nvContentPartPr>
              <p14:xfrm>
                <a:off x="5312301" y="131158"/>
                <a:ext cx="95400" cy="174600"/>
              </p14:xfrm>
            </p:contentPart>
          </mc:Choice>
          <mc:Fallback>
            <p:pic>
              <p:nvPicPr>
                <p:cNvPr id="18" name="잉크 17">
                  <a:extLst>
                    <a:ext uri="{FF2B5EF4-FFF2-40B4-BE49-F238E27FC236}">
                      <a16:creationId xmlns:a16="http://schemas.microsoft.com/office/drawing/2014/main" id="{02AA53D0-5392-4E01-9D63-25CD336C8BBA}"/>
                    </a:ext>
                  </a:extLst>
                </p:cNvPr>
                <p:cNvPicPr/>
                <p:nvPr/>
              </p:nvPicPr>
              <p:blipFill>
                <a:blip r:embed="rId21"/>
                <a:stretch>
                  <a:fillRect/>
                </a:stretch>
              </p:blipFill>
              <p:spPr>
                <a:xfrm>
                  <a:off x="5294661" y="113158"/>
                  <a:ext cx="131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잉크 18">
                  <a:extLst>
                    <a:ext uri="{FF2B5EF4-FFF2-40B4-BE49-F238E27FC236}">
                      <a16:creationId xmlns:a16="http://schemas.microsoft.com/office/drawing/2014/main" id="{3F74E2D7-5F21-43CF-9F3D-364128778786}"/>
                    </a:ext>
                  </a:extLst>
                </p14:cNvPr>
                <p14:cNvContentPartPr/>
                <p14:nvPr/>
              </p14:nvContentPartPr>
              <p14:xfrm>
                <a:off x="5642781" y="387118"/>
                <a:ext cx="57600" cy="158040"/>
              </p14:xfrm>
            </p:contentPart>
          </mc:Choice>
          <mc:Fallback>
            <p:pic>
              <p:nvPicPr>
                <p:cNvPr id="19" name="잉크 18">
                  <a:extLst>
                    <a:ext uri="{FF2B5EF4-FFF2-40B4-BE49-F238E27FC236}">
                      <a16:creationId xmlns:a16="http://schemas.microsoft.com/office/drawing/2014/main" id="{3F74E2D7-5F21-43CF-9F3D-364128778786}"/>
                    </a:ext>
                  </a:extLst>
                </p:cNvPr>
                <p:cNvPicPr/>
                <p:nvPr/>
              </p:nvPicPr>
              <p:blipFill>
                <a:blip r:embed="rId23"/>
                <a:stretch>
                  <a:fillRect/>
                </a:stretch>
              </p:blipFill>
              <p:spPr>
                <a:xfrm>
                  <a:off x="5624781" y="369118"/>
                  <a:ext cx="93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잉크 19">
                  <a:extLst>
                    <a:ext uri="{FF2B5EF4-FFF2-40B4-BE49-F238E27FC236}">
                      <a16:creationId xmlns:a16="http://schemas.microsoft.com/office/drawing/2014/main" id="{6FAF20C3-0C3D-46F5-BAF0-CF4D276A3B9F}"/>
                    </a:ext>
                  </a:extLst>
                </p14:cNvPr>
                <p14:cNvContentPartPr/>
                <p14:nvPr/>
              </p14:nvContentPartPr>
              <p14:xfrm>
                <a:off x="4961301" y="240958"/>
                <a:ext cx="573480" cy="126000"/>
              </p14:xfrm>
            </p:contentPart>
          </mc:Choice>
          <mc:Fallback>
            <p:pic>
              <p:nvPicPr>
                <p:cNvPr id="20" name="잉크 19">
                  <a:extLst>
                    <a:ext uri="{FF2B5EF4-FFF2-40B4-BE49-F238E27FC236}">
                      <a16:creationId xmlns:a16="http://schemas.microsoft.com/office/drawing/2014/main" id="{6FAF20C3-0C3D-46F5-BAF0-CF4D276A3B9F}"/>
                    </a:ext>
                  </a:extLst>
                </p:cNvPr>
                <p:cNvPicPr/>
                <p:nvPr/>
              </p:nvPicPr>
              <p:blipFill>
                <a:blip r:embed="rId25"/>
                <a:stretch>
                  <a:fillRect/>
                </a:stretch>
              </p:blipFill>
              <p:spPr>
                <a:xfrm>
                  <a:off x="4943301" y="222958"/>
                  <a:ext cx="609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잉크 20">
                  <a:extLst>
                    <a:ext uri="{FF2B5EF4-FFF2-40B4-BE49-F238E27FC236}">
                      <a16:creationId xmlns:a16="http://schemas.microsoft.com/office/drawing/2014/main" id="{E3925FB8-1A59-4683-87C9-7FFAA8D0C823}"/>
                    </a:ext>
                  </a:extLst>
                </p14:cNvPr>
                <p14:cNvContentPartPr/>
                <p14:nvPr/>
              </p14:nvContentPartPr>
              <p14:xfrm>
                <a:off x="5481501" y="221878"/>
                <a:ext cx="83520" cy="136800"/>
              </p14:xfrm>
            </p:contentPart>
          </mc:Choice>
          <mc:Fallback>
            <p:pic>
              <p:nvPicPr>
                <p:cNvPr id="21" name="잉크 20">
                  <a:extLst>
                    <a:ext uri="{FF2B5EF4-FFF2-40B4-BE49-F238E27FC236}">
                      <a16:creationId xmlns:a16="http://schemas.microsoft.com/office/drawing/2014/main" id="{E3925FB8-1A59-4683-87C9-7FFAA8D0C823}"/>
                    </a:ext>
                  </a:extLst>
                </p:cNvPr>
                <p:cNvPicPr/>
                <p:nvPr/>
              </p:nvPicPr>
              <p:blipFill>
                <a:blip r:embed="rId27"/>
                <a:stretch>
                  <a:fillRect/>
                </a:stretch>
              </p:blipFill>
              <p:spPr>
                <a:xfrm>
                  <a:off x="5463501" y="203878"/>
                  <a:ext cx="119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잉크 22">
                  <a:extLst>
                    <a:ext uri="{FF2B5EF4-FFF2-40B4-BE49-F238E27FC236}">
                      <a16:creationId xmlns:a16="http://schemas.microsoft.com/office/drawing/2014/main" id="{6ADF2ABE-4E2D-42BE-BF40-3433FE04C7BC}"/>
                    </a:ext>
                  </a:extLst>
                </p14:cNvPr>
                <p14:cNvContentPartPr/>
                <p14:nvPr/>
              </p14:nvContentPartPr>
              <p14:xfrm>
                <a:off x="6128421" y="254638"/>
                <a:ext cx="197640" cy="163080"/>
              </p14:xfrm>
            </p:contentPart>
          </mc:Choice>
          <mc:Fallback>
            <p:pic>
              <p:nvPicPr>
                <p:cNvPr id="23" name="잉크 22">
                  <a:extLst>
                    <a:ext uri="{FF2B5EF4-FFF2-40B4-BE49-F238E27FC236}">
                      <a16:creationId xmlns:a16="http://schemas.microsoft.com/office/drawing/2014/main" id="{6ADF2ABE-4E2D-42BE-BF40-3433FE04C7BC}"/>
                    </a:ext>
                  </a:extLst>
                </p:cNvPr>
                <p:cNvPicPr/>
                <p:nvPr/>
              </p:nvPicPr>
              <p:blipFill>
                <a:blip r:embed="rId29"/>
                <a:stretch>
                  <a:fillRect/>
                </a:stretch>
              </p:blipFill>
              <p:spPr>
                <a:xfrm>
                  <a:off x="6110421" y="236638"/>
                  <a:ext cx="233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잉크 23">
                  <a:extLst>
                    <a:ext uri="{FF2B5EF4-FFF2-40B4-BE49-F238E27FC236}">
                      <a16:creationId xmlns:a16="http://schemas.microsoft.com/office/drawing/2014/main" id="{365D2B0E-1F99-4057-B222-7A2DAD5E368E}"/>
                    </a:ext>
                  </a:extLst>
                </p14:cNvPr>
                <p14:cNvContentPartPr/>
                <p14:nvPr/>
              </p14:nvContentPartPr>
              <p14:xfrm>
                <a:off x="6294381" y="215038"/>
                <a:ext cx="189720" cy="154800"/>
              </p14:xfrm>
            </p:contentPart>
          </mc:Choice>
          <mc:Fallback>
            <p:pic>
              <p:nvPicPr>
                <p:cNvPr id="24" name="잉크 23">
                  <a:extLst>
                    <a:ext uri="{FF2B5EF4-FFF2-40B4-BE49-F238E27FC236}">
                      <a16:creationId xmlns:a16="http://schemas.microsoft.com/office/drawing/2014/main" id="{365D2B0E-1F99-4057-B222-7A2DAD5E368E}"/>
                    </a:ext>
                  </a:extLst>
                </p:cNvPr>
                <p:cNvPicPr/>
                <p:nvPr/>
              </p:nvPicPr>
              <p:blipFill>
                <a:blip r:embed="rId31"/>
                <a:stretch>
                  <a:fillRect/>
                </a:stretch>
              </p:blipFill>
              <p:spPr>
                <a:xfrm>
                  <a:off x="6276741" y="197038"/>
                  <a:ext cx="225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잉크 24">
                  <a:extLst>
                    <a:ext uri="{FF2B5EF4-FFF2-40B4-BE49-F238E27FC236}">
                      <a16:creationId xmlns:a16="http://schemas.microsoft.com/office/drawing/2014/main" id="{617AAFC9-DF36-47F8-B009-7E524B8D51A1}"/>
                    </a:ext>
                  </a:extLst>
                </p14:cNvPr>
                <p14:cNvContentPartPr/>
                <p14:nvPr/>
              </p14:nvContentPartPr>
              <p14:xfrm>
                <a:off x="6189981" y="481078"/>
                <a:ext cx="183960" cy="137160"/>
              </p14:xfrm>
            </p:contentPart>
          </mc:Choice>
          <mc:Fallback>
            <p:pic>
              <p:nvPicPr>
                <p:cNvPr id="25" name="잉크 24">
                  <a:extLst>
                    <a:ext uri="{FF2B5EF4-FFF2-40B4-BE49-F238E27FC236}">
                      <a16:creationId xmlns:a16="http://schemas.microsoft.com/office/drawing/2014/main" id="{617AAFC9-DF36-47F8-B009-7E524B8D51A1}"/>
                    </a:ext>
                  </a:extLst>
                </p:cNvPr>
                <p:cNvPicPr/>
                <p:nvPr/>
              </p:nvPicPr>
              <p:blipFill>
                <a:blip r:embed="rId33"/>
                <a:stretch>
                  <a:fillRect/>
                </a:stretch>
              </p:blipFill>
              <p:spPr>
                <a:xfrm>
                  <a:off x="6171981" y="463438"/>
                  <a:ext cx="219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잉크 25">
                  <a:extLst>
                    <a:ext uri="{FF2B5EF4-FFF2-40B4-BE49-F238E27FC236}">
                      <a16:creationId xmlns:a16="http://schemas.microsoft.com/office/drawing/2014/main" id="{DB0817EA-8F7D-4830-AB16-9AFC2242F50D}"/>
                    </a:ext>
                  </a:extLst>
                </p14:cNvPr>
                <p14:cNvContentPartPr/>
                <p14:nvPr/>
              </p14:nvContentPartPr>
              <p14:xfrm>
                <a:off x="6402381" y="558118"/>
                <a:ext cx="219240" cy="140040"/>
              </p14:xfrm>
            </p:contentPart>
          </mc:Choice>
          <mc:Fallback>
            <p:pic>
              <p:nvPicPr>
                <p:cNvPr id="26" name="잉크 25">
                  <a:extLst>
                    <a:ext uri="{FF2B5EF4-FFF2-40B4-BE49-F238E27FC236}">
                      <a16:creationId xmlns:a16="http://schemas.microsoft.com/office/drawing/2014/main" id="{DB0817EA-8F7D-4830-AB16-9AFC2242F50D}"/>
                    </a:ext>
                  </a:extLst>
                </p:cNvPr>
                <p:cNvPicPr/>
                <p:nvPr/>
              </p:nvPicPr>
              <p:blipFill>
                <a:blip r:embed="rId35"/>
                <a:stretch>
                  <a:fillRect/>
                </a:stretch>
              </p:blipFill>
              <p:spPr>
                <a:xfrm>
                  <a:off x="6384381" y="540118"/>
                  <a:ext cx="254880" cy="175680"/>
                </a:xfrm>
                <a:prstGeom prst="rect">
                  <a:avLst/>
                </a:prstGeom>
              </p:spPr>
            </p:pic>
          </mc:Fallback>
        </mc:AlternateContent>
      </p:grpSp>
      <p:grpSp>
        <p:nvGrpSpPr>
          <p:cNvPr id="50" name="그룹 49">
            <a:extLst>
              <a:ext uri="{FF2B5EF4-FFF2-40B4-BE49-F238E27FC236}">
                <a16:creationId xmlns:a16="http://schemas.microsoft.com/office/drawing/2014/main" id="{A3579772-BF62-438E-BDF4-92610404DB9B}"/>
              </a:ext>
            </a:extLst>
          </p:cNvPr>
          <p:cNvGrpSpPr/>
          <p:nvPr/>
        </p:nvGrpSpPr>
        <p:grpSpPr>
          <a:xfrm>
            <a:off x="6843741" y="5899078"/>
            <a:ext cx="1987560" cy="1144800"/>
            <a:chOff x="6843741" y="5899078"/>
            <a:chExt cx="1987560" cy="1144800"/>
          </a:xfrm>
        </p:grpSpPr>
        <mc:AlternateContent xmlns:mc="http://schemas.openxmlformats.org/markup-compatibility/2006">
          <mc:Choice xmlns:p14="http://schemas.microsoft.com/office/powerpoint/2010/main" Requires="p14">
            <p:contentPart p14:bwMode="auto" r:id="rId36">
              <p14:nvContentPartPr>
                <p14:cNvPr id="27" name="잉크 26">
                  <a:extLst>
                    <a:ext uri="{FF2B5EF4-FFF2-40B4-BE49-F238E27FC236}">
                      <a16:creationId xmlns:a16="http://schemas.microsoft.com/office/drawing/2014/main" id="{2A7B9314-704D-4DFF-B465-28FF2CBCAB9F}"/>
                    </a:ext>
                  </a:extLst>
                </p14:cNvPr>
                <p14:cNvContentPartPr/>
                <p14:nvPr/>
              </p14:nvContentPartPr>
              <p14:xfrm>
                <a:off x="7056861" y="6391198"/>
                <a:ext cx="1749600" cy="473400"/>
              </p14:xfrm>
            </p:contentPart>
          </mc:Choice>
          <mc:Fallback>
            <p:pic>
              <p:nvPicPr>
                <p:cNvPr id="27" name="잉크 26">
                  <a:extLst>
                    <a:ext uri="{FF2B5EF4-FFF2-40B4-BE49-F238E27FC236}">
                      <a16:creationId xmlns:a16="http://schemas.microsoft.com/office/drawing/2014/main" id="{2A7B9314-704D-4DFF-B465-28FF2CBCAB9F}"/>
                    </a:ext>
                  </a:extLst>
                </p:cNvPr>
                <p:cNvPicPr/>
                <p:nvPr/>
              </p:nvPicPr>
              <p:blipFill>
                <a:blip r:embed="rId37"/>
                <a:stretch>
                  <a:fillRect/>
                </a:stretch>
              </p:blipFill>
              <p:spPr>
                <a:xfrm>
                  <a:off x="7038861" y="6373558"/>
                  <a:ext cx="178524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잉크 27">
                  <a:extLst>
                    <a:ext uri="{FF2B5EF4-FFF2-40B4-BE49-F238E27FC236}">
                      <a16:creationId xmlns:a16="http://schemas.microsoft.com/office/drawing/2014/main" id="{AC2EC0A6-5B86-43F9-BC6B-0259E33CC05E}"/>
                    </a:ext>
                  </a:extLst>
                </p14:cNvPr>
                <p14:cNvContentPartPr/>
                <p14:nvPr/>
              </p14:nvContentPartPr>
              <p14:xfrm>
                <a:off x="6918621" y="5947318"/>
                <a:ext cx="1825200" cy="474840"/>
              </p14:xfrm>
            </p:contentPart>
          </mc:Choice>
          <mc:Fallback>
            <p:pic>
              <p:nvPicPr>
                <p:cNvPr id="28" name="잉크 27">
                  <a:extLst>
                    <a:ext uri="{FF2B5EF4-FFF2-40B4-BE49-F238E27FC236}">
                      <a16:creationId xmlns:a16="http://schemas.microsoft.com/office/drawing/2014/main" id="{AC2EC0A6-5B86-43F9-BC6B-0259E33CC05E}"/>
                    </a:ext>
                  </a:extLst>
                </p:cNvPr>
                <p:cNvPicPr/>
                <p:nvPr/>
              </p:nvPicPr>
              <p:blipFill>
                <a:blip r:embed="rId39"/>
                <a:stretch>
                  <a:fillRect/>
                </a:stretch>
              </p:blipFill>
              <p:spPr>
                <a:xfrm>
                  <a:off x="6900621" y="5929318"/>
                  <a:ext cx="186084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잉크 30">
                  <a:extLst>
                    <a:ext uri="{FF2B5EF4-FFF2-40B4-BE49-F238E27FC236}">
                      <a16:creationId xmlns:a16="http://schemas.microsoft.com/office/drawing/2014/main" id="{A78C591B-754E-4218-B198-6B6ECB9F040B}"/>
                    </a:ext>
                  </a:extLst>
                </p14:cNvPr>
                <p14:cNvContentPartPr/>
                <p14:nvPr/>
              </p14:nvContentPartPr>
              <p14:xfrm>
                <a:off x="6955701" y="6480838"/>
                <a:ext cx="19440" cy="394920"/>
              </p14:xfrm>
            </p:contentPart>
          </mc:Choice>
          <mc:Fallback>
            <p:pic>
              <p:nvPicPr>
                <p:cNvPr id="31" name="잉크 30">
                  <a:extLst>
                    <a:ext uri="{FF2B5EF4-FFF2-40B4-BE49-F238E27FC236}">
                      <a16:creationId xmlns:a16="http://schemas.microsoft.com/office/drawing/2014/main" id="{A78C591B-754E-4218-B198-6B6ECB9F040B}"/>
                    </a:ext>
                  </a:extLst>
                </p:cNvPr>
                <p:cNvPicPr/>
                <p:nvPr/>
              </p:nvPicPr>
              <p:blipFill>
                <a:blip r:embed="rId41"/>
                <a:stretch>
                  <a:fillRect/>
                </a:stretch>
              </p:blipFill>
              <p:spPr>
                <a:xfrm>
                  <a:off x="6938061" y="6463198"/>
                  <a:ext cx="550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잉크 31">
                  <a:extLst>
                    <a:ext uri="{FF2B5EF4-FFF2-40B4-BE49-F238E27FC236}">
                      <a16:creationId xmlns:a16="http://schemas.microsoft.com/office/drawing/2014/main" id="{B97F39CB-3090-4D1D-9321-A73598B37764}"/>
                    </a:ext>
                  </a:extLst>
                </p14:cNvPr>
                <p14:cNvContentPartPr/>
                <p14:nvPr/>
              </p14:nvContentPartPr>
              <p14:xfrm>
                <a:off x="6977301" y="6471118"/>
                <a:ext cx="1854000" cy="572760"/>
              </p14:xfrm>
            </p:contentPart>
          </mc:Choice>
          <mc:Fallback>
            <p:pic>
              <p:nvPicPr>
                <p:cNvPr id="32" name="잉크 31">
                  <a:extLst>
                    <a:ext uri="{FF2B5EF4-FFF2-40B4-BE49-F238E27FC236}">
                      <a16:creationId xmlns:a16="http://schemas.microsoft.com/office/drawing/2014/main" id="{B97F39CB-3090-4D1D-9321-A73598B37764}"/>
                    </a:ext>
                  </a:extLst>
                </p:cNvPr>
                <p:cNvPicPr/>
                <p:nvPr/>
              </p:nvPicPr>
              <p:blipFill>
                <a:blip r:embed="rId43"/>
                <a:stretch>
                  <a:fillRect/>
                </a:stretch>
              </p:blipFill>
              <p:spPr>
                <a:xfrm>
                  <a:off x="6959661" y="6453478"/>
                  <a:ext cx="18896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잉크 47">
                  <a:extLst>
                    <a:ext uri="{FF2B5EF4-FFF2-40B4-BE49-F238E27FC236}">
                      <a16:creationId xmlns:a16="http://schemas.microsoft.com/office/drawing/2014/main" id="{DA7D6969-1102-43DC-84E1-17EFAD968710}"/>
                    </a:ext>
                  </a:extLst>
                </p14:cNvPr>
                <p14:cNvContentPartPr/>
                <p14:nvPr/>
              </p14:nvContentPartPr>
              <p14:xfrm>
                <a:off x="6857421" y="5943718"/>
                <a:ext cx="61560" cy="271080"/>
              </p14:xfrm>
            </p:contentPart>
          </mc:Choice>
          <mc:Fallback>
            <p:pic>
              <p:nvPicPr>
                <p:cNvPr id="48" name="잉크 47">
                  <a:extLst>
                    <a:ext uri="{FF2B5EF4-FFF2-40B4-BE49-F238E27FC236}">
                      <a16:creationId xmlns:a16="http://schemas.microsoft.com/office/drawing/2014/main" id="{DA7D6969-1102-43DC-84E1-17EFAD968710}"/>
                    </a:ext>
                  </a:extLst>
                </p:cNvPr>
                <p:cNvPicPr/>
                <p:nvPr/>
              </p:nvPicPr>
              <p:blipFill>
                <a:blip r:embed="rId45"/>
                <a:stretch>
                  <a:fillRect/>
                </a:stretch>
              </p:blipFill>
              <p:spPr>
                <a:xfrm>
                  <a:off x="6839421" y="5925718"/>
                  <a:ext cx="972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잉크 48">
                  <a:extLst>
                    <a:ext uri="{FF2B5EF4-FFF2-40B4-BE49-F238E27FC236}">
                      <a16:creationId xmlns:a16="http://schemas.microsoft.com/office/drawing/2014/main" id="{10A92E8B-A777-4EC5-86C3-F53DB4AF059F}"/>
                    </a:ext>
                  </a:extLst>
                </p14:cNvPr>
                <p14:cNvContentPartPr/>
                <p14:nvPr/>
              </p14:nvContentPartPr>
              <p14:xfrm>
                <a:off x="6843741" y="5899078"/>
                <a:ext cx="1890000" cy="719640"/>
              </p14:xfrm>
            </p:contentPart>
          </mc:Choice>
          <mc:Fallback>
            <p:pic>
              <p:nvPicPr>
                <p:cNvPr id="49" name="잉크 48">
                  <a:extLst>
                    <a:ext uri="{FF2B5EF4-FFF2-40B4-BE49-F238E27FC236}">
                      <a16:creationId xmlns:a16="http://schemas.microsoft.com/office/drawing/2014/main" id="{10A92E8B-A777-4EC5-86C3-F53DB4AF059F}"/>
                    </a:ext>
                  </a:extLst>
                </p:cNvPr>
                <p:cNvPicPr/>
                <p:nvPr/>
              </p:nvPicPr>
              <p:blipFill>
                <a:blip r:embed="rId47"/>
                <a:stretch>
                  <a:fillRect/>
                </a:stretch>
              </p:blipFill>
              <p:spPr>
                <a:xfrm>
                  <a:off x="6825741" y="5881438"/>
                  <a:ext cx="1925640" cy="755280"/>
                </a:xfrm>
                <a:prstGeom prst="rect">
                  <a:avLst/>
                </a:prstGeom>
              </p:spPr>
            </p:pic>
          </mc:Fallback>
        </mc:AlternateContent>
      </p:grpSp>
      <p:grpSp>
        <p:nvGrpSpPr>
          <p:cNvPr id="53" name="그룹 52">
            <a:extLst>
              <a:ext uri="{FF2B5EF4-FFF2-40B4-BE49-F238E27FC236}">
                <a16:creationId xmlns:a16="http://schemas.microsoft.com/office/drawing/2014/main" id="{8CBE6F19-DEAD-4022-B921-114C9F52A66B}"/>
              </a:ext>
            </a:extLst>
          </p:cNvPr>
          <p:cNvGrpSpPr/>
          <p:nvPr/>
        </p:nvGrpSpPr>
        <p:grpSpPr>
          <a:xfrm>
            <a:off x="1678101" y="1641358"/>
            <a:ext cx="6564960" cy="1564200"/>
            <a:chOff x="1678101" y="1641358"/>
            <a:chExt cx="6564960" cy="1564200"/>
          </a:xfrm>
        </p:grpSpPr>
        <mc:AlternateContent xmlns:mc="http://schemas.openxmlformats.org/markup-compatibility/2006">
          <mc:Choice xmlns:p14="http://schemas.microsoft.com/office/powerpoint/2010/main" Requires="p14">
            <p:contentPart p14:bwMode="auto" r:id="rId48">
              <p14:nvContentPartPr>
                <p14:cNvPr id="5" name="잉크 4">
                  <a:extLst>
                    <a:ext uri="{FF2B5EF4-FFF2-40B4-BE49-F238E27FC236}">
                      <a16:creationId xmlns:a16="http://schemas.microsoft.com/office/drawing/2014/main" id="{4ABAA739-B58E-4594-AD9E-274786E965FC}"/>
                    </a:ext>
                  </a:extLst>
                </p14:cNvPr>
                <p14:cNvContentPartPr/>
                <p14:nvPr/>
              </p14:nvContentPartPr>
              <p14:xfrm>
                <a:off x="1678101" y="1641358"/>
                <a:ext cx="865800" cy="60840"/>
              </p14:xfrm>
            </p:contentPart>
          </mc:Choice>
          <mc:Fallback>
            <p:pic>
              <p:nvPicPr>
                <p:cNvPr id="5" name="잉크 4">
                  <a:extLst>
                    <a:ext uri="{FF2B5EF4-FFF2-40B4-BE49-F238E27FC236}">
                      <a16:creationId xmlns:a16="http://schemas.microsoft.com/office/drawing/2014/main" id="{4ABAA739-B58E-4594-AD9E-274786E965FC}"/>
                    </a:ext>
                  </a:extLst>
                </p:cNvPr>
                <p:cNvPicPr/>
                <p:nvPr/>
              </p:nvPicPr>
              <p:blipFill>
                <a:blip r:embed="rId49"/>
                <a:stretch>
                  <a:fillRect/>
                </a:stretch>
              </p:blipFill>
              <p:spPr>
                <a:xfrm>
                  <a:off x="1660101" y="1623718"/>
                  <a:ext cx="90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 name="잉크 5">
                  <a:extLst>
                    <a:ext uri="{FF2B5EF4-FFF2-40B4-BE49-F238E27FC236}">
                      <a16:creationId xmlns:a16="http://schemas.microsoft.com/office/drawing/2014/main" id="{9A674F03-0A43-4A4F-9BEC-E326377E77B1}"/>
                    </a:ext>
                  </a:extLst>
                </p14:cNvPr>
                <p14:cNvContentPartPr/>
                <p14:nvPr/>
              </p14:nvContentPartPr>
              <p14:xfrm>
                <a:off x="4183341" y="1691398"/>
                <a:ext cx="2365920" cy="133560"/>
              </p14:xfrm>
            </p:contentPart>
          </mc:Choice>
          <mc:Fallback>
            <p:pic>
              <p:nvPicPr>
                <p:cNvPr id="6" name="잉크 5">
                  <a:extLst>
                    <a:ext uri="{FF2B5EF4-FFF2-40B4-BE49-F238E27FC236}">
                      <a16:creationId xmlns:a16="http://schemas.microsoft.com/office/drawing/2014/main" id="{9A674F03-0A43-4A4F-9BEC-E326377E77B1}"/>
                    </a:ext>
                  </a:extLst>
                </p:cNvPr>
                <p:cNvPicPr/>
                <p:nvPr/>
              </p:nvPicPr>
              <p:blipFill>
                <a:blip r:embed="rId51"/>
                <a:stretch>
                  <a:fillRect/>
                </a:stretch>
              </p:blipFill>
              <p:spPr>
                <a:xfrm>
                  <a:off x="4165341" y="1673758"/>
                  <a:ext cx="2401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 name="잉크 6">
                  <a:extLst>
                    <a:ext uri="{FF2B5EF4-FFF2-40B4-BE49-F238E27FC236}">
                      <a16:creationId xmlns:a16="http://schemas.microsoft.com/office/drawing/2014/main" id="{34FC70C6-9348-4A29-B8FC-8F2E7E86FE83}"/>
                    </a:ext>
                  </a:extLst>
                </p14:cNvPr>
                <p14:cNvContentPartPr/>
                <p14:nvPr/>
              </p14:nvContentPartPr>
              <p14:xfrm>
                <a:off x="2557221" y="2121598"/>
                <a:ext cx="1042560" cy="59040"/>
              </p14:xfrm>
            </p:contentPart>
          </mc:Choice>
          <mc:Fallback>
            <p:pic>
              <p:nvPicPr>
                <p:cNvPr id="7" name="잉크 6">
                  <a:extLst>
                    <a:ext uri="{FF2B5EF4-FFF2-40B4-BE49-F238E27FC236}">
                      <a16:creationId xmlns:a16="http://schemas.microsoft.com/office/drawing/2014/main" id="{34FC70C6-9348-4A29-B8FC-8F2E7E86FE83}"/>
                    </a:ext>
                  </a:extLst>
                </p:cNvPr>
                <p:cNvPicPr/>
                <p:nvPr/>
              </p:nvPicPr>
              <p:blipFill>
                <a:blip r:embed="rId53"/>
                <a:stretch>
                  <a:fillRect/>
                </a:stretch>
              </p:blipFill>
              <p:spPr>
                <a:xfrm>
                  <a:off x="2539221" y="2103598"/>
                  <a:ext cx="1078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 name="잉크 7">
                  <a:extLst>
                    <a:ext uri="{FF2B5EF4-FFF2-40B4-BE49-F238E27FC236}">
                      <a16:creationId xmlns:a16="http://schemas.microsoft.com/office/drawing/2014/main" id="{131FA221-688D-4479-919F-0187654AB43B}"/>
                    </a:ext>
                  </a:extLst>
                </p14:cNvPr>
                <p14:cNvContentPartPr/>
                <p14:nvPr/>
              </p14:nvContentPartPr>
              <p14:xfrm>
                <a:off x="3701301" y="1803718"/>
                <a:ext cx="4541760" cy="493560"/>
              </p14:xfrm>
            </p:contentPart>
          </mc:Choice>
          <mc:Fallback>
            <p:pic>
              <p:nvPicPr>
                <p:cNvPr id="8" name="잉크 7">
                  <a:extLst>
                    <a:ext uri="{FF2B5EF4-FFF2-40B4-BE49-F238E27FC236}">
                      <a16:creationId xmlns:a16="http://schemas.microsoft.com/office/drawing/2014/main" id="{131FA221-688D-4479-919F-0187654AB43B}"/>
                    </a:ext>
                  </a:extLst>
                </p:cNvPr>
                <p:cNvPicPr/>
                <p:nvPr/>
              </p:nvPicPr>
              <p:blipFill>
                <a:blip r:embed="rId55"/>
                <a:stretch>
                  <a:fillRect/>
                </a:stretch>
              </p:blipFill>
              <p:spPr>
                <a:xfrm>
                  <a:off x="3683301" y="1786078"/>
                  <a:ext cx="45774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 name="잉크 8">
                  <a:extLst>
                    <a:ext uri="{FF2B5EF4-FFF2-40B4-BE49-F238E27FC236}">
                      <a16:creationId xmlns:a16="http://schemas.microsoft.com/office/drawing/2014/main" id="{2AC0178F-9F37-4E91-B529-9DA985BAF08F}"/>
                    </a:ext>
                  </a:extLst>
                </p14:cNvPr>
                <p14:cNvContentPartPr/>
                <p14:nvPr/>
              </p14:nvContentPartPr>
              <p14:xfrm>
                <a:off x="1877541" y="2464678"/>
                <a:ext cx="532440" cy="286920"/>
              </p14:xfrm>
            </p:contentPart>
          </mc:Choice>
          <mc:Fallback>
            <p:pic>
              <p:nvPicPr>
                <p:cNvPr id="9" name="잉크 8">
                  <a:extLst>
                    <a:ext uri="{FF2B5EF4-FFF2-40B4-BE49-F238E27FC236}">
                      <a16:creationId xmlns:a16="http://schemas.microsoft.com/office/drawing/2014/main" id="{2AC0178F-9F37-4E91-B529-9DA985BAF08F}"/>
                    </a:ext>
                  </a:extLst>
                </p:cNvPr>
                <p:cNvPicPr/>
                <p:nvPr/>
              </p:nvPicPr>
              <p:blipFill>
                <a:blip r:embed="rId57"/>
                <a:stretch>
                  <a:fillRect/>
                </a:stretch>
              </p:blipFill>
              <p:spPr>
                <a:xfrm>
                  <a:off x="1859901" y="2446678"/>
                  <a:ext cx="568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잉크 33">
                  <a:extLst>
                    <a:ext uri="{FF2B5EF4-FFF2-40B4-BE49-F238E27FC236}">
                      <a16:creationId xmlns:a16="http://schemas.microsoft.com/office/drawing/2014/main" id="{EA3B6407-AF70-49F4-ACA2-11C688A2649C}"/>
                    </a:ext>
                  </a:extLst>
                </p14:cNvPr>
                <p14:cNvContentPartPr/>
                <p14:nvPr/>
              </p14:nvContentPartPr>
              <p14:xfrm>
                <a:off x="2972661" y="2643238"/>
                <a:ext cx="215640" cy="227520"/>
              </p14:xfrm>
            </p:contentPart>
          </mc:Choice>
          <mc:Fallback>
            <p:pic>
              <p:nvPicPr>
                <p:cNvPr id="34" name="잉크 33">
                  <a:extLst>
                    <a:ext uri="{FF2B5EF4-FFF2-40B4-BE49-F238E27FC236}">
                      <a16:creationId xmlns:a16="http://schemas.microsoft.com/office/drawing/2014/main" id="{EA3B6407-AF70-49F4-ACA2-11C688A2649C}"/>
                    </a:ext>
                  </a:extLst>
                </p:cNvPr>
                <p:cNvPicPr/>
                <p:nvPr/>
              </p:nvPicPr>
              <p:blipFill>
                <a:blip r:embed="rId59"/>
                <a:stretch>
                  <a:fillRect/>
                </a:stretch>
              </p:blipFill>
              <p:spPr>
                <a:xfrm>
                  <a:off x="2954661" y="2625238"/>
                  <a:ext cx="251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잉크 34">
                  <a:extLst>
                    <a:ext uri="{FF2B5EF4-FFF2-40B4-BE49-F238E27FC236}">
                      <a16:creationId xmlns:a16="http://schemas.microsoft.com/office/drawing/2014/main" id="{AC1D7628-F5DE-424F-9F86-E7C658B7A55F}"/>
                    </a:ext>
                  </a:extLst>
                </p14:cNvPr>
                <p14:cNvContentPartPr/>
                <p14:nvPr/>
              </p14:nvContentPartPr>
              <p14:xfrm>
                <a:off x="3092541" y="2602918"/>
                <a:ext cx="241200" cy="190800"/>
              </p14:xfrm>
            </p:contentPart>
          </mc:Choice>
          <mc:Fallback>
            <p:pic>
              <p:nvPicPr>
                <p:cNvPr id="35" name="잉크 34">
                  <a:extLst>
                    <a:ext uri="{FF2B5EF4-FFF2-40B4-BE49-F238E27FC236}">
                      <a16:creationId xmlns:a16="http://schemas.microsoft.com/office/drawing/2014/main" id="{AC1D7628-F5DE-424F-9F86-E7C658B7A55F}"/>
                    </a:ext>
                  </a:extLst>
                </p:cNvPr>
                <p:cNvPicPr/>
                <p:nvPr/>
              </p:nvPicPr>
              <p:blipFill>
                <a:blip r:embed="rId61"/>
                <a:stretch>
                  <a:fillRect/>
                </a:stretch>
              </p:blipFill>
              <p:spPr>
                <a:xfrm>
                  <a:off x="3074901" y="2584918"/>
                  <a:ext cx="276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잉크 35">
                  <a:extLst>
                    <a:ext uri="{FF2B5EF4-FFF2-40B4-BE49-F238E27FC236}">
                      <a16:creationId xmlns:a16="http://schemas.microsoft.com/office/drawing/2014/main" id="{F1330441-B2A6-4AAF-B4CF-F0F1B520564D}"/>
                    </a:ext>
                  </a:extLst>
                </p14:cNvPr>
                <p14:cNvContentPartPr/>
                <p14:nvPr/>
              </p14:nvContentPartPr>
              <p14:xfrm>
                <a:off x="3110901" y="2912518"/>
                <a:ext cx="201960" cy="131760"/>
              </p14:xfrm>
            </p:contentPart>
          </mc:Choice>
          <mc:Fallback>
            <p:pic>
              <p:nvPicPr>
                <p:cNvPr id="36" name="잉크 35">
                  <a:extLst>
                    <a:ext uri="{FF2B5EF4-FFF2-40B4-BE49-F238E27FC236}">
                      <a16:creationId xmlns:a16="http://schemas.microsoft.com/office/drawing/2014/main" id="{F1330441-B2A6-4AAF-B4CF-F0F1B520564D}"/>
                    </a:ext>
                  </a:extLst>
                </p:cNvPr>
                <p:cNvPicPr/>
                <p:nvPr/>
              </p:nvPicPr>
              <p:blipFill>
                <a:blip r:embed="rId63"/>
                <a:stretch>
                  <a:fillRect/>
                </a:stretch>
              </p:blipFill>
              <p:spPr>
                <a:xfrm>
                  <a:off x="3093261" y="2894518"/>
                  <a:ext cx="237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잉크 36">
                  <a:extLst>
                    <a:ext uri="{FF2B5EF4-FFF2-40B4-BE49-F238E27FC236}">
                      <a16:creationId xmlns:a16="http://schemas.microsoft.com/office/drawing/2014/main" id="{5ED3669C-BD85-4E55-8F0D-68C83898DCC6}"/>
                    </a:ext>
                  </a:extLst>
                </p14:cNvPr>
                <p14:cNvContentPartPr/>
                <p14:nvPr/>
              </p14:nvContentPartPr>
              <p14:xfrm>
                <a:off x="3332661" y="2940958"/>
                <a:ext cx="100800" cy="35640"/>
              </p14:xfrm>
            </p:contentPart>
          </mc:Choice>
          <mc:Fallback>
            <p:pic>
              <p:nvPicPr>
                <p:cNvPr id="37" name="잉크 36">
                  <a:extLst>
                    <a:ext uri="{FF2B5EF4-FFF2-40B4-BE49-F238E27FC236}">
                      <a16:creationId xmlns:a16="http://schemas.microsoft.com/office/drawing/2014/main" id="{5ED3669C-BD85-4E55-8F0D-68C83898DCC6}"/>
                    </a:ext>
                  </a:extLst>
                </p:cNvPr>
                <p:cNvPicPr/>
                <p:nvPr/>
              </p:nvPicPr>
              <p:blipFill>
                <a:blip r:embed="rId65"/>
                <a:stretch>
                  <a:fillRect/>
                </a:stretch>
              </p:blipFill>
              <p:spPr>
                <a:xfrm>
                  <a:off x="3315021" y="2922958"/>
                  <a:ext cx="136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잉크 37">
                  <a:extLst>
                    <a:ext uri="{FF2B5EF4-FFF2-40B4-BE49-F238E27FC236}">
                      <a16:creationId xmlns:a16="http://schemas.microsoft.com/office/drawing/2014/main" id="{8AA996BA-6950-4936-8CFF-D170FFEAEEC7}"/>
                    </a:ext>
                  </a:extLst>
                </p14:cNvPr>
                <p14:cNvContentPartPr/>
                <p14:nvPr/>
              </p14:nvContentPartPr>
              <p14:xfrm>
                <a:off x="2827221" y="2303398"/>
                <a:ext cx="671400" cy="902160"/>
              </p14:xfrm>
            </p:contentPart>
          </mc:Choice>
          <mc:Fallback>
            <p:pic>
              <p:nvPicPr>
                <p:cNvPr id="38" name="잉크 37">
                  <a:extLst>
                    <a:ext uri="{FF2B5EF4-FFF2-40B4-BE49-F238E27FC236}">
                      <a16:creationId xmlns:a16="http://schemas.microsoft.com/office/drawing/2014/main" id="{8AA996BA-6950-4936-8CFF-D170FFEAEEC7}"/>
                    </a:ext>
                  </a:extLst>
                </p:cNvPr>
                <p:cNvPicPr/>
                <p:nvPr/>
              </p:nvPicPr>
              <p:blipFill>
                <a:blip r:embed="rId67"/>
                <a:stretch>
                  <a:fillRect/>
                </a:stretch>
              </p:blipFill>
              <p:spPr>
                <a:xfrm>
                  <a:off x="2809221" y="2285398"/>
                  <a:ext cx="707040" cy="93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잉크 39">
                  <a:extLst>
                    <a:ext uri="{FF2B5EF4-FFF2-40B4-BE49-F238E27FC236}">
                      <a16:creationId xmlns:a16="http://schemas.microsoft.com/office/drawing/2014/main" id="{7049663E-78D8-4363-9BA2-3A1AA3CA022A}"/>
                    </a:ext>
                  </a:extLst>
                </p14:cNvPr>
                <p14:cNvContentPartPr/>
                <p14:nvPr/>
              </p14:nvContentPartPr>
              <p14:xfrm>
                <a:off x="5464941" y="2515798"/>
                <a:ext cx="282240" cy="218160"/>
              </p14:xfrm>
            </p:contentPart>
          </mc:Choice>
          <mc:Fallback>
            <p:pic>
              <p:nvPicPr>
                <p:cNvPr id="40" name="잉크 39">
                  <a:extLst>
                    <a:ext uri="{FF2B5EF4-FFF2-40B4-BE49-F238E27FC236}">
                      <a16:creationId xmlns:a16="http://schemas.microsoft.com/office/drawing/2014/main" id="{7049663E-78D8-4363-9BA2-3A1AA3CA022A}"/>
                    </a:ext>
                  </a:extLst>
                </p:cNvPr>
                <p:cNvPicPr/>
                <p:nvPr/>
              </p:nvPicPr>
              <p:blipFill>
                <a:blip r:embed="rId69"/>
                <a:stretch>
                  <a:fillRect/>
                </a:stretch>
              </p:blipFill>
              <p:spPr>
                <a:xfrm>
                  <a:off x="5447301" y="2497798"/>
                  <a:ext cx="317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잉크 40">
                  <a:extLst>
                    <a:ext uri="{FF2B5EF4-FFF2-40B4-BE49-F238E27FC236}">
                      <a16:creationId xmlns:a16="http://schemas.microsoft.com/office/drawing/2014/main" id="{CAF9D531-096B-406F-B269-D2E75BA26FF3}"/>
                    </a:ext>
                  </a:extLst>
                </p14:cNvPr>
                <p14:cNvContentPartPr/>
                <p14:nvPr/>
              </p14:nvContentPartPr>
              <p14:xfrm>
                <a:off x="5440461" y="2630278"/>
                <a:ext cx="147240" cy="57240"/>
              </p14:xfrm>
            </p:contentPart>
          </mc:Choice>
          <mc:Fallback>
            <p:pic>
              <p:nvPicPr>
                <p:cNvPr id="41" name="잉크 40">
                  <a:extLst>
                    <a:ext uri="{FF2B5EF4-FFF2-40B4-BE49-F238E27FC236}">
                      <a16:creationId xmlns:a16="http://schemas.microsoft.com/office/drawing/2014/main" id="{CAF9D531-096B-406F-B269-D2E75BA26FF3}"/>
                    </a:ext>
                  </a:extLst>
                </p:cNvPr>
                <p:cNvPicPr/>
                <p:nvPr/>
              </p:nvPicPr>
              <p:blipFill>
                <a:blip r:embed="rId71"/>
                <a:stretch>
                  <a:fillRect/>
                </a:stretch>
              </p:blipFill>
              <p:spPr>
                <a:xfrm>
                  <a:off x="5422461" y="2612278"/>
                  <a:ext cx="182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잉크 41">
                  <a:extLst>
                    <a:ext uri="{FF2B5EF4-FFF2-40B4-BE49-F238E27FC236}">
                      <a16:creationId xmlns:a16="http://schemas.microsoft.com/office/drawing/2014/main" id="{DAE18610-C335-41D0-815D-421E11F57F65}"/>
                    </a:ext>
                  </a:extLst>
                </p14:cNvPr>
                <p14:cNvContentPartPr/>
                <p14:nvPr/>
              </p14:nvContentPartPr>
              <p14:xfrm>
                <a:off x="6430101" y="2344078"/>
                <a:ext cx="160200" cy="151560"/>
              </p14:xfrm>
            </p:contentPart>
          </mc:Choice>
          <mc:Fallback>
            <p:pic>
              <p:nvPicPr>
                <p:cNvPr id="42" name="잉크 41">
                  <a:extLst>
                    <a:ext uri="{FF2B5EF4-FFF2-40B4-BE49-F238E27FC236}">
                      <a16:creationId xmlns:a16="http://schemas.microsoft.com/office/drawing/2014/main" id="{DAE18610-C335-41D0-815D-421E11F57F65}"/>
                    </a:ext>
                  </a:extLst>
                </p:cNvPr>
                <p:cNvPicPr/>
                <p:nvPr/>
              </p:nvPicPr>
              <p:blipFill>
                <a:blip r:embed="rId73"/>
                <a:stretch>
                  <a:fillRect/>
                </a:stretch>
              </p:blipFill>
              <p:spPr>
                <a:xfrm>
                  <a:off x="6412101" y="2326438"/>
                  <a:ext cx="195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잉크 42">
                  <a:extLst>
                    <a:ext uri="{FF2B5EF4-FFF2-40B4-BE49-F238E27FC236}">
                      <a16:creationId xmlns:a16="http://schemas.microsoft.com/office/drawing/2014/main" id="{37FD2303-FD1F-4888-BC7C-91016275FE1A}"/>
                    </a:ext>
                  </a:extLst>
                </p14:cNvPr>
                <p14:cNvContentPartPr/>
                <p14:nvPr/>
              </p14:nvContentPartPr>
              <p14:xfrm>
                <a:off x="6364581" y="2437678"/>
                <a:ext cx="48960" cy="86040"/>
              </p14:xfrm>
            </p:contentPart>
          </mc:Choice>
          <mc:Fallback>
            <p:pic>
              <p:nvPicPr>
                <p:cNvPr id="43" name="잉크 42">
                  <a:extLst>
                    <a:ext uri="{FF2B5EF4-FFF2-40B4-BE49-F238E27FC236}">
                      <a16:creationId xmlns:a16="http://schemas.microsoft.com/office/drawing/2014/main" id="{37FD2303-FD1F-4888-BC7C-91016275FE1A}"/>
                    </a:ext>
                  </a:extLst>
                </p:cNvPr>
                <p:cNvPicPr/>
                <p:nvPr/>
              </p:nvPicPr>
              <p:blipFill>
                <a:blip r:embed="rId75"/>
                <a:stretch>
                  <a:fillRect/>
                </a:stretch>
              </p:blipFill>
              <p:spPr>
                <a:xfrm>
                  <a:off x="6346581" y="2419678"/>
                  <a:ext cx="84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잉크 43">
                  <a:extLst>
                    <a:ext uri="{FF2B5EF4-FFF2-40B4-BE49-F238E27FC236}">
                      <a16:creationId xmlns:a16="http://schemas.microsoft.com/office/drawing/2014/main" id="{DBDCD2CB-DCC9-4F92-B7DF-588545D9D4B8}"/>
                    </a:ext>
                  </a:extLst>
                </p14:cNvPr>
                <p14:cNvContentPartPr/>
                <p14:nvPr/>
              </p14:nvContentPartPr>
              <p14:xfrm>
                <a:off x="7456101" y="2345158"/>
                <a:ext cx="166320" cy="147960"/>
              </p14:xfrm>
            </p:contentPart>
          </mc:Choice>
          <mc:Fallback>
            <p:pic>
              <p:nvPicPr>
                <p:cNvPr id="44" name="잉크 43">
                  <a:extLst>
                    <a:ext uri="{FF2B5EF4-FFF2-40B4-BE49-F238E27FC236}">
                      <a16:creationId xmlns:a16="http://schemas.microsoft.com/office/drawing/2014/main" id="{DBDCD2CB-DCC9-4F92-B7DF-588545D9D4B8}"/>
                    </a:ext>
                  </a:extLst>
                </p:cNvPr>
                <p:cNvPicPr/>
                <p:nvPr/>
              </p:nvPicPr>
              <p:blipFill>
                <a:blip r:embed="rId77"/>
                <a:stretch>
                  <a:fillRect/>
                </a:stretch>
              </p:blipFill>
              <p:spPr>
                <a:xfrm>
                  <a:off x="7438101" y="2327158"/>
                  <a:ext cx="201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잉크 44">
                  <a:extLst>
                    <a:ext uri="{FF2B5EF4-FFF2-40B4-BE49-F238E27FC236}">
                      <a16:creationId xmlns:a16="http://schemas.microsoft.com/office/drawing/2014/main" id="{4DC7D661-A43E-4DD6-A572-D538F61098BF}"/>
                    </a:ext>
                  </a:extLst>
                </p14:cNvPr>
                <p14:cNvContentPartPr/>
                <p14:nvPr/>
              </p14:nvContentPartPr>
              <p14:xfrm>
                <a:off x="7402101" y="2418598"/>
                <a:ext cx="57960" cy="75960"/>
              </p14:xfrm>
            </p:contentPart>
          </mc:Choice>
          <mc:Fallback>
            <p:pic>
              <p:nvPicPr>
                <p:cNvPr id="45" name="잉크 44">
                  <a:extLst>
                    <a:ext uri="{FF2B5EF4-FFF2-40B4-BE49-F238E27FC236}">
                      <a16:creationId xmlns:a16="http://schemas.microsoft.com/office/drawing/2014/main" id="{4DC7D661-A43E-4DD6-A572-D538F61098BF}"/>
                    </a:ext>
                  </a:extLst>
                </p:cNvPr>
                <p:cNvPicPr/>
                <p:nvPr/>
              </p:nvPicPr>
              <p:blipFill>
                <a:blip r:embed="rId79"/>
                <a:stretch>
                  <a:fillRect/>
                </a:stretch>
              </p:blipFill>
              <p:spPr>
                <a:xfrm>
                  <a:off x="7384101" y="2400598"/>
                  <a:ext cx="93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잉크 50">
                  <a:extLst>
                    <a:ext uri="{FF2B5EF4-FFF2-40B4-BE49-F238E27FC236}">
                      <a16:creationId xmlns:a16="http://schemas.microsoft.com/office/drawing/2014/main" id="{08502831-284D-45FB-9D54-1FF2B2A07527}"/>
                    </a:ext>
                  </a:extLst>
                </p14:cNvPr>
                <p14:cNvContentPartPr/>
                <p14:nvPr/>
              </p14:nvContentPartPr>
              <p14:xfrm>
                <a:off x="3976701" y="2442718"/>
                <a:ext cx="199440" cy="506520"/>
              </p14:xfrm>
            </p:contentPart>
          </mc:Choice>
          <mc:Fallback>
            <p:pic>
              <p:nvPicPr>
                <p:cNvPr id="51" name="잉크 50">
                  <a:extLst>
                    <a:ext uri="{FF2B5EF4-FFF2-40B4-BE49-F238E27FC236}">
                      <a16:creationId xmlns:a16="http://schemas.microsoft.com/office/drawing/2014/main" id="{08502831-284D-45FB-9D54-1FF2B2A07527}"/>
                    </a:ext>
                  </a:extLst>
                </p:cNvPr>
                <p:cNvPicPr/>
                <p:nvPr/>
              </p:nvPicPr>
              <p:blipFill>
                <a:blip r:embed="rId81"/>
                <a:stretch>
                  <a:fillRect/>
                </a:stretch>
              </p:blipFill>
              <p:spPr>
                <a:xfrm>
                  <a:off x="3959061" y="2425078"/>
                  <a:ext cx="23508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잉크 51">
                  <a:extLst>
                    <a:ext uri="{FF2B5EF4-FFF2-40B4-BE49-F238E27FC236}">
                      <a16:creationId xmlns:a16="http://schemas.microsoft.com/office/drawing/2014/main" id="{788C8ABA-3121-4DD9-BD54-E013F9536863}"/>
                    </a:ext>
                  </a:extLst>
                </p14:cNvPr>
                <p14:cNvContentPartPr/>
                <p14:nvPr/>
              </p14:nvContentPartPr>
              <p14:xfrm>
                <a:off x="3930621" y="2555758"/>
                <a:ext cx="521640" cy="380160"/>
              </p14:xfrm>
            </p:contentPart>
          </mc:Choice>
          <mc:Fallback>
            <p:pic>
              <p:nvPicPr>
                <p:cNvPr id="52" name="잉크 51">
                  <a:extLst>
                    <a:ext uri="{FF2B5EF4-FFF2-40B4-BE49-F238E27FC236}">
                      <a16:creationId xmlns:a16="http://schemas.microsoft.com/office/drawing/2014/main" id="{788C8ABA-3121-4DD9-BD54-E013F9536863}"/>
                    </a:ext>
                  </a:extLst>
                </p:cNvPr>
                <p:cNvPicPr/>
                <p:nvPr/>
              </p:nvPicPr>
              <p:blipFill>
                <a:blip r:embed="rId83"/>
                <a:stretch>
                  <a:fillRect/>
                </a:stretch>
              </p:blipFill>
              <p:spPr>
                <a:xfrm>
                  <a:off x="3912981" y="2537758"/>
                  <a:ext cx="557280" cy="415800"/>
                </a:xfrm>
                <a:prstGeom prst="rect">
                  <a:avLst/>
                </a:prstGeom>
              </p:spPr>
            </p:pic>
          </mc:Fallback>
        </mc:AlternateContent>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4CCCAC60-2EB1-49AE-99B5-BC6ED668E050}"/>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323528" y="188315"/>
            <a:ext cx="8210549" cy="3901085"/>
          </a:xfrm>
          <a:prstGeom prst="rect">
            <a:avLst/>
          </a:prstGeom>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왕이여 우리가 섬기는 </a:t>
            </a:r>
            <a:r>
              <a:rPr lang="ko-KR" altLang="en-US" sz="2800" b="1" dirty="0">
                <a:solidFill>
                  <a:srgbClr val="FF0000"/>
                </a:solidFill>
                <a:latin typeface="휴먼옛체" pitchFamily="18" charset="-127"/>
                <a:ea typeface="휴먼옛체" pitchFamily="18" charset="-127"/>
              </a:rPr>
              <a:t>하나님이 계시다면 </a:t>
            </a:r>
            <a:r>
              <a:rPr lang="ko-KR" altLang="en-US" sz="2800" dirty="0">
                <a:latin typeface="휴먼옛체" pitchFamily="18" charset="-127"/>
                <a:ea typeface="휴먼옛체" pitchFamily="18" charset="-127"/>
              </a:rPr>
              <a:t>우리를 맹렬히 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가운데에서 </a:t>
            </a:r>
            <a:r>
              <a:rPr lang="ko-KR" altLang="en-US" sz="2800" b="1" dirty="0">
                <a:solidFill>
                  <a:srgbClr val="FF0000"/>
                </a:solidFill>
                <a:latin typeface="휴먼옛체" pitchFamily="18" charset="-127"/>
                <a:ea typeface="휴먼옛체" pitchFamily="18" charset="-127"/>
              </a:rPr>
              <a:t>능히 건져내시겠고 </a:t>
            </a:r>
            <a:r>
              <a:rPr lang="ko-KR" altLang="en-US" sz="2800" dirty="0">
                <a:latin typeface="휴먼옛체" pitchFamily="18" charset="-127"/>
                <a:ea typeface="휴먼옛체" pitchFamily="18" charset="-127"/>
              </a:rPr>
              <a:t>왕의 손에서도 </a:t>
            </a:r>
            <a:r>
              <a:rPr lang="ko-KR" altLang="en-US" sz="2800" b="1" dirty="0">
                <a:solidFill>
                  <a:srgbClr val="FF0000"/>
                </a:solidFill>
                <a:latin typeface="휴먼옛체" pitchFamily="18" charset="-127"/>
                <a:ea typeface="휴먼옛체" pitchFamily="18" charset="-127"/>
              </a:rPr>
              <a:t>건져내</a:t>
            </a:r>
            <a:endParaRPr lang="en-US" altLang="ko-KR" sz="2800" b="1" dirty="0">
              <a:solidFill>
                <a:srgbClr val="FF0000"/>
              </a:solidFill>
              <a:latin typeface="휴먼옛체" pitchFamily="18" charset="-127"/>
              <a:ea typeface="휴먼옛체" pitchFamily="18" charset="-127"/>
            </a:endParaRPr>
          </a:p>
          <a:p>
            <a:r>
              <a:rPr lang="ko-KR" altLang="en-US" sz="2800" b="1" dirty="0" err="1">
                <a:solidFill>
                  <a:srgbClr val="FF0000"/>
                </a:solidFill>
                <a:latin typeface="휴먼옛체" pitchFamily="18" charset="-127"/>
                <a:ea typeface="휴먼옛체" pitchFamily="18" charset="-127"/>
              </a:rPr>
              <a:t>시리이다</a:t>
            </a:r>
            <a:endParaRPr lang="ko-KR" altLang="en-US" sz="2800" b="1" dirty="0">
              <a:solidFill>
                <a:srgbClr val="FF0000"/>
              </a:solidFill>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17</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If we are thrown into the blazing furnace, the God we serve is able to save us from it, and he will rescue us </a:t>
            </a:r>
          </a:p>
          <a:p>
            <a:r>
              <a:rPr lang="en-US" altLang="ko-KR" sz="2800" dirty="0">
                <a:latin typeface="휴먼옛체" pitchFamily="18" charset="-127"/>
                <a:ea typeface="휴먼옛체" pitchFamily="18" charset="-127"/>
              </a:rPr>
              <a:t>from your hand, O king.</a:t>
            </a:r>
          </a:p>
        </p:txBody>
      </p:sp>
      <mc:AlternateContent xmlns:mc="http://schemas.openxmlformats.org/markup-compatibility/2006">
        <mc:Choice xmlns:p14="http://schemas.microsoft.com/office/powerpoint/2010/main" Requires="p14">
          <p:contentPart p14:bwMode="auto" r:id="rId4">
            <p14:nvContentPartPr>
              <p14:cNvPr id="2" name="잉크 1">
                <a:extLst>
                  <a:ext uri="{FF2B5EF4-FFF2-40B4-BE49-F238E27FC236}">
                    <a16:creationId xmlns:a16="http://schemas.microsoft.com/office/drawing/2014/main" id="{5D53C601-B681-4D52-9108-09BA44F8FBDC}"/>
                  </a:ext>
                </a:extLst>
              </p14:cNvPr>
              <p14:cNvContentPartPr/>
              <p14:nvPr/>
            </p14:nvContentPartPr>
            <p14:xfrm>
              <a:off x="5084781" y="866638"/>
              <a:ext cx="3377520" cy="559800"/>
            </p14:xfrm>
          </p:contentPart>
        </mc:Choice>
        <mc:Fallback>
          <p:pic>
            <p:nvPicPr>
              <p:cNvPr id="2" name="잉크 1">
                <a:extLst>
                  <a:ext uri="{FF2B5EF4-FFF2-40B4-BE49-F238E27FC236}">
                    <a16:creationId xmlns:a16="http://schemas.microsoft.com/office/drawing/2014/main" id="{5D53C601-B681-4D52-9108-09BA44F8FBDC}"/>
                  </a:ext>
                </a:extLst>
              </p:cNvPr>
              <p:cNvPicPr/>
              <p:nvPr/>
            </p:nvPicPr>
            <p:blipFill>
              <a:blip r:embed="rId5"/>
              <a:stretch>
                <a:fillRect/>
              </a:stretch>
            </p:blipFill>
            <p:spPr>
              <a:xfrm>
                <a:off x="5066781" y="848998"/>
                <a:ext cx="341316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잉크 2">
                <a:extLst>
                  <a:ext uri="{FF2B5EF4-FFF2-40B4-BE49-F238E27FC236}">
                    <a16:creationId xmlns:a16="http://schemas.microsoft.com/office/drawing/2014/main" id="{ADC9EECA-1F9F-4F7A-9D31-D04903A65F0E}"/>
                  </a:ext>
                </a:extLst>
              </p14:cNvPr>
              <p14:cNvContentPartPr/>
              <p14:nvPr/>
            </p14:nvContentPartPr>
            <p14:xfrm>
              <a:off x="2175981" y="1591318"/>
              <a:ext cx="5613480" cy="195840"/>
            </p14:xfrm>
          </p:contentPart>
        </mc:Choice>
        <mc:Fallback>
          <p:pic>
            <p:nvPicPr>
              <p:cNvPr id="3" name="잉크 2">
                <a:extLst>
                  <a:ext uri="{FF2B5EF4-FFF2-40B4-BE49-F238E27FC236}">
                    <a16:creationId xmlns:a16="http://schemas.microsoft.com/office/drawing/2014/main" id="{ADC9EECA-1F9F-4F7A-9D31-D04903A65F0E}"/>
                  </a:ext>
                </a:extLst>
              </p:cNvPr>
              <p:cNvPicPr/>
              <p:nvPr/>
            </p:nvPicPr>
            <p:blipFill>
              <a:blip r:embed="rId7"/>
              <a:stretch>
                <a:fillRect/>
              </a:stretch>
            </p:blipFill>
            <p:spPr>
              <a:xfrm>
                <a:off x="2158341" y="1573318"/>
                <a:ext cx="5649120" cy="231480"/>
              </a:xfrm>
              <a:prstGeom prst="rect">
                <a:avLst/>
              </a:prstGeom>
            </p:spPr>
          </p:pic>
        </mc:Fallback>
      </mc:AlternateContent>
      <p:grpSp>
        <p:nvGrpSpPr>
          <p:cNvPr id="11" name="그룹 10">
            <a:extLst>
              <a:ext uri="{FF2B5EF4-FFF2-40B4-BE49-F238E27FC236}">
                <a16:creationId xmlns:a16="http://schemas.microsoft.com/office/drawing/2014/main" id="{2814705B-6EC1-4C36-9201-64BB97822CEE}"/>
              </a:ext>
            </a:extLst>
          </p:cNvPr>
          <p:cNvGrpSpPr/>
          <p:nvPr/>
        </p:nvGrpSpPr>
        <p:grpSpPr>
          <a:xfrm>
            <a:off x="1731381" y="2173798"/>
            <a:ext cx="6584760" cy="165600"/>
            <a:chOff x="1731381" y="2173798"/>
            <a:chExt cx="6584760" cy="165600"/>
          </a:xfrm>
        </p:grpSpPr>
        <mc:AlternateContent xmlns:mc="http://schemas.openxmlformats.org/markup-compatibility/2006">
          <mc:Choice xmlns:p14="http://schemas.microsoft.com/office/powerpoint/2010/main" Requires="p14">
            <p:contentPart p14:bwMode="auto" r:id="rId8">
              <p14:nvContentPartPr>
                <p14:cNvPr id="4" name="잉크 3">
                  <a:extLst>
                    <a:ext uri="{FF2B5EF4-FFF2-40B4-BE49-F238E27FC236}">
                      <a16:creationId xmlns:a16="http://schemas.microsoft.com/office/drawing/2014/main" id="{98B80687-DC13-4855-8F61-4B9F86B21BA2}"/>
                    </a:ext>
                  </a:extLst>
                </p14:cNvPr>
                <p14:cNvContentPartPr/>
                <p14:nvPr/>
              </p14:nvContentPartPr>
              <p14:xfrm>
                <a:off x="1731381" y="2211598"/>
                <a:ext cx="2842200" cy="50040"/>
              </p14:xfrm>
            </p:contentPart>
          </mc:Choice>
          <mc:Fallback>
            <p:pic>
              <p:nvPicPr>
                <p:cNvPr id="4" name="잉크 3">
                  <a:extLst>
                    <a:ext uri="{FF2B5EF4-FFF2-40B4-BE49-F238E27FC236}">
                      <a16:creationId xmlns:a16="http://schemas.microsoft.com/office/drawing/2014/main" id="{98B80687-DC13-4855-8F61-4B9F86B21BA2}"/>
                    </a:ext>
                  </a:extLst>
                </p:cNvPr>
                <p:cNvPicPr/>
                <p:nvPr/>
              </p:nvPicPr>
              <p:blipFill>
                <a:blip r:embed="rId9"/>
                <a:stretch>
                  <a:fillRect/>
                </a:stretch>
              </p:blipFill>
              <p:spPr>
                <a:xfrm>
                  <a:off x="1713741" y="2193958"/>
                  <a:ext cx="2877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잉크 4">
                  <a:extLst>
                    <a:ext uri="{FF2B5EF4-FFF2-40B4-BE49-F238E27FC236}">
                      <a16:creationId xmlns:a16="http://schemas.microsoft.com/office/drawing/2014/main" id="{61E0B110-1AD6-48F2-B275-6AEBF7ED5D30}"/>
                    </a:ext>
                  </a:extLst>
                </p14:cNvPr>
                <p14:cNvContentPartPr/>
                <p14:nvPr/>
              </p14:nvContentPartPr>
              <p14:xfrm>
                <a:off x="5009181" y="2174878"/>
                <a:ext cx="1767960" cy="164520"/>
              </p14:xfrm>
            </p:contentPart>
          </mc:Choice>
          <mc:Fallback>
            <p:pic>
              <p:nvPicPr>
                <p:cNvPr id="5" name="잉크 4">
                  <a:extLst>
                    <a:ext uri="{FF2B5EF4-FFF2-40B4-BE49-F238E27FC236}">
                      <a16:creationId xmlns:a16="http://schemas.microsoft.com/office/drawing/2014/main" id="{61E0B110-1AD6-48F2-B275-6AEBF7ED5D30}"/>
                    </a:ext>
                  </a:extLst>
                </p:cNvPr>
                <p:cNvPicPr/>
                <p:nvPr/>
              </p:nvPicPr>
              <p:blipFill>
                <a:blip r:embed="rId11"/>
                <a:stretch>
                  <a:fillRect/>
                </a:stretch>
              </p:blipFill>
              <p:spPr>
                <a:xfrm>
                  <a:off x="4991541" y="2156878"/>
                  <a:ext cx="1803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잉크 5">
                  <a:extLst>
                    <a:ext uri="{FF2B5EF4-FFF2-40B4-BE49-F238E27FC236}">
                      <a16:creationId xmlns:a16="http://schemas.microsoft.com/office/drawing/2014/main" id="{136E04F3-A37D-4A3D-941B-1F7BE206C0E7}"/>
                    </a:ext>
                  </a:extLst>
                </p14:cNvPr>
                <p14:cNvContentPartPr/>
                <p14:nvPr/>
              </p14:nvContentPartPr>
              <p14:xfrm>
                <a:off x="7182141" y="2173798"/>
                <a:ext cx="1134000" cy="66600"/>
              </p14:xfrm>
            </p:contentPart>
          </mc:Choice>
          <mc:Fallback>
            <p:pic>
              <p:nvPicPr>
                <p:cNvPr id="6" name="잉크 5">
                  <a:extLst>
                    <a:ext uri="{FF2B5EF4-FFF2-40B4-BE49-F238E27FC236}">
                      <a16:creationId xmlns:a16="http://schemas.microsoft.com/office/drawing/2014/main" id="{136E04F3-A37D-4A3D-941B-1F7BE206C0E7}"/>
                    </a:ext>
                  </a:extLst>
                </p:cNvPr>
                <p:cNvPicPr/>
                <p:nvPr/>
              </p:nvPicPr>
              <p:blipFill>
                <a:blip r:embed="rId13"/>
                <a:stretch>
                  <a:fillRect/>
                </a:stretch>
              </p:blipFill>
              <p:spPr>
                <a:xfrm>
                  <a:off x="7164501" y="2155798"/>
                  <a:ext cx="116964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7" name="잉크 6">
                <a:extLst>
                  <a:ext uri="{FF2B5EF4-FFF2-40B4-BE49-F238E27FC236}">
                    <a16:creationId xmlns:a16="http://schemas.microsoft.com/office/drawing/2014/main" id="{3B4BA873-D9D6-44E9-91D6-87CE683D56A1}"/>
                  </a:ext>
                </a:extLst>
              </p14:cNvPr>
              <p14:cNvContentPartPr/>
              <p14:nvPr/>
            </p14:nvContentPartPr>
            <p14:xfrm>
              <a:off x="2001021" y="2696518"/>
              <a:ext cx="1341720" cy="250200"/>
            </p14:xfrm>
          </p:contentPart>
        </mc:Choice>
        <mc:Fallback>
          <p:pic>
            <p:nvPicPr>
              <p:cNvPr id="7" name="잉크 6">
                <a:extLst>
                  <a:ext uri="{FF2B5EF4-FFF2-40B4-BE49-F238E27FC236}">
                    <a16:creationId xmlns:a16="http://schemas.microsoft.com/office/drawing/2014/main" id="{3B4BA873-D9D6-44E9-91D6-87CE683D56A1}"/>
                  </a:ext>
                </a:extLst>
              </p:cNvPr>
              <p:cNvPicPr/>
              <p:nvPr/>
            </p:nvPicPr>
            <p:blipFill>
              <a:blip r:embed="rId15"/>
              <a:stretch>
                <a:fillRect/>
              </a:stretch>
            </p:blipFill>
            <p:spPr>
              <a:xfrm>
                <a:off x="1983381" y="2678878"/>
                <a:ext cx="13773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잉크 8">
                <a:extLst>
                  <a:ext uri="{FF2B5EF4-FFF2-40B4-BE49-F238E27FC236}">
                    <a16:creationId xmlns:a16="http://schemas.microsoft.com/office/drawing/2014/main" id="{C7ACAA49-52B0-4227-9B70-C9B12EEFFBA8}"/>
                  </a:ext>
                </a:extLst>
              </p14:cNvPr>
              <p14:cNvContentPartPr/>
              <p14:nvPr/>
            </p14:nvContentPartPr>
            <p14:xfrm>
              <a:off x="5418501" y="5294998"/>
              <a:ext cx="3004920" cy="163440"/>
            </p14:xfrm>
          </p:contentPart>
        </mc:Choice>
        <mc:Fallback>
          <p:pic>
            <p:nvPicPr>
              <p:cNvPr id="9" name="잉크 8">
                <a:extLst>
                  <a:ext uri="{FF2B5EF4-FFF2-40B4-BE49-F238E27FC236}">
                    <a16:creationId xmlns:a16="http://schemas.microsoft.com/office/drawing/2014/main" id="{C7ACAA49-52B0-4227-9B70-C9B12EEFFBA8}"/>
                  </a:ext>
                </a:extLst>
              </p:cNvPr>
              <p:cNvPicPr/>
              <p:nvPr/>
            </p:nvPicPr>
            <p:blipFill>
              <a:blip r:embed="rId17"/>
              <a:stretch>
                <a:fillRect/>
              </a:stretch>
            </p:blipFill>
            <p:spPr>
              <a:xfrm>
                <a:off x="5400501" y="5277358"/>
                <a:ext cx="3040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잉크 9">
                <a:extLst>
                  <a:ext uri="{FF2B5EF4-FFF2-40B4-BE49-F238E27FC236}">
                    <a16:creationId xmlns:a16="http://schemas.microsoft.com/office/drawing/2014/main" id="{AE8DF30A-C352-4A0F-A1EE-698DE35AB41D}"/>
                  </a:ext>
                </a:extLst>
              </p14:cNvPr>
              <p14:cNvContentPartPr/>
              <p14:nvPr/>
            </p14:nvContentPartPr>
            <p14:xfrm>
              <a:off x="1534821" y="5881438"/>
              <a:ext cx="4159080" cy="110880"/>
            </p14:xfrm>
          </p:contentPart>
        </mc:Choice>
        <mc:Fallback>
          <p:pic>
            <p:nvPicPr>
              <p:cNvPr id="10" name="잉크 9">
                <a:extLst>
                  <a:ext uri="{FF2B5EF4-FFF2-40B4-BE49-F238E27FC236}">
                    <a16:creationId xmlns:a16="http://schemas.microsoft.com/office/drawing/2014/main" id="{AE8DF30A-C352-4A0F-A1EE-698DE35AB41D}"/>
                  </a:ext>
                </a:extLst>
              </p:cNvPr>
              <p:cNvPicPr/>
              <p:nvPr/>
            </p:nvPicPr>
            <p:blipFill>
              <a:blip r:embed="rId19"/>
              <a:stretch>
                <a:fillRect/>
              </a:stretch>
            </p:blipFill>
            <p:spPr>
              <a:xfrm>
                <a:off x="1517181" y="5863798"/>
                <a:ext cx="4194720" cy="1465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F709F88E-9583-4385-92DC-B238B21DE606}"/>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323528" y="188315"/>
            <a:ext cx="8210549" cy="3901085"/>
          </a:xfrm>
          <a:prstGeom prst="rect">
            <a:avLst/>
          </a:prstGeom>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b="1" dirty="0">
                <a:solidFill>
                  <a:srgbClr val="FF0000"/>
                </a:solidFill>
                <a:latin typeface="휴먼옛체" pitchFamily="18" charset="-127"/>
                <a:ea typeface="휴먼옛체" pitchFamily="18" charset="-127"/>
              </a:rPr>
              <a:t>그렇게 하지 아니하실지라도 </a:t>
            </a:r>
            <a:r>
              <a:rPr lang="ko-KR" altLang="en-US" sz="2800" dirty="0">
                <a:latin typeface="휴먼옛체" pitchFamily="18" charset="-127"/>
                <a:ea typeface="휴먼옛체" pitchFamily="18" charset="-127"/>
              </a:rPr>
              <a:t>왕이여 우리가 왕의 신들을 섬기지도 아니하고 왕이 세우신 금 신상에게 </a:t>
            </a:r>
            <a:r>
              <a:rPr lang="ko-KR" altLang="en-US" sz="2800" b="1" dirty="0">
                <a:solidFill>
                  <a:srgbClr val="FF0000"/>
                </a:solidFill>
                <a:latin typeface="휴먼옛체" pitchFamily="18" charset="-127"/>
                <a:ea typeface="휴먼옛체" pitchFamily="18" charset="-127"/>
              </a:rPr>
              <a:t>절하지도 아니할 줄</a:t>
            </a:r>
            <a:endParaRPr lang="en-US" altLang="ko-KR" sz="2800" b="1" dirty="0">
              <a:solidFill>
                <a:srgbClr val="FF0000"/>
              </a:solidFill>
              <a:latin typeface="휴먼옛체" pitchFamily="18" charset="-127"/>
              <a:ea typeface="휴먼옛체" pitchFamily="18" charset="-127"/>
            </a:endParaRPr>
          </a:p>
          <a:p>
            <a:r>
              <a:rPr lang="ko-KR" altLang="en-US" sz="2800" b="1" dirty="0">
                <a:solidFill>
                  <a:srgbClr val="FF0000"/>
                </a:solidFill>
                <a:latin typeface="휴먼옛체" pitchFamily="18" charset="-127"/>
                <a:ea typeface="휴먼옛체" pitchFamily="18" charset="-127"/>
              </a:rPr>
              <a:t>을 아옵소서</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18</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18</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But even if he does not, we want you to know, O king, that we will not serve your gods or worship the image of gold </a:t>
            </a:r>
          </a:p>
          <a:p>
            <a:r>
              <a:rPr lang="en-US" altLang="ko-KR" sz="2800" dirty="0">
                <a:latin typeface="휴먼옛체" pitchFamily="18" charset="-127"/>
                <a:ea typeface="휴먼옛체" pitchFamily="18" charset="-127"/>
              </a:rPr>
              <a:t>you have set up.”</a:t>
            </a:r>
          </a:p>
        </p:txBody>
      </p:sp>
      <mc:AlternateContent xmlns:mc="http://schemas.openxmlformats.org/markup-compatibility/2006">
        <mc:Choice xmlns:p14="http://schemas.microsoft.com/office/powerpoint/2010/main" Requires="p14">
          <p:contentPart p14:bwMode="auto" r:id="rId4">
            <p14:nvContentPartPr>
              <p14:cNvPr id="2" name="잉크 1">
                <a:extLst>
                  <a:ext uri="{FF2B5EF4-FFF2-40B4-BE49-F238E27FC236}">
                    <a16:creationId xmlns:a16="http://schemas.microsoft.com/office/drawing/2014/main" id="{3B22514D-91A5-454D-ABA1-4DBAA5D1CA35}"/>
                  </a:ext>
                </a:extLst>
              </p14:cNvPr>
              <p14:cNvContentPartPr/>
              <p14:nvPr/>
            </p14:nvContentPartPr>
            <p14:xfrm>
              <a:off x="1335021" y="693118"/>
              <a:ext cx="5027400" cy="827640"/>
            </p14:xfrm>
          </p:contentPart>
        </mc:Choice>
        <mc:Fallback>
          <p:pic>
            <p:nvPicPr>
              <p:cNvPr id="2" name="잉크 1">
                <a:extLst>
                  <a:ext uri="{FF2B5EF4-FFF2-40B4-BE49-F238E27FC236}">
                    <a16:creationId xmlns:a16="http://schemas.microsoft.com/office/drawing/2014/main" id="{3B22514D-91A5-454D-ABA1-4DBAA5D1CA35}"/>
                  </a:ext>
                </a:extLst>
              </p:cNvPr>
              <p:cNvPicPr/>
              <p:nvPr/>
            </p:nvPicPr>
            <p:blipFill>
              <a:blip r:embed="rId5"/>
              <a:stretch>
                <a:fillRect/>
              </a:stretch>
            </p:blipFill>
            <p:spPr>
              <a:xfrm>
                <a:off x="1317021" y="675478"/>
                <a:ext cx="506304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잉크 2">
                <a:extLst>
                  <a:ext uri="{FF2B5EF4-FFF2-40B4-BE49-F238E27FC236}">
                    <a16:creationId xmlns:a16="http://schemas.microsoft.com/office/drawing/2014/main" id="{E241A565-9AAE-4134-B2CA-DF13EF809A8F}"/>
                  </a:ext>
                </a:extLst>
              </p14:cNvPr>
              <p14:cNvContentPartPr/>
              <p14:nvPr/>
            </p14:nvContentPartPr>
            <p14:xfrm>
              <a:off x="2137821" y="4430638"/>
              <a:ext cx="3873600" cy="228600"/>
            </p14:xfrm>
          </p:contentPart>
        </mc:Choice>
        <mc:Fallback>
          <p:pic>
            <p:nvPicPr>
              <p:cNvPr id="3" name="잉크 2">
                <a:extLst>
                  <a:ext uri="{FF2B5EF4-FFF2-40B4-BE49-F238E27FC236}">
                    <a16:creationId xmlns:a16="http://schemas.microsoft.com/office/drawing/2014/main" id="{E241A565-9AAE-4134-B2CA-DF13EF809A8F}"/>
                  </a:ext>
                </a:extLst>
              </p:cNvPr>
              <p:cNvPicPr/>
              <p:nvPr/>
            </p:nvPicPr>
            <p:blipFill>
              <a:blip r:embed="rId7"/>
              <a:stretch>
                <a:fillRect/>
              </a:stretch>
            </p:blipFill>
            <p:spPr>
              <a:xfrm>
                <a:off x="2120181" y="4412638"/>
                <a:ext cx="3909240" cy="264240"/>
              </a:xfrm>
              <a:prstGeom prst="rect">
                <a:avLst/>
              </a:prstGeom>
            </p:spPr>
          </p:pic>
        </mc:Fallback>
      </mc:AlternateContent>
      <p:grpSp>
        <p:nvGrpSpPr>
          <p:cNvPr id="7" name="그룹 6">
            <a:extLst>
              <a:ext uri="{FF2B5EF4-FFF2-40B4-BE49-F238E27FC236}">
                <a16:creationId xmlns:a16="http://schemas.microsoft.com/office/drawing/2014/main" id="{465F3ED2-AE99-4677-B096-C75735478A63}"/>
              </a:ext>
            </a:extLst>
          </p:cNvPr>
          <p:cNvGrpSpPr/>
          <p:nvPr/>
        </p:nvGrpSpPr>
        <p:grpSpPr>
          <a:xfrm>
            <a:off x="1615461" y="1431118"/>
            <a:ext cx="6598800" cy="1359000"/>
            <a:chOff x="1615461" y="1431118"/>
            <a:chExt cx="6598800" cy="1359000"/>
          </a:xfrm>
        </p:grpSpPr>
        <mc:AlternateContent xmlns:mc="http://schemas.openxmlformats.org/markup-compatibility/2006">
          <mc:Choice xmlns:p14="http://schemas.microsoft.com/office/powerpoint/2010/main" Requires="p14">
            <p:contentPart p14:bwMode="auto" r:id="rId8">
              <p14:nvContentPartPr>
                <p14:cNvPr id="4" name="잉크 3">
                  <a:extLst>
                    <a:ext uri="{FF2B5EF4-FFF2-40B4-BE49-F238E27FC236}">
                      <a16:creationId xmlns:a16="http://schemas.microsoft.com/office/drawing/2014/main" id="{65A0CC68-D588-46D4-9446-24646A1647A0}"/>
                    </a:ext>
                  </a:extLst>
                </p14:cNvPr>
                <p14:cNvContentPartPr/>
                <p14:nvPr/>
              </p14:nvContentPartPr>
              <p14:xfrm>
                <a:off x="1812741" y="1431118"/>
                <a:ext cx="4198320" cy="515520"/>
              </p14:xfrm>
            </p:contentPart>
          </mc:Choice>
          <mc:Fallback>
            <p:pic>
              <p:nvPicPr>
                <p:cNvPr id="4" name="잉크 3">
                  <a:extLst>
                    <a:ext uri="{FF2B5EF4-FFF2-40B4-BE49-F238E27FC236}">
                      <a16:creationId xmlns:a16="http://schemas.microsoft.com/office/drawing/2014/main" id="{65A0CC68-D588-46D4-9446-24646A1647A0}"/>
                    </a:ext>
                  </a:extLst>
                </p:cNvPr>
                <p:cNvPicPr/>
                <p:nvPr/>
              </p:nvPicPr>
              <p:blipFill>
                <a:blip r:embed="rId9"/>
                <a:stretch>
                  <a:fillRect/>
                </a:stretch>
              </p:blipFill>
              <p:spPr>
                <a:xfrm>
                  <a:off x="1795101" y="1413118"/>
                  <a:ext cx="423396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잉크 4">
                  <a:extLst>
                    <a:ext uri="{FF2B5EF4-FFF2-40B4-BE49-F238E27FC236}">
                      <a16:creationId xmlns:a16="http://schemas.microsoft.com/office/drawing/2014/main" id="{2D3FD487-0A31-4264-894A-4B4F01FAFEF2}"/>
                    </a:ext>
                  </a:extLst>
                </p14:cNvPr>
                <p14:cNvContentPartPr/>
                <p14:nvPr/>
              </p14:nvContentPartPr>
              <p14:xfrm>
                <a:off x="5157501" y="2111158"/>
                <a:ext cx="3056760" cy="408600"/>
              </p14:xfrm>
            </p:contentPart>
          </mc:Choice>
          <mc:Fallback>
            <p:pic>
              <p:nvPicPr>
                <p:cNvPr id="5" name="잉크 4">
                  <a:extLst>
                    <a:ext uri="{FF2B5EF4-FFF2-40B4-BE49-F238E27FC236}">
                      <a16:creationId xmlns:a16="http://schemas.microsoft.com/office/drawing/2014/main" id="{2D3FD487-0A31-4264-894A-4B4F01FAFEF2}"/>
                    </a:ext>
                  </a:extLst>
                </p:cNvPr>
                <p:cNvPicPr/>
                <p:nvPr/>
              </p:nvPicPr>
              <p:blipFill>
                <a:blip r:embed="rId11"/>
                <a:stretch>
                  <a:fillRect/>
                </a:stretch>
              </p:blipFill>
              <p:spPr>
                <a:xfrm>
                  <a:off x="5139861" y="2093158"/>
                  <a:ext cx="30924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잉크 5">
                  <a:extLst>
                    <a:ext uri="{FF2B5EF4-FFF2-40B4-BE49-F238E27FC236}">
                      <a16:creationId xmlns:a16="http://schemas.microsoft.com/office/drawing/2014/main" id="{C860DA39-E5BA-434B-9AFE-2FBD1DA5729A}"/>
                    </a:ext>
                  </a:extLst>
                </p14:cNvPr>
                <p14:cNvContentPartPr/>
                <p14:nvPr/>
              </p14:nvContentPartPr>
              <p14:xfrm>
                <a:off x="1615461" y="2713078"/>
                <a:ext cx="1863360" cy="77040"/>
              </p14:xfrm>
            </p:contentPart>
          </mc:Choice>
          <mc:Fallback>
            <p:pic>
              <p:nvPicPr>
                <p:cNvPr id="6" name="잉크 5">
                  <a:extLst>
                    <a:ext uri="{FF2B5EF4-FFF2-40B4-BE49-F238E27FC236}">
                      <a16:creationId xmlns:a16="http://schemas.microsoft.com/office/drawing/2014/main" id="{C860DA39-E5BA-434B-9AFE-2FBD1DA5729A}"/>
                    </a:ext>
                  </a:extLst>
                </p:cNvPr>
                <p:cNvPicPr/>
                <p:nvPr/>
              </p:nvPicPr>
              <p:blipFill>
                <a:blip r:embed="rId13"/>
                <a:stretch>
                  <a:fillRect/>
                </a:stretch>
              </p:blipFill>
              <p:spPr>
                <a:xfrm>
                  <a:off x="1597821" y="2695078"/>
                  <a:ext cx="189900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5" name="잉크 14">
                <a:extLst>
                  <a:ext uri="{FF2B5EF4-FFF2-40B4-BE49-F238E27FC236}">
                    <a16:creationId xmlns:a16="http://schemas.microsoft.com/office/drawing/2014/main" id="{622549A4-02AE-4DFB-A069-979BD663C707}"/>
                  </a:ext>
                </a:extLst>
              </p14:cNvPr>
              <p14:cNvContentPartPr/>
              <p14:nvPr/>
            </p14:nvContentPartPr>
            <p14:xfrm>
              <a:off x="7443861" y="5504878"/>
              <a:ext cx="338040" cy="532080"/>
            </p14:xfrm>
          </p:contentPart>
        </mc:Choice>
        <mc:Fallback>
          <p:pic>
            <p:nvPicPr>
              <p:cNvPr id="15" name="잉크 14">
                <a:extLst>
                  <a:ext uri="{FF2B5EF4-FFF2-40B4-BE49-F238E27FC236}">
                    <a16:creationId xmlns:a16="http://schemas.microsoft.com/office/drawing/2014/main" id="{622549A4-02AE-4DFB-A069-979BD663C707}"/>
                  </a:ext>
                </a:extLst>
              </p:cNvPr>
              <p:cNvPicPr/>
              <p:nvPr/>
            </p:nvPicPr>
            <p:blipFill>
              <a:blip r:embed="rId15"/>
              <a:stretch>
                <a:fillRect/>
              </a:stretch>
            </p:blipFill>
            <p:spPr>
              <a:xfrm>
                <a:off x="7426221" y="5486878"/>
                <a:ext cx="373680" cy="567720"/>
              </a:xfrm>
              <a:prstGeom prst="rect">
                <a:avLst/>
              </a:prstGeom>
            </p:spPr>
          </p:pic>
        </mc:Fallback>
      </mc:AlternateContent>
      <p:grpSp>
        <p:nvGrpSpPr>
          <p:cNvPr id="42" name="그룹 41">
            <a:extLst>
              <a:ext uri="{FF2B5EF4-FFF2-40B4-BE49-F238E27FC236}">
                <a16:creationId xmlns:a16="http://schemas.microsoft.com/office/drawing/2014/main" id="{6F52A4C0-F526-4517-88B8-45849271AED9}"/>
              </a:ext>
            </a:extLst>
          </p:cNvPr>
          <p:cNvGrpSpPr/>
          <p:nvPr/>
        </p:nvGrpSpPr>
        <p:grpSpPr>
          <a:xfrm>
            <a:off x="1606821" y="5481118"/>
            <a:ext cx="5274720" cy="1456200"/>
            <a:chOff x="1606821" y="5481118"/>
            <a:chExt cx="5274720" cy="1456200"/>
          </a:xfrm>
        </p:grpSpPr>
        <mc:AlternateContent xmlns:mc="http://schemas.openxmlformats.org/markup-compatibility/2006">
          <mc:Choice xmlns:p14="http://schemas.microsoft.com/office/powerpoint/2010/main" Requires="p14">
            <p:contentPart p14:bwMode="auto" r:id="rId16">
              <p14:nvContentPartPr>
                <p14:cNvPr id="12" name="잉크 11">
                  <a:extLst>
                    <a:ext uri="{FF2B5EF4-FFF2-40B4-BE49-F238E27FC236}">
                      <a16:creationId xmlns:a16="http://schemas.microsoft.com/office/drawing/2014/main" id="{F448E7B0-A2DE-4096-A08D-C9CD31B3EA67}"/>
                    </a:ext>
                  </a:extLst>
                </p14:cNvPr>
                <p14:cNvContentPartPr/>
                <p14:nvPr/>
              </p14:nvContentPartPr>
              <p14:xfrm>
                <a:off x="4901541" y="5662558"/>
                <a:ext cx="232920" cy="472320"/>
              </p14:xfrm>
            </p:contentPart>
          </mc:Choice>
          <mc:Fallback>
            <p:pic>
              <p:nvPicPr>
                <p:cNvPr id="12" name="잉크 11">
                  <a:extLst>
                    <a:ext uri="{FF2B5EF4-FFF2-40B4-BE49-F238E27FC236}">
                      <a16:creationId xmlns:a16="http://schemas.microsoft.com/office/drawing/2014/main" id="{F448E7B0-A2DE-4096-A08D-C9CD31B3EA67}"/>
                    </a:ext>
                  </a:extLst>
                </p:cNvPr>
                <p:cNvPicPr/>
                <p:nvPr/>
              </p:nvPicPr>
              <p:blipFill>
                <a:blip r:embed="rId17"/>
                <a:stretch>
                  <a:fillRect/>
                </a:stretch>
              </p:blipFill>
              <p:spPr>
                <a:xfrm>
                  <a:off x="4883541" y="5644918"/>
                  <a:ext cx="26856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잉크 13">
                  <a:extLst>
                    <a:ext uri="{FF2B5EF4-FFF2-40B4-BE49-F238E27FC236}">
                      <a16:creationId xmlns:a16="http://schemas.microsoft.com/office/drawing/2014/main" id="{C00F37B2-105A-4F68-8EB5-89886B5CA68A}"/>
                    </a:ext>
                  </a:extLst>
                </p14:cNvPr>
                <p14:cNvContentPartPr/>
                <p14:nvPr/>
              </p14:nvContentPartPr>
              <p14:xfrm>
                <a:off x="4749621" y="5539078"/>
                <a:ext cx="712080" cy="671400"/>
              </p14:xfrm>
            </p:contentPart>
          </mc:Choice>
          <mc:Fallback>
            <p:pic>
              <p:nvPicPr>
                <p:cNvPr id="14" name="잉크 13">
                  <a:extLst>
                    <a:ext uri="{FF2B5EF4-FFF2-40B4-BE49-F238E27FC236}">
                      <a16:creationId xmlns:a16="http://schemas.microsoft.com/office/drawing/2014/main" id="{C00F37B2-105A-4F68-8EB5-89886B5CA68A}"/>
                    </a:ext>
                  </a:extLst>
                </p:cNvPr>
                <p:cNvPicPr/>
                <p:nvPr/>
              </p:nvPicPr>
              <p:blipFill>
                <a:blip r:embed="rId19"/>
                <a:stretch>
                  <a:fillRect/>
                </a:stretch>
              </p:blipFill>
              <p:spPr>
                <a:xfrm>
                  <a:off x="4731621" y="5521438"/>
                  <a:ext cx="74772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잉크 8">
                  <a:extLst>
                    <a:ext uri="{FF2B5EF4-FFF2-40B4-BE49-F238E27FC236}">
                      <a16:creationId xmlns:a16="http://schemas.microsoft.com/office/drawing/2014/main" id="{95914DDC-8695-4491-A449-D371FBA485EE}"/>
                    </a:ext>
                  </a:extLst>
                </p14:cNvPr>
                <p14:cNvContentPartPr/>
                <p14:nvPr/>
              </p14:nvContentPartPr>
              <p14:xfrm>
                <a:off x="6165861" y="5481118"/>
                <a:ext cx="321840" cy="423000"/>
              </p14:xfrm>
            </p:contentPart>
          </mc:Choice>
          <mc:Fallback>
            <p:pic>
              <p:nvPicPr>
                <p:cNvPr id="9" name="잉크 8">
                  <a:extLst>
                    <a:ext uri="{FF2B5EF4-FFF2-40B4-BE49-F238E27FC236}">
                      <a16:creationId xmlns:a16="http://schemas.microsoft.com/office/drawing/2014/main" id="{95914DDC-8695-4491-A449-D371FBA485EE}"/>
                    </a:ext>
                  </a:extLst>
                </p:cNvPr>
                <p:cNvPicPr/>
                <p:nvPr/>
              </p:nvPicPr>
              <p:blipFill>
                <a:blip r:embed="rId21"/>
                <a:stretch>
                  <a:fillRect/>
                </a:stretch>
              </p:blipFill>
              <p:spPr>
                <a:xfrm>
                  <a:off x="6147861" y="5463118"/>
                  <a:ext cx="35748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잉크 9">
                  <a:extLst>
                    <a:ext uri="{FF2B5EF4-FFF2-40B4-BE49-F238E27FC236}">
                      <a16:creationId xmlns:a16="http://schemas.microsoft.com/office/drawing/2014/main" id="{9C129F38-720A-47D3-BEC9-6B5BC4B6A1B0}"/>
                    </a:ext>
                  </a:extLst>
                </p14:cNvPr>
                <p14:cNvContentPartPr/>
                <p14:nvPr/>
              </p14:nvContentPartPr>
              <p14:xfrm>
                <a:off x="6186741" y="5512078"/>
                <a:ext cx="593280" cy="235080"/>
              </p14:xfrm>
            </p:contentPart>
          </mc:Choice>
          <mc:Fallback>
            <p:pic>
              <p:nvPicPr>
                <p:cNvPr id="10" name="잉크 9">
                  <a:extLst>
                    <a:ext uri="{FF2B5EF4-FFF2-40B4-BE49-F238E27FC236}">
                      <a16:creationId xmlns:a16="http://schemas.microsoft.com/office/drawing/2014/main" id="{9C129F38-720A-47D3-BEC9-6B5BC4B6A1B0}"/>
                    </a:ext>
                  </a:extLst>
                </p:cNvPr>
                <p:cNvPicPr/>
                <p:nvPr/>
              </p:nvPicPr>
              <p:blipFill>
                <a:blip r:embed="rId23"/>
                <a:stretch>
                  <a:fillRect/>
                </a:stretch>
              </p:blipFill>
              <p:spPr>
                <a:xfrm>
                  <a:off x="6168741" y="5494078"/>
                  <a:ext cx="6289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잉크 15">
                  <a:extLst>
                    <a:ext uri="{FF2B5EF4-FFF2-40B4-BE49-F238E27FC236}">
                      <a16:creationId xmlns:a16="http://schemas.microsoft.com/office/drawing/2014/main" id="{9FC751E6-0EE0-4E75-B12D-3BB150EF39C3}"/>
                    </a:ext>
                  </a:extLst>
                </p14:cNvPr>
                <p14:cNvContentPartPr/>
                <p14:nvPr/>
              </p14:nvContentPartPr>
              <p14:xfrm>
                <a:off x="6131661" y="5907718"/>
                <a:ext cx="297000" cy="218160"/>
              </p14:xfrm>
            </p:contentPart>
          </mc:Choice>
          <mc:Fallback>
            <p:pic>
              <p:nvPicPr>
                <p:cNvPr id="16" name="잉크 15">
                  <a:extLst>
                    <a:ext uri="{FF2B5EF4-FFF2-40B4-BE49-F238E27FC236}">
                      <a16:creationId xmlns:a16="http://schemas.microsoft.com/office/drawing/2014/main" id="{9FC751E6-0EE0-4E75-B12D-3BB150EF39C3}"/>
                    </a:ext>
                  </a:extLst>
                </p:cNvPr>
                <p:cNvPicPr/>
                <p:nvPr/>
              </p:nvPicPr>
              <p:blipFill>
                <a:blip r:embed="rId25"/>
                <a:stretch>
                  <a:fillRect/>
                </a:stretch>
              </p:blipFill>
              <p:spPr>
                <a:xfrm>
                  <a:off x="6113661" y="5889718"/>
                  <a:ext cx="332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잉크 16">
                  <a:extLst>
                    <a:ext uri="{FF2B5EF4-FFF2-40B4-BE49-F238E27FC236}">
                      <a16:creationId xmlns:a16="http://schemas.microsoft.com/office/drawing/2014/main" id="{DDA71ABC-41B8-43B7-B14A-9322911B0F58}"/>
                    </a:ext>
                  </a:extLst>
                </p14:cNvPr>
                <p14:cNvContentPartPr/>
                <p14:nvPr/>
              </p14:nvContentPartPr>
              <p14:xfrm>
                <a:off x="6416421" y="5948758"/>
                <a:ext cx="222840" cy="245880"/>
              </p14:xfrm>
            </p:contentPart>
          </mc:Choice>
          <mc:Fallback>
            <p:pic>
              <p:nvPicPr>
                <p:cNvPr id="17" name="잉크 16">
                  <a:extLst>
                    <a:ext uri="{FF2B5EF4-FFF2-40B4-BE49-F238E27FC236}">
                      <a16:creationId xmlns:a16="http://schemas.microsoft.com/office/drawing/2014/main" id="{DDA71ABC-41B8-43B7-B14A-9322911B0F58}"/>
                    </a:ext>
                  </a:extLst>
                </p:cNvPr>
                <p:cNvPicPr/>
                <p:nvPr/>
              </p:nvPicPr>
              <p:blipFill>
                <a:blip r:embed="rId27"/>
                <a:stretch>
                  <a:fillRect/>
                </a:stretch>
              </p:blipFill>
              <p:spPr>
                <a:xfrm>
                  <a:off x="6398781" y="5931118"/>
                  <a:ext cx="2584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잉크 17">
                  <a:extLst>
                    <a:ext uri="{FF2B5EF4-FFF2-40B4-BE49-F238E27FC236}">
                      <a16:creationId xmlns:a16="http://schemas.microsoft.com/office/drawing/2014/main" id="{2D566D7C-AE10-4AB4-A839-7058915AD6D6}"/>
                    </a:ext>
                  </a:extLst>
                </p14:cNvPr>
                <p14:cNvContentPartPr/>
                <p14:nvPr/>
              </p14:nvContentPartPr>
              <p14:xfrm>
                <a:off x="5979021" y="5654998"/>
                <a:ext cx="902520" cy="611640"/>
              </p14:xfrm>
            </p:contentPart>
          </mc:Choice>
          <mc:Fallback>
            <p:pic>
              <p:nvPicPr>
                <p:cNvPr id="18" name="잉크 17">
                  <a:extLst>
                    <a:ext uri="{FF2B5EF4-FFF2-40B4-BE49-F238E27FC236}">
                      <a16:creationId xmlns:a16="http://schemas.microsoft.com/office/drawing/2014/main" id="{2D566D7C-AE10-4AB4-A839-7058915AD6D6}"/>
                    </a:ext>
                  </a:extLst>
                </p:cNvPr>
                <p:cNvPicPr/>
                <p:nvPr/>
              </p:nvPicPr>
              <p:blipFill>
                <a:blip r:embed="rId29"/>
                <a:stretch>
                  <a:fillRect/>
                </a:stretch>
              </p:blipFill>
              <p:spPr>
                <a:xfrm>
                  <a:off x="5961381" y="5637358"/>
                  <a:ext cx="93816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잉크 20">
                  <a:extLst>
                    <a:ext uri="{FF2B5EF4-FFF2-40B4-BE49-F238E27FC236}">
                      <a16:creationId xmlns:a16="http://schemas.microsoft.com/office/drawing/2014/main" id="{28D4D2F4-9834-45A9-A4F5-72FCFC99A87B}"/>
                    </a:ext>
                  </a:extLst>
                </p14:cNvPr>
                <p14:cNvContentPartPr/>
                <p14:nvPr/>
              </p14:nvContentPartPr>
              <p14:xfrm>
                <a:off x="1606821" y="6347998"/>
                <a:ext cx="190080" cy="461160"/>
              </p14:xfrm>
            </p:contentPart>
          </mc:Choice>
          <mc:Fallback>
            <p:pic>
              <p:nvPicPr>
                <p:cNvPr id="21" name="잉크 20">
                  <a:extLst>
                    <a:ext uri="{FF2B5EF4-FFF2-40B4-BE49-F238E27FC236}">
                      <a16:creationId xmlns:a16="http://schemas.microsoft.com/office/drawing/2014/main" id="{28D4D2F4-9834-45A9-A4F5-72FCFC99A87B}"/>
                    </a:ext>
                  </a:extLst>
                </p:cNvPr>
                <p:cNvPicPr/>
                <p:nvPr/>
              </p:nvPicPr>
              <p:blipFill>
                <a:blip r:embed="rId31"/>
                <a:stretch>
                  <a:fillRect/>
                </a:stretch>
              </p:blipFill>
              <p:spPr>
                <a:xfrm>
                  <a:off x="1589181" y="6329998"/>
                  <a:ext cx="22572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잉크 21">
                  <a:extLst>
                    <a:ext uri="{FF2B5EF4-FFF2-40B4-BE49-F238E27FC236}">
                      <a16:creationId xmlns:a16="http://schemas.microsoft.com/office/drawing/2014/main" id="{0238EF89-67E6-4F4A-8230-E717EF8E7594}"/>
                    </a:ext>
                  </a:extLst>
                </p14:cNvPr>
                <p14:cNvContentPartPr/>
                <p14:nvPr/>
              </p14:nvContentPartPr>
              <p14:xfrm>
                <a:off x="1884021" y="6559678"/>
                <a:ext cx="137880" cy="186480"/>
              </p14:xfrm>
            </p:contentPart>
          </mc:Choice>
          <mc:Fallback>
            <p:pic>
              <p:nvPicPr>
                <p:cNvPr id="22" name="잉크 21">
                  <a:extLst>
                    <a:ext uri="{FF2B5EF4-FFF2-40B4-BE49-F238E27FC236}">
                      <a16:creationId xmlns:a16="http://schemas.microsoft.com/office/drawing/2014/main" id="{0238EF89-67E6-4F4A-8230-E717EF8E7594}"/>
                    </a:ext>
                  </a:extLst>
                </p:cNvPr>
                <p:cNvPicPr/>
                <p:nvPr/>
              </p:nvPicPr>
              <p:blipFill>
                <a:blip r:embed="rId33"/>
                <a:stretch>
                  <a:fillRect/>
                </a:stretch>
              </p:blipFill>
              <p:spPr>
                <a:xfrm>
                  <a:off x="1866381" y="6542038"/>
                  <a:ext cx="173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잉크 22">
                  <a:extLst>
                    <a:ext uri="{FF2B5EF4-FFF2-40B4-BE49-F238E27FC236}">
                      <a16:creationId xmlns:a16="http://schemas.microsoft.com/office/drawing/2014/main" id="{6DBF5FA4-BF81-4A7B-BDB5-E362E3598CED}"/>
                    </a:ext>
                  </a:extLst>
                </p14:cNvPr>
                <p14:cNvContentPartPr/>
                <p14:nvPr/>
              </p14:nvContentPartPr>
              <p14:xfrm>
                <a:off x="2517621" y="6288958"/>
                <a:ext cx="177840" cy="348480"/>
              </p14:xfrm>
            </p:contentPart>
          </mc:Choice>
          <mc:Fallback>
            <p:pic>
              <p:nvPicPr>
                <p:cNvPr id="23" name="잉크 22">
                  <a:extLst>
                    <a:ext uri="{FF2B5EF4-FFF2-40B4-BE49-F238E27FC236}">
                      <a16:creationId xmlns:a16="http://schemas.microsoft.com/office/drawing/2014/main" id="{6DBF5FA4-BF81-4A7B-BDB5-E362E3598CED}"/>
                    </a:ext>
                  </a:extLst>
                </p:cNvPr>
                <p:cNvPicPr/>
                <p:nvPr/>
              </p:nvPicPr>
              <p:blipFill>
                <a:blip r:embed="rId35"/>
                <a:stretch>
                  <a:fillRect/>
                </a:stretch>
              </p:blipFill>
              <p:spPr>
                <a:xfrm>
                  <a:off x="2499981" y="6271318"/>
                  <a:ext cx="21348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잉크 23">
                  <a:extLst>
                    <a:ext uri="{FF2B5EF4-FFF2-40B4-BE49-F238E27FC236}">
                      <a16:creationId xmlns:a16="http://schemas.microsoft.com/office/drawing/2014/main" id="{310017CC-9F7A-4F2D-BF60-31E786D3E8FD}"/>
                    </a:ext>
                  </a:extLst>
                </p14:cNvPr>
                <p14:cNvContentPartPr/>
                <p14:nvPr/>
              </p14:nvContentPartPr>
              <p14:xfrm>
                <a:off x="2817501" y="6210478"/>
                <a:ext cx="138240" cy="457920"/>
              </p14:xfrm>
            </p:contentPart>
          </mc:Choice>
          <mc:Fallback>
            <p:pic>
              <p:nvPicPr>
                <p:cNvPr id="24" name="잉크 23">
                  <a:extLst>
                    <a:ext uri="{FF2B5EF4-FFF2-40B4-BE49-F238E27FC236}">
                      <a16:creationId xmlns:a16="http://schemas.microsoft.com/office/drawing/2014/main" id="{310017CC-9F7A-4F2D-BF60-31E786D3E8FD}"/>
                    </a:ext>
                  </a:extLst>
                </p:cNvPr>
                <p:cNvPicPr/>
                <p:nvPr/>
              </p:nvPicPr>
              <p:blipFill>
                <a:blip r:embed="rId37"/>
                <a:stretch>
                  <a:fillRect/>
                </a:stretch>
              </p:blipFill>
              <p:spPr>
                <a:xfrm>
                  <a:off x="2799501" y="6192478"/>
                  <a:ext cx="17388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잉크 24">
                  <a:extLst>
                    <a:ext uri="{FF2B5EF4-FFF2-40B4-BE49-F238E27FC236}">
                      <a16:creationId xmlns:a16="http://schemas.microsoft.com/office/drawing/2014/main" id="{A1086FAF-B23E-42CD-A7E0-A8D663FCD048}"/>
                    </a:ext>
                  </a:extLst>
                </p14:cNvPr>
                <p14:cNvContentPartPr/>
                <p14:nvPr/>
              </p14:nvContentPartPr>
              <p14:xfrm>
                <a:off x="3030261" y="6321718"/>
                <a:ext cx="205920" cy="310320"/>
              </p14:xfrm>
            </p:contentPart>
          </mc:Choice>
          <mc:Fallback>
            <p:pic>
              <p:nvPicPr>
                <p:cNvPr id="25" name="잉크 24">
                  <a:extLst>
                    <a:ext uri="{FF2B5EF4-FFF2-40B4-BE49-F238E27FC236}">
                      <a16:creationId xmlns:a16="http://schemas.microsoft.com/office/drawing/2014/main" id="{A1086FAF-B23E-42CD-A7E0-A8D663FCD048}"/>
                    </a:ext>
                  </a:extLst>
                </p:cNvPr>
                <p:cNvPicPr/>
                <p:nvPr/>
              </p:nvPicPr>
              <p:blipFill>
                <a:blip r:embed="rId39"/>
                <a:stretch>
                  <a:fillRect/>
                </a:stretch>
              </p:blipFill>
              <p:spPr>
                <a:xfrm>
                  <a:off x="3012621" y="6303718"/>
                  <a:ext cx="2415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잉크 25">
                  <a:extLst>
                    <a:ext uri="{FF2B5EF4-FFF2-40B4-BE49-F238E27FC236}">
                      <a16:creationId xmlns:a16="http://schemas.microsoft.com/office/drawing/2014/main" id="{6D60288A-DD43-4161-82D0-37335B581926}"/>
                    </a:ext>
                  </a:extLst>
                </p14:cNvPr>
                <p14:cNvContentPartPr/>
                <p14:nvPr/>
              </p14:nvContentPartPr>
              <p14:xfrm>
                <a:off x="3300261" y="6301558"/>
                <a:ext cx="171360" cy="233640"/>
              </p14:xfrm>
            </p:contentPart>
          </mc:Choice>
          <mc:Fallback>
            <p:pic>
              <p:nvPicPr>
                <p:cNvPr id="26" name="잉크 25">
                  <a:extLst>
                    <a:ext uri="{FF2B5EF4-FFF2-40B4-BE49-F238E27FC236}">
                      <a16:creationId xmlns:a16="http://schemas.microsoft.com/office/drawing/2014/main" id="{6D60288A-DD43-4161-82D0-37335B581926}"/>
                    </a:ext>
                  </a:extLst>
                </p:cNvPr>
                <p:cNvPicPr/>
                <p:nvPr/>
              </p:nvPicPr>
              <p:blipFill>
                <a:blip r:embed="rId41"/>
                <a:stretch>
                  <a:fillRect/>
                </a:stretch>
              </p:blipFill>
              <p:spPr>
                <a:xfrm>
                  <a:off x="3282261" y="6283918"/>
                  <a:ext cx="207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잉크 26">
                  <a:extLst>
                    <a:ext uri="{FF2B5EF4-FFF2-40B4-BE49-F238E27FC236}">
                      <a16:creationId xmlns:a16="http://schemas.microsoft.com/office/drawing/2014/main" id="{981F415A-8752-42E6-98BF-EF77517F2BA8}"/>
                    </a:ext>
                  </a:extLst>
                </p14:cNvPr>
                <p14:cNvContentPartPr/>
                <p14:nvPr/>
              </p14:nvContentPartPr>
              <p14:xfrm>
                <a:off x="2488461" y="6074398"/>
                <a:ext cx="1056240" cy="796320"/>
              </p14:xfrm>
            </p:contentPart>
          </mc:Choice>
          <mc:Fallback>
            <p:pic>
              <p:nvPicPr>
                <p:cNvPr id="27" name="잉크 26">
                  <a:extLst>
                    <a:ext uri="{FF2B5EF4-FFF2-40B4-BE49-F238E27FC236}">
                      <a16:creationId xmlns:a16="http://schemas.microsoft.com/office/drawing/2014/main" id="{981F415A-8752-42E6-98BF-EF77517F2BA8}"/>
                    </a:ext>
                  </a:extLst>
                </p:cNvPr>
                <p:cNvPicPr/>
                <p:nvPr/>
              </p:nvPicPr>
              <p:blipFill>
                <a:blip r:embed="rId43"/>
                <a:stretch>
                  <a:fillRect/>
                </a:stretch>
              </p:blipFill>
              <p:spPr>
                <a:xfrm>
                  <a:off x="2470821" y="6056398"/>
                  <a:ext cx="109188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잉크 28">
                  <a:extLst>
                    <a:ext uri="{FF2B5EF4-FFF2-40B4-BE49-F238E27FC236}">
                      <a16:creationId xmlns:a16="http://schemas.microsoft.com/office/drawing/2014/main" id="{83254EF3-AF0A-430A-9C4D-56C5D03DE172}"/>
                    </a:ext>
                  </a:extLst>
                </p14:cNvPr>
                <p14:cNvContentPartPr/>
                <p14:nvPr/>
              </p14:nvContentPartPr>
              <p14:xfrm>
                <a:off x="3498981" y="6497038"/>
                <a:ext cx="682560" cy="92880"/>
              </p14:xfrm>
            </p:contentPart>
          </mc:Choice>
          <mc:Fallback>
            <p:pic>
              <p:nvPicPr>
                <p:cNvPr id="29" name="잉크 28">
                  <a:extLst>
                    <a:ext uri="{FF2B5EF4-FFF2-40B4-BE49-F238E27FC236}">
                      <a16:creationId xmlns:a16="http://schemas.microsoft.com/office/drawing/2014/main" id="{83254EF3-AF0A-430A-9C4D-56C5D03DE172}"/>
                    </a:ext>
                  </a:extLst>
                </p:cNvPr>
                <p:cNvPicPr/>
                <p:nvPr/>
              </p:nvPicPr>
              <p:blipFill>
                <a:blip r:embed="rId45"/>
                <a:stretch>
                  <a:fillRect/>
                </a:stretch>
              </p:blipFill>
              <p:spPr>
                <a:xfrm>
                  <a:off x="3481341" y="6479398"/>
                  <a:ext cx="71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잉크 29">
                  <a:extLst>
                    <a:ext uri="{FF2B5EF4-FFF2-40B4-BE49-F238E27FC236}">
                      <a16:creationId xmlns:a16="http://schemas.microsoft.com/office/drawing/2014/main" id="{22D5DAF4-374C-43BA-84C2-20B2200059A4}"/>
                    </a:ext>
                  </a:extLst>
                </p14:cNvPr>
                <p14:cNvContentPartPr/>
                <p14:nvPr/>
              </p14:nvContentPartPr>
              <p14:xfrm>
                <a:off x="4051221" y="6459958"/>
                <a:ext cx="117360" cy="216720"/>
              </p14:xfrm>
            </p:contentPart>
          </mc:Choice>
          <mc:Fallback>
            <p:pic>
              <p:nvPicPr>
                <p:cNvPr id="30" name="잉크 29">
                  <a:extLst>
                    <a:ext uri="{FF2B5EF4-FFF2-40B4-BE49-F238E27FC236}">
                      <a16:creationId xmlns:a16="http://schemas.microsoft.com/office/drawing/2014/main" id="{22D5DAF4-374C-43BA-84C2-20B2200059A4}"/>
                    </a:ext>
                  </a:extLst>
                </p:cNvPr>
                <p:cNvPicPr/>
                <p:nvPr/>
              </p:nvPicPr>
              <p:blipFill>
                <a:blip r:embed="rId47"/>
                <a:stretch>
                  <a:fillRect/>
                </a:stretch>
              </p:blipFill>
              <p:spPr>
                <a:xfrm>
                  <a:off x="4033581" y="6441958"/>
                  <a:ext cx="1530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잉크 31">
                  <a:extLst>
                    <a:ext uri="{FF2B5EF4-FFF2-40B4-BE49-F238E27FC236}">
                      <a16:creationId xmlns:a16="http://schemas.microsoft.com/office/drawing/2014/main" id="{1DE7B2A3-E6C5-4191-ABA1-B6C99D71FABE}"/>
                    </a:ext>
                  </a:extLst>
                </p14:cNvPr>
                <p14:cNvContentPartPr/>
                <p14:nvPr/>
              </p14:nvContentPartPr>
              <p14:xfrm>
                <a:off x="4497981" y="6324958"/>
                <a:ext cx="200520" cy="331920"/>
              </p14:xfrm>
            </p:contentPart>
          </mc:Choice>
          <mc:Fallback>
            <p:pic>
              <p:nvPicPr>
                <p:cNvPr id="32" name="잉크 31">
                  <a:extLst>
                    <a:ext uri="{FF2B5EF4-FFF2-40B4-BE49-F238E27FC236}">
                      <a16:creationId xmlns:a16="http://schemas.microsoft.com/office/drawing/2014/main" id="{1DE7B2A3-E6C5-4191-ABA1-B6C99D71FABE}"/>
                    </a:ext>
                  </a:extLst>
                </p:cNvPr>
                <p:cNvPicPr/>
                <p:nvPr/>
              </p:nvPicPr>
              <p:blipFill>
                <a:blip r:embed="rId49"/>
                <a:stretch>
                  <a:fillRect/>
                </a:stretch>
              </p:blipFill>
              <p:spPr>
                <a:xfrm>
                  <a:off x="4479981" y="6306958"/>
                  <a:ext cx="2361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잉크 32">
                  <a:extLst>
                    <a:ext uri="{FF2B5EF4-FFF2-40B4-BE49-F238E27FC236}">
                      <a16:creationId xmlns:a16="http://schemas.microsoft.com/office/drawing/2014/main" id="{072D382A-DE54-4760-B206-0845A139DA74}"/>
                    </a:ext>
                  </a:extLst>
                </p14:cNvPr>
                <p14:cNvContentPartPr/>
                <p14:nvPr/>
              </p14:nvContentPartPr>
              <p14:xfrm>
                <a:off x="4860141" y="6269158"/>
                <a:ext cx="150480" cy="319680"/>
              </p14:xfrm>
            </p:contentPart>
          </mc:Choice>
          <mc:Fallback>
            <p:pic>
              <p:nvPicPr>
                <p:cNvPr id="33" name="잉크 32">
                  <a:extLst>
                    <a:ext uri="{FF2B5EF4-FFF2-40B4-BE49-F238E27FC236}">
                      <a16:creationId xmlns:a16="http://schemas.microsoft.com/office/drawing/2014/main" id="{072D382A-DE54-4760-B206-0845A139DA74}"/>
                    </a:ext>
                  </a:extLst>
                </p:cNvPr>
                <p:cNvPicPr/>
                <p:nvPr/>
              </p:nvPicPr>
              <p:blipFill>
                <a:blip r:embed="rId51"/>
                <a:stretch>
                  <a:fillRect/>
                </a:stretch>
              </p:blipFill>
              <p:spPr>
                <a:xfrm>
                  <a:off x="4842141" y="6251158"/>
                  <a:ext cx="1861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잉크 33">
                  <a:extLst>
                    <a:ext uri="{FF2B5EF4-FFF2-40B4-BE49-F238E27FC236}">
                      <a16:creationId xmlns:a16="http://schemas.microsoft.com/office/drawing/2014/main" id="{651C3458-FA62-4694-AB02-2B4BEA8BEC81}"/>
                    </a:ext>
                  </a:extLst>
                </p14:cNvPr>
                <p14:cNvContentPartPr/>
                <p14:nvPr/>
              </p14:nvContentPartPr>
              <p14:xfrm>
                <a:off x="4838901" y="6721318"/>
                <a:ext cx="156960" cy="216000"/>
              </p14:xfrm>
            </p:contentPart>
          </mc:Choice>
          <mc:Fallback>
            <p:pic>
              <p:nvPicPr>
                <p:cNvPr id="34" name="잉크 33">
                  <a:extLst>
                    <a:ext uri="{FF2B5EF4-FFF2-40B4-BE49-F238E27FC236}">
                      <a16:creationId xmlns:a16="http://schemas.microsoft.com/office/drawing/2014/main" id="{651C3458-FA62-4694-AB02-2B4BEA8BEC81}"/>
                    </a:ext>
                  </a:extLst>
                </p:cNvPr>
                <p:cNvPicPr/>
                <p:nvPr/>
              </p:nvPicPr>
              <p:blipFill>
                <a:blip r:embed="rId53"/>
                <a:stretch>
                  <a:fillRect/>
                </a:stretch>
              </p:blipFill>
              <p:spPr>
                <a:xfrm>
                  <a:off x="4821261" y="6703318"/>
                  <a:ext cx="192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잉크 34">
                  <a:extLst>
                    <a:ext uri="{FF2B5EF4-FFF2-40B4-BE49-F238E27FC236}">
                      <a16:creationId xmlns:a16="http://schemas.microsoft.com/office/drawing/2014/main" id="{7F5879A8-B906-4EF7-85D7-E5B9C9877998}"/>
                    </a:ext>
                  </a:extLst>
                </p14:cNvPr>
                <p14:cNvContentPartPr/>
                <p14:nvPr/>
              </p14:nvContentPartPr>
              <p14:xfrm>
                <a:off x="5118621" y="6398038"/>
                <a:ext cx="249120" cy="195480"/>
              </p14:xfrm>
            </p:contentPart>
          </mc:Choice>
          <mc:Fallback>
            <p:pic>
              <p:nvPicPr>
                <p:cNvPr id="35" name="잉크 34">
                  <a:extLst>
                    <a:ext uri="{FF2B5EF4-FFF2-40B4-BE49-F238E27FC236}">
                      <a16:creationId xmlns:a16="http://schemas.microsoft.com/office/drawing/2014/main" id="{7F5879A8-B906-4EF7-85D7-E5B9C9877998}"/>
                    </a:ext>
                  </a:extLst>
                </p:cNvPr>
                <p:cNvPicPr/>
                <p:nvPr/>
              </p:nvPicPr>
              <p:blipFill>
                <a:blip r:embed="rId55"/>
                <a:stretch>
                  <a:fillRect/>
                </a:stretch>
              </p:blipFill>
              <p:spPr>
                <a:xfrm>
                  <a:off x="5100621" y="6380038"/>
                  <a:ext cx="284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잉크 35">
                  <a:extLst>
                    <a:ext uri="{FF2B5EF4-FFF2-40B4-BE49-F238E27FC236}">
                      <a16:creationId xmlns:a16="http://schemas.microsoft.com/office/drawing/2014/main" id="{D3F04F00-E981-4AED-91C7-79860980FE88}"/>
                    </a:ext>
                  </a:extLst>
                </p14:cNvPr>
                <p14:cNvContentPartPr/>
                <p14:nvPr/>
              </p14:nvContentPartPr>
              <p14:xfrm>
                <a:off x="5437581" y="6384718"/>
                <a:ext cx="130320" cy="128880"/>
              </p14:xfrm>
            </p:contentPart>
          </mc:Choice>
          <mc:Fallback>
            <p:pic>
              <p:nvPicPr>
                <p:cNvPr id="36" name="잉크 35">
                  <a:extLst>
                    <a:ext uri="{FF2B5EF4-FFF2-40B4-BE49-F238E27FC236}">
                      <a16:creationId xmlns:a16="http://schemas.microsoft.com/office/drawing/2014/main" id="{D3F04F00-E981-4AED-91C7-79860980FE88}"/>
                    </a:ext>
                  </a:extLst>
                </p:cNvPr>
                <p:cNvPicPr/>
                <p:nvPr/>
              </p:nvPicPr>
              <p:blipFill>
                <a:blip r:embed="rId57"/>
                <a:stretch>
                  <a:fillRect/>
                </a:stretch>
              </p:blipFill>
              <p:spPr>
                <a:xfrm>
                  <a:off x="5419581" y="6367078"/>
                  <a:ext cx="165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잉크 37">
                  <a:extLst>
                    <a:ext uri="{FF2B5EF4-FFF2-40B4-BE49-F238E27FC236}">
                      <a16:creationId xmlns:a16="http://schemas.microsoft.com/office/drawing/2014/main" id="{4D781B7E-679C-43A1-A067-7BC038A893D5}"/>
                    </a:ext>
                  </a:extLst>
                </p14:cNvPr>
                <p14:cNvContentPartPr/>
                <p14:nvPr/>
              </p14:nvContentPartPr>
              <p14:xfrm>
                <a:off x="4243101" y="6225598"/>
                <a:ext cx="65520" cy="82440"/>
              </p14:xfrm>
            </p:contentPart>
          </mc:Choice>
          <mc:Fallback>
            <p:pic>
              <p:nvPicPr>
                <p:cNvPr id="38" name="잉크 37">
                  <a:extLst>
                    <a:ext uri="{FF2B5EF4-FFF2-40B4-BE49-F238E27FC236}">
                      <a16:creationId xmlns:a16="http://schemas.microsoft.com/office/drawing/2014/main" id="{4D781B7E-679C-43A1-A067-7BC038A893D5}"/>
                    </a:ext>
                  </a:extLst>
                </p:cNvPr>
                <p:cNvPicPr/>
                <p:nvPr/>
              </p:nvPicPr>
              <p:blipFill>
                <a:blip r:embed="rId59"/>
                <a:stretch>
                  <a:fillRect/>
                </a:stretch>
              </p:blipFill>
              <p:spPr>
                <a:xfrm>
                  <a:off x="4225101" y="6207598"/>
                  <a:ext cx="101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잉크 38">
                  <a:extLst>
                    <a:ext uri="{FF2B5EF4-FFF2-40B4-BE49-F238E27FC236}">
                      <a16:creationId xmlns:a16="http://schemas.microsoft.com/office/drawing/2014/main" id="{856CDE31-BFE0-458A-8EFD-90B2D22238AC}"/>
                    </a:ext>
                  </a:extLst>
                </p14:cNvPr>
                <p14:cNvContentPartPr/>
                <p14:nvPr/>
              </p14:nvContentPartPr>
              <p14:xfrm>
                <a:off x="4355421" y="6131278"/>
                <a:ext cx="28800" cy="88200"/>
              </p14:xfrm>
            </p:contentPart>
          </mc:Choice>
          <mc:Fallback>
            <p:pic>
              <p:nvPicPr>
                <p:cNvPr id="39" name="잉크 38">
                  <a:extLst>
                    <a:ext uri="{FF2B5EF4-FFF2-40B4-BE49-F238E27FC236}">
                      <a16:creationId xmlns:a16="http://schemas.microsoft.com/office/drawing/2014/main" id="{856CDE31-BFE0-458A-8EFD-90B2D22238AC}"/>
                    </a:ext>
                  </a:extLst>
                </p:cNvPr>
                <p:cNvPicPr/>
                <p:nvPr/>
              </p:nvPicPr>
              <p:blipFill>
                <a:blip r:embed="rId61"/>
                <a:stretch>
                  <a:fillRect/>
                </a:stretch>
              </p:blipFill>
              <p:spPr>
                <a:xfrm>
                  <a:off x="4337421" y="6113278"/>
                  <a:ext cx="64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잉크 39">
                  <a:extLst>
                    <a:ext uri="{FF2B5EF4-FFF2-40B4-BE49-F238E27FC236}">
                      <a16:creationId xmlns:a16="http://schemas.microsoft.com/office/drawing/2014/main" id="{A34135B7-12F1-45EC-9086-A07FB02B696A}"/>
                    </a:ext>
                  </a:extLst>
                </p14:cNvPr>
                <p14:cNvContentPartPr/>
                <p14:nvPr/>
              </p14:nvContentPartPr>
              <p14:xfrm>
                <a:off x="5622261" y="6133798"/>
                <a:ext cx="10800" cy="360"/>
              </p14:xfrm>
            </p:contentPart>
          </mc:Choice>
          <mc:Fallback>
            <p:pic>
              <p:nvPicPr>
                <p:cNvPr id="40" name="잉크 39">
                  <a:extLst>
                    <a:ext uri="{FF2B5EF4-FFF2-40B4-BE49-F238E27FC236}">
                      <a16:creationId xmlns:a16="http://schemas.microsoft.com/office/drawing/2014/main" id="{A34135B7-12F1-45EC-9086-A07FB02B696A}"/>
                    </a:ext>
                  </a:extLst>
                </p:cNvPr>
                <p:cNvPicPr/>
                <p:nvPr/>
              </p:nvPicPr>
              <p:blipFill>
                <a:blip r:embed="rId63"/>
                <a:stretch>
                  <a:fillRect/>
                </a:stretch>
              </p:blipFill>
              <p:spPr>
                <a:xfrm>
                  <a:off x="5604261" y="6115798"/>
                  <a:ext cx="46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잉크 40">
                  <a:extLst>
                    <a:ext uri="{FF2B5EF4-FFF2-40B4-BE49-F238E27FC236}">
                      <a16:creationId xmlns:a16="http://schemas.microsoft.com/office/drawing/2014/main" id="{4590CCEC-9F1A-4B0D-A3C7-83A8E7E59ED2}"/>
                    </a:ext>
                  </a:extLst>
                </p14:cNvPr>
                <p14:cNvContentPartPr/>
                <p14:nvPr/>
              </p14:nvContentPartPr>
              <p14:xfrm>
                <a:off x="5675901" y="6113278"/>
                <a:ext cx="21240" cy="44640"/>
              </p14:xfrm>
            </p:contentPart>
          </mc:Choice>
          <mc:Fallback>
            <p:pic>
              <p:nvPicPr>
                <p:cNvPr id="41" name="잉크 40">
                  <a:extLst>
                    <a:ext uri="{FF2B5EF4-FFF2-40B4-BE49-F238E27FC236}">
                      <a16:creationId xmlns:a16="http://schemas.microsoft.com/office/drawing/2014/main" id="{4590CCEC-9F1A-4B0D-A3C7-83A8E7E59ED2}"/>
                    </a:ext>
                  </a:extLst>
                </p:cNvPr>
                <p:cNvPicPr/>
                <p:nvPr/>
              </p:nvPicPr>
              <p:blipFill>
                <a:blip r:embed="rId65"/>
                <a:stretch>
                  <a:fillRect/>
                </a:stretch>
              </p:blipFill>
              <p:spPr>
                <a:xfrm>
                  <a:off x="5658261" y="6095638"/>
                  <a:ext cx="56880" cy="80280"/>
                </a:xfrm>
                <a:prstGeom prst="rect">
                  <a:avLst/>
                </a:prstGeom>
              </p:spPr>
            </p:pic>
          </mc:Fallback>
        </mc:AlternateContent>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6D33DD6-5B67-4659-9113-F149652D87D6}"/>
              </a:ext>
            </a:extLst>
          </p:cNvPr>
          <p:cNvPicPr>
            <a:picLocks noChangeAspect="1"/>
          </p:cNvPicPr>
          <p:nvPr/>
        </p:nvPicPr>
        <p:blipFill rotWithShape="1">
          <a:blip r:embed="rId2">
            <a:clrChange>
              <a:clrFrom>
                <a:srgbClr val="FCFEFF"/>
              </a:clrFrom>
              <a:clrTo>
                <a:srgbClr val="FCFEFF">
                  <a:alpha val="0"/>
                </a:srgbClr>
              </a:clrTo>
            </a:clrChange>
          </a:blip>
          <a:srcRect l="1" t="21611" r="-1789"/>
          <a:stretch/>
        </p:blipFill>
        <p:spPr>
          <a:xfrm>
            <a:off x="511805" y="1034334"/>
            <a:ext cx="4248472" cy="3079097"/>
          </a:xfrm>
          <a:prstGeom prst="rect">
            <a:avLst/>
          </a:prstGeom>
        </p:spPr>
      </p:pic>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b="1" dirty="0" err="1">
                <a:solidFill>
                  <a:srgbClr val="FF0000"/>
                </a:solidFill>
                <a:latin typeface="휴먼옛체" pitchFamily="18" charset="-127"/>
                <a:ea typeface="휴먼옛체" pitchFamily="18" charset="-127"/>
              </a:rPr>
              <a:t>느부갓네살이</a:t>
            </a:r>
            <a:r>
              <a:rPr lang="ko-KR" altLang="en-US" sz="2800" b="1" dirty="0">
                <a:solidFill>
                  <a:srgbClr val="FF0000"/>
                </a:solidFill>
                <a:latin typeface="휴먼옛체" pitchFamily="18" charset="-127"/>
                <a:ea typeface="휴먼옛체" pitchFamily="18" charset="-127"/>
              </a:rPr>
              <a:t> 분이 가득하여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아벳느고를</a:t>
            </a:r>
            <a:r>
              <a:rPr lang="ko-KR" altLang="en-US" sz="2800" dirty="0">
                <a:latin typeface="휴먼옛체" pitchFamily="18" charset="-127"/>
                <a:ea typeface="휴먼옛체" pitchFamily="18" charset="-127"/>
              </a:rPr>
              <a:t> 향하여 얼굴빛을 바꾸고 명령하여 이르되 그 </a:t>
            </a:r>
            <a:r>
              <a:rPr lang="ko-KR" altLang="en-US" sz="2800" dirty="0" err="1">
                <a:latin typeface="휴먼옛체" pitchFamily="18" charset="-127"/>
                <a:ea typeface="휴먼옛체" pitchFamily="18" charset="-127"/>
              </a:rPr>
              <a:t>풀무불을</a:t>
            </a:r>
            <a:r>
              <a:rPr lang="ko-KR" altLang="en-US" sz="2800" dirty="0">
                <a:latin typeface="휴먼옛체" pitchFamily="18" charset="-127"/>
                <a:ea typeface="휴먼옛체" pitchFamily="18" charset="-127"/>
              </a:rPr>
              <a:t> 뜨겁게 하</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기를 </a:t>
            </a:r>
            <a:r>
              <a:rPr lang="ko-KR" altLang="en-US" sz="2800" b="1" dirty="0">
                <a:solidFill>
                  <a:srgbClr val="FF0000"/>
                </a:solidFill>
                <a:latin typeface="휴먼옛체" pitchFamily="18" charset="-127"/>
                <a:ea typeface="휴먼옛체" pitchFamily="18" charset="-127"/>
              </a:rPr>
              <a:t>평소보다 칠 배나 뜨겁게 하라 </a:t>
            </a:r>
            <a:r>
              <a:rPr lang="ko-KR" altLang="en-US" sz="2800" dirty="0">
                <a:latin typeface="휴먼옛체" pitchFamily="18" charset="-127"/>
                <a:ea typeface="휴먼옛체" pitchFamily="18" charset="-127"/>
              </a:rPr>
              <a:t>하고</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19</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6724433" y="3499393"/>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19</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Then Nebuchadnezzar was furious with Shadrach, Meshach and Abednego, and his attitude toward them changed. He ordered the furnace heated seven </a:t>
            </a:r>
          </a:p>
          <a:p>
            <a:r>
              <a:rPr lang="en-US" altLang="ko-KR" sz="2800" dirty="0">
                <a:latin typeface="휴먼옛체" pitchFamily="18" charset="-127"/>
                <a:ea typeface="휴먼옛체" pitchFamily="18" charset="-127"/>
              </a:rPr>
              <a:t>times hotter than usual</a:t>
            </a:r>
          </a:p>
        </p:txBody>
      </p:sp>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45484823-129C-4425-B289-1032D2DFEB5B}"/>
                  </a:ext>
                </a:extLst>
              </p14:cNvPr>
              <p14:cNvContentPartPr/>
              <p14:nvPr/>
            </p14:nvContentPartPr>
            <p14:xfrm>
              <a:off x="3706341" y="560638"/>
              <a:ext cx="1001520" cy="813600"/>
            </p14:xfrm>
          </p:contentPart>
        </mc:Choice>
        <mc:Fallback>
          <p:pic>
            <p:nvPicPr>
              <p:cNvPr id="3" name="잉크 2">
                <a:extLst>
                  <a:ext uri="{FF2B5EF4-FFF2-40B4-BE49-F238E27FC236}">
                    <a16:creationId xmlns:a16="http://schemas.microsoft.com/office/drawing/2014/main" id="{45484823-129C-4425-B289-1032D2DFEB5B}"/>
                  </a:ext>
                </a:extLst>
              </p:cNvPr>
              <p:cNvPicPr/>
              <p:nvPr/>
            </p:nvPicPr>
            <p:blipFill>
              <a:blip r:embed="rId4"/>
              <a:stretch>
                <a:fillRect/>
              </a:stretch>
            </p:blipFill>
            <p:spPr>
              <a:xfrm>
                <a:off x="3688701" y="542998"/>
                <a:ext cx="1037160" cy="84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잉크 3">
                <a:extLst>
                  <a:ext uri="{FF2B5EF4-FFF2-40B4-BE49-F238E27FC236}">
                    <a16:creationId xmlns:a16="http://schemas.microsoft.com/office/drawing/2014/main" id="{DED78D3E-C3F6-4410-AC71-79FA9F7BB38B}"/>
                  </a:ext>
                </a:extLst>
              </p14:cNvPr>
              <p14:cNvContentPartPr/>
              <p14:nvPr/>
            </p14:nvContentPartPr>
            <p14:xfrm>
              <a:off x="3759261" y="2041318"/>
              <a:ext cx="1311480" cy="800280"/>
            </p14:xfrm>
          </p:contentPart>
        </mc:Choice>
        <mc:Fallback>
          <p:pic>
            <p:nvPicPr>
              <p:cNvPr id="4" name="잉크 3">
                <a:extLst>
                  <a:ext uri="{FF2B5EF4-FFF2-40B4-BE49-F238E27FC236}">
                    <a16:creationId xmlns:a16="http://schemas.microsoft.com/office/drawing/2014/main" id="{DED78D3E-C3F6-4410-AC71-79FA9F7BB38B}"/>
                  </a:ext>
                </a:extLst>
              </p:cNvPr>
              <p:cNvPicPr/>
              <p:nvPr/>
            </p:nvPicPr>
            <p:blipFill>
              <a:blip r:embed="rId6"/>
              <a:stretch>
                <a:fillRect/>
              </a:stretch>
            </p:blipFill>
            <p:spPr>
              <a:xfrm>
                <a:off x="3741621" y="2023318"/>
                <a:ext cx="134712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 name="잉크 30">
                <a:extLst>
                  <a:ext uri="{FF2B5EF4-FFF2-40B4-BE49-F238E27FC236}">
                    <a16:creationId xmlns:a16="http://schemas.microsoft.com/office/drawing/2014/main" id="{07D86875-61D6-45D0-9F53-BE97103351AB}"/>
                  </a:ext>
                </a:extLst>
              </p14:cNvPr>
              <p14:cNvContentPartPr/>
              <p14:nvPr/>
            </p14:nvContentPartPr>
            <p14:xfrm>
              <a:off x="3905421" y="5232718"/>
              <a:ext cx="1766160" cy="694440"/>
            </p14:xfrm>
          </p:contentPart>
        </mc:Choice>
        <mc:Fallback>
          <p:pic>
            <p:nvPicPr>
              <p:cNvPr id="31" name="잉크 30">
                <a:extLst>
                  <a:ext uri="{FF2B5EF4-FFF2-40B4-BE49-F238E27FC236}">
                    <a16:creationId xmlns:a16="http://schemas.microsoft.com/office/drawing/2014/main" id="{07D86875-61D6-45D0-9F53-BE97103351AB}"/>
                  </a:ext>
                </a:extLst>
              </p:cNvPr>
              <p:cNvPicPr/>
              <p:nvPr/>
            </p:nvPicPr>
            <p:blipFill>
              <a:blip r:embed="rId8"/>
              <a:stretch>
                <a:fillRect/>
              </a:stretch>
            </p:blipFill>
            <p:spPr>
              <a:xfrm>
                <a:off x="3887781" y="5214718"/>
                <a:ext cx="1801800" cy="730080"/>
              </a:xfrm>
              <a:prstGeom prst="rect">
                <a:avLst/>
              </a:prstGeom>
            </p:spPr>
          </p:pic>
        </mc:Fallback>
      </mc:AlternateContent>
      <p:grpSp>
        <p:nvGrpSpPr>
          <p:cNvPr id="60" name="그룹 59">
            <a:extLst>
              <a:ext uri="{FF2B5EF4-FFF2-40B4-BE49-F238E27FC236}">
                <a16:creationId xmlns:a16="http://schemas.microsoft.com/office/drawing/2014/main" id="{DD2D1067-2934-44E2-A7B0-AB38D963A793}"/>
              </a:ext>
            </a:extLst>
          </p:cNvPr>
          <p:cNvGrpSpPr/>
          <p:nvPr/>
        </p:nvGrpSpPr>
        <p:grpSpPr>
          <a:xfrm>
            <a:off x="3708501" y="2193238"/>
            <a:ext cx="4835520" cy="2249640"/>
            <a:chOff x="3708501" y="2193238"/>
            <a:chExt cx="4835520" cy="2249640"/>
          </a:xfrm>
        </p:grpSpPr>
        <mc:AlternateContent xmlns:mc="http://schemas.openxmlformats.org/markup-compatibility/2006">
          <mc:Choice xmlns:p14="http://schemas.microsoft.com/office/powerpoint/2010/main" Requires="p14">
            <p:contentPart p14:bwMode="auto" r:id="rId9">
              <p14:nvContentPartPr>
                <p14:cNvPr id="5" name="잉크 4">
                  <a:extLst>
                    <a:ext uri="{FF2B5EF4-FFF2-40B4-BE49-F238E27FC236}">
                      <a16:creationId xmlns:a16="http://schemas.microsoft.com/office/drawing/2014/main" id="{05FC31FD-333A-4C39-B273-62736DAF1305}"/>
                    </a:ext>
                  </a:extLst>
                </p14:cNvPr>
                <p14:cNvContentPartPr/>
                <p14:nvPr/>
              </p14:nvContentPartPr>
              <p14:xfrm>
                <a:off x="5319141" y="2946358"/>
                <a:ext cx="108360" cy="168480"/>
              </p14:xfrm>
            </p:contentPart>
          </mc:Choice>
          <mc:Fallback>
            <p:pic>
              <p:nvPicPr>
                <p:cNvPr id="5" name="잉크 4">
                  <a:extLst>
                    <a:ext uri="{FF2B5EF4-FFF2-40B4-BE49-F238E27FC236}">
                      <a16:creationId xmlns:a16="http://schemas.microsoft.com/office/drawing/2014/main" id="{05FC31FD-333A-4C39-B273-62736DAF1305}"/>
                    </a:ext>
                  </a:extLst>
                </p:cNvPr>
                <p:cNvPicPr/>
                <p:nvPr/>
              </p:nvPicPr>
              <p:blipFill>
                <a:blip r:embed="rId10"/>
                <a:stretch>
                  <a:fillRect/>
                </a:stretch>
              </p:blipFill>
              <p:spPr>
                <a:xfrm>
                  <a:off x="5301501" y="2928718"/>
                  <a:ext cx="1440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잉크 5">
                  <a:extLst>
                    <a:ext uri="{FF2B5EF4-FFF2-40B4-BE49-F238E27FC236}">
                      <a16:creationId xmlns:a16="http://schemas.microsoft.com/office/drawing/2014/main" id="{1A47A9BF-BF09-48D6-93AF-0C6A1529F604}"/>
                    </a:ext>
                  </a:extLst>
                </p14:cNvPr>
                <p14:cNvContentPartPr/>
                <p14:nvPr/>
              </p14:nvContentPartPr>
              <p14:xfrm>
                <a:off x="5556021" y="2891278"/>
                <a:ext cx="47160" cy="416160"/>
              </p14:xfrm>
            </p:contentPart>
          </mc:Choice>
          <mc:Fallback>
            <p:pic>
              <p:nvPicPr>
                <p:cNvPr id="6" name="잉크 5">
                  <a:extLst>
                    <a:ext uri="{FF2B5EF4-FFF2-40B4-BE49-F238E27FC236}">
                      <a16:creationId xmlns:a16="http://schemas.microsoft.com/office/drawing/2014/main" id="{1A47A9BF-BF09-48D6-93AF-0C6A1529F604}"/>
                    </a:ext>
                  </a:extLst>
                </p:cNvPr>
                <p:cNvPicPr/>
                <p:nvPr/>
              </p:nvPicPr>
              <p:blipFill>
                <a:blip r:embed="rId12"/>
                <a:stretch>
                  <a:fillRect/>
                </a:stretch>
              </p:blipFill>
              <p:spPr>
                <a:xfrm>
                  <a:off x="5538021" y="2873278"/>
                  <a:ext cx="8280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잉크 6">
                  <a:extLst>
                    <a:ext uri="{FF2B5EF4-FFF2-40B4-BE49-F238E27FC236}">
                      <a16:creationId xmlns:a16="http://schemas.microsoft.com/office/drawing/2014/main" id="{30759F11-578D-46E3-B040-2AEC75B6E91E}"/>
                    </a:ext>
                  </a:extLst>
                </p14:cNvPr>
                <p14:cNvContentPartPr/>
                <p14:nvPr/>
              </p14:nvContentPartPr>
              <p14:xfrm>
                <a:off x="5631981" y="2926198"/>
                <a:ext cx="248040" cy="177120"/>
              </p14:xfrm>
            </p:contentPart>
          </mc:Choice>
          <mc:Fallback>
            <p:pic>
              <p:nvPicPr>
                <p:cNvPr id="7" name="잉크 6">
                  <a:extLst>
                    <a:ext uri="{FF2B5EF4-FFF2-40B4-BE49-F238E27FC236}">
                      <a16:creationId xmlns:a16="http://schemas.microsoft.com/office/drawing/2014/main" id="{30759F11-578D-46E3-B040-2AEC75B6E91E}"/>
                    </a:ext>
                  </a:extLst>
                </p:cNvPr>
                <p:cNvPicPr/>
                <p:nvPr/>
              </p:nvPicPr>
              <p:blipFill>
                <a:blip r:embed="rId14"/>
                <a:stretch>
                  <a:fillRect/>
                </a:stretch>
              </p:blipFill>
              <p:spPr>
                <a:xfrm>
                  <a:off x="5614341" y="2908198"/>
                  <a:ext cx="283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잉크 7">
                  <a:extLst>
                    <a:ext uri="{FF2B5EF4-FFF2-40B4-BE49-F238E27FC236}">
                      <a16:creationId xmlns:a16="http://schemas.microsoft.com/office/drawing/2014/main" id="{CE1E942B-C1DA-4776-AC33-0C37FE689FE6}"/>
                    </a:ext>
                  </a:extLst>
                </p14:cNvPr>
                <p14:cNvContentPartPr/>
                <p14:nvPr/>
              </p14:nvContentPartPr>
              <p14:xfrm>
                <a:off x="5802261" y="2828998"/>
                <a:ext cx="196200" cy="354240"/>
              </p14:xfrm>
            </p:contentPart>
          </mc:Choice>
          <mc:Fallback>
            <p:pic>
              <p:nvPicPr>
                <p:cNvPr id="8" name="잉크 7">
                  <a:extLst>
                    <a:ext uri="{FF2B5EF4-FFF2-40B4-BE49-F238E27FC236}">
                      <a16:creationId xmlns:a16="http://schemas.microsoft.com/office/drawing/2014/main" id="{CE1E942B-C1DA-4776-AC33-0C37FE689FE6}"/>
                    </a:ext>
                  </a:extLst>
                </p:cNvPr>
                <p:cNvPicPr/>
                <p:nvPr/>
              </p:nvPicPr>
              <p:blipFill>
                <a:blip r:embed="rId16"/>
                <a:stretch>
                  <a:fillRect/>
                </a:stretch>
              </p:blipFill>
              <p:spPr>
                <a:xfrm>
                  <a:off x="5784621" y="2810998"/>
                  <a:ext cx="2318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잉크 8">
                  <a:extLst>
                    <a:ext uri="{FF2B5EF4-FFF2-40B4-BE49-F238E27FC236}">
                      <a16:creationId xmlns:a16="http://schemas.microsoft.com/office/drawing/2014/main" id="{E3E41404-C892-4252-ADF8-658EAEEBB442}"/>
                    </a:ext>
                  </a:extLst>
                </p14:cNvPr>
                <p14:cNvContentPartPr/>
                <p14:nvPr/>
              </p14:nvContentPartPr>
              <p14:xfrm>
                <a:off x="5905581" y="2939158"/>
                <a:ext cx="186480" cy="128880"/>
              </p14:xfrm>
            </p:contentPart>
          </mc:Choice>
          <mc:Fallback>
            <p:pic>
              <p:nvPicPr>
                <p:cNvPr id="9" name="잉크 8">
                  <a:extLst>
                    <a:ext uri="{FF2B5EF4-FFF2-40B4-BE49-F238E27FC236}">
                      <a16:creationId xmlns:a16="http://schemas.microsoft.com/office/drawing/2014/main" id="{E3E41404-C892-4252-ADF8-658EAEEBB442}"/>
                    </a:ext>
                  </a:extLst>
                </p:cNvPr>
                <p:cNvPicPr/>
                <p:nvPr/>
              </p:nvPicPr>
              <p:blipFill>
                <a:blip r:embed="rId18"/>
                <a:stretch>
                  <a:fillRect/>
                </a:stretch>
              </p:blipFill>
              <p:spPr>
                <a:xfrm>
                  <a:off x="5887941" y="2921518"/>
                  <a:ext cx="222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잉크 9">
                  <a:extLst>
                    <a:ext uri="{FF2B5EF4-FFF2-40B4-BE49-F238E27FC236}">
                      <a16:creationId xmlns:a16="http://schemas.microsoft.com/office/drawing/2014/main" id="{205EC7B1-AAE3-4BB8-8C0C-67E06AA7C088}"/>
                    </a:ext>
                  </a:extLst>
                </p14:cNvPr>
                <p14:cNvContentPartPr/>
                <p14:nvPr/>
              </p14:nvContentPartPr>
              <p14:xfrm>
                <a:off x="6619461" y="2824318"/>
                <a:ext cx="160200" cy="324360"/>
              </p14:xfrm>
            </p:contentPart>
          </mc:Choice>
          <mc:Fallback>
            <p:pic>
              <p:nvPicPr>
                <p:cNvPr id="10" name="잉크 9">
                  <a:extLst>
                    <a:ext uri="{FF2B5EF4-FFF2-40B4-BE49-F238E27FC236}">
                      <a16:creationId xmlns:a16="http://schemas.microsoft.com/office/drawing/2014/main" id="{205EC7B1-AAE3-4BB8-8C0C-67E06AA7C088}"/>
                    </a:ext>
                  </a:extLst>
                </p:cNvPr>
                <p:cNvPicPr/>
                <p:nvPr/>
              </p:nvPicPr>
              <p:blipFill>
                <a:blip r:embed="rId20"/>
                <a:stretch>
                  <a:fillRect/>
                </a:stretch>
              </p:blipFill>
              <p:spPr>
                <a:xfrm>
                  <a:off x="6601461" y="2806678"/>
                  <a:ext cx="1958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잉크 10">
                  <a:extLst>
                    <a:ext uri="{FF2B5EF4-FFF2-40B4-BE49-F238E27FC236}">
                      <a16:creationId xmlns:a16="http://schemas.microsoft.com/office/drawing/2014/main" id="{02945CE5-A7CE-4C2B-893F-AB96A4CDFC77}"/>
                    </a:ext>
                  </a:extLst>
                </p14:cNvPr>
                <p14:cNvContentPartPr/>
                <p14:nvPr/>
              </p14:nvContentPartPr>
              <p14:xfrm>
                <a:off x="6661581" y="2930158"/>
                <a:ext cx="104760" cy="48240"/>
              </p14:xfrm>
            </p:contentPart>
          </mc:Choice>
          <mc:Fallback>
            <p:pic>
              <p:nvPicPr>
                <p:cNvPr id="11" name="잉크 10">
                  <a:extLst>
                    <a:ext uri="{FF2B5EF4-FFF2-40B4-BE49-F238E27FC236}">
                      <a16:creationId xmlns:a16="http://schemas.microsoft.com/office/drawing/2014/main" id="{02945CE5-A7CE-4C2B-893F-AB96A4CDFC77}"/>
                    </a:ext>
                  </a:extLst>
                </p:cNvPr>
                <p:cNvPicPr/>
                <p:nvPr/>
              </p:nvPicPr>
              <p:blipFill>
                <a:blip r:embed="rId22"/>
                <a:stretch>
                  <a:fillRect/>
                </a:stretch>
              </p:blipFill>
              <p:spPr>
                <a:xfrm>
                  <a:off x="6643581" y="2912158"/>
                  <a:ext cx="140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잉크 11">
                  <a:extLst>
                    <a:ext uri="{FF2B5EF4-FFF2-40B4-BE49-F238E27FC236}">
                      <a16:creationId xmlns:a16="http://schemas.microsoft.com/office/drawing/2014/main" id="{21F7770F-C8BC-4F4A-B020-8527EFE455FA}"/>
                    </a:ext>
                  </a:extLst>
                </p14:cNvPr>
                <p14:cNvContentPartPr/>
                <p14:nvPr/>
              </p14:nvContentPartPr>
              <p14:xfrm>
                <a:off x="6828981" y="2766358"/>
                <a:ext cx="243360" cy="380880"/>
              </p14:xfrm>
            </p:contentPart>
          </mc:Choice>
          <mc:Fallback>
            <p:pic>
              <p:nvPicPr>
                <p:cNvPr id="12" name="잉크 11">
                  <a:extLst>
                    <a:ext uri="{FF2B5EF4-FFF2-40B4-BE49-F238E27FC236}">
                      <a16:creationId xmlns:a16="http://schemas.microsoft.com/office/drawing/2014/main" id="{21F7770F-C8BC-4F4A-B020-8527EFE455FA}"/>
                    </a:ext>
                  </a:extLst>
                </p:cNvPr>
                <p:cNvPicPr/>
                <p:nvPr/>
              </p:nvPicPr>
              <p:blipFill>
                <a:blip r:embed="rId24"/>
                <a:stretch>
                  <a:fillRect/>
                </a:stretch>
              </p:blipFill>
              <p:spPr>
                <a:xfrm>
                  <a:off x="6810981" y="2748718"/>
                  <a:ext cx="2790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잉크 12">
                  <a:extLst>
                    <a:ext uri="{FF2B5EF4-FFF2-40B4-BE49-F238E27FC236}">
                      <a16:creationId xmlns:a16="http://schemas.microsoft.com/office/drawing/2014/main" id="{D9699C6C-6CAE-452C-A489-B2AD0B4B9A23}"/>
                    </a:ext>
                  </a:extLst>
                </p14:cNvPr>
                <p14:cNvContentPartPr/>
                <p14:nvPr/>
              </p14:nvContentPartPr>
              <p14:xfrm>
                <a:off x="6963261" y="2776798"/>
                <a:ext cx="118440" cy="74160"/>
              </p14:xfrm>
            </p:contentPart>
          </mc:Choice>
          <mc:Fallback>
            <p:pic>
              <p:nvPicPr>
                <p:cNvPr id="13" name="잉크 12">
                  <a:extLst>
                    <a:ext uri="{FF2B5EF4-FFF2-40B4-BE49-F238E27FC236}">
                      <a16:creationId xmlns:a16="http://schemas.microsoft.com/office/drawing/2014/main" id="{D9699C6C-6CAE-452C-A489-B2AD0B4B9A23}"/>
                    </a:ext>
                  </a:extLst>
                </p:cNvPr>
                <p:cNvPicPr/>
                <p:nvPr/>
              </p:nvPicPr>
              <p:blipFill>
                <a:blip r:embed="rId26"/>
                <a:stretch>
                  <a:fillRect/>
                </a:stretch>
              </p:blipFill>
              <p:spPr>
                <a:xfrm>
                  <a:off x="6945621" y="2758798"/>
                  <a:ext cx="154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잉크 13">
                  <a:extLst>
                    <a:ext uri="{FF2B5EF4-FFF2-40B4-BE49-F238E27FC236}">
                      <a16:creationId xmlns:a16="http://schemas.microsoft.com/office/drawing/2014/main" id="{363E2BDF-702E-41D1-AAE8-1AE37476C8F3}"/>
                    </a:ext>
                  </a:extLst>
                </p14:cNvPr>
                <p14:cNvContentPartPr/>
                <p14:nvPr/>
              </p14:nvContentPartPr>
              <p14:xfrm>
                <a:off x="7115901" y="2658718"/>
                <a:ext cx="155880" cy="230760"/>
              </p14:xfrm>
            </p:contentPart>
          </mc:Choice>
          <mc:Fallback>
            <p:pic>
              <p:nvPicPr>
                <p:cNvPr id="14" name="잉크 13">
                  <a:extLst>
                    <a:ext uri="{FF2B5EF4-FFF2-40B4-BE49-F238E27FC236}">
                      <a16:creationId xmlns:a16="http://schemas.microsoft.com/office/drawing/2014/main" id="{363E2BDF-702E-41D1-AAE8-1AE37476C8F3}"/>
                    </a:ext>
                  </a:extLst>
                </p:cNvPr>
                <p:cNvPicPr/>
                <p:nvPr/>
              </p:nvPicPr>
              <p:blipFill>
                <a:blip r:embed="rId28"/>
                <a:stretch>
                  <a:fillRect/>
                </a:stretch>
              </p:blipFill>
              <p:spPr>
                <a:xfrm>
                  <a:off x="7097901" y="2641078"/>
                  <a:ext cx="191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잉크 14">
                  <a:extLst>
                    <a:ext uri="{FF2B5EF4-FFF2-40B4-BE49-F238E27FC236}">
                      <a16:creationId xmlns:a16="http://schemas.microsoft.com/office/drawing/2014/main" id="{EB0D51FF-11DF-4DA0-BDA9-BA86F0D8F091}"/>
                    </a:ext>
                  </a:extLst>
                </p14:cNvPr>
                <p14:cNvContentPartPr/>
                <p14:nvPr/>
              </p14:nvContentPartPr>
              <p14:xfrm>
                <a:off x="6433341" y="2467198"/>
                <a:ext cx="938880" cy="853920"/>
              </p14:xfrm>
            </p:contentPart>
          </mc:Choice>
          <mc:Fallback>
            <p:pic>
              <p:nvPicPr>
                <p:cNvPr id="15" name="잉크 14">
                  <a:extLst>
                    <a:ext uri="{FF2B5EF4-FFF2-40B4-BE49-F238E27FC236}">
                      <a16:creationId xmlns:a16="http://schemas.microsoft.com/office/drawing/2014/main" id="{EB0D51FF-11DF-4DA0-BDA9-BA86F0D8F091}"/>
                    </a:ext>
                  </a:extLst>
                </p:cNvPr>
                <p:cNvPicPr/>
                <p:nvPr/>
              </p:nvPicPr>
              <p:blipFill>
                <a:blip r:embed="rId30"/>
                <a:stretch>
                  <a:fillRect/>
                </a:stretch>
              </p:blipFill>
              <p:spPr>
                <a:xfrm>
                  <a:off x="6415341" y="2449558"/>
                  <a:ext cx="974520" cy="889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잉크 16">
                  <a:extLst>
                    <a:ext uri="{FF2B5EF4-FFF2-40B4-BE49-F238E27FC236}">
                      <a16:creationId xmlns:a16="http://schemas.microsoft.com/office/drawing/2014/main" id="{A170E873-2D86-4A86-AAB6-E69BE31AEAAC}"/>
                    </a:ext>
                  </a:extLst>
                </p14:cNvPr>
                <p14:cNvContentPartPr/>
                <p14:nvPr/>
              </p14:nvContentPartPr>
              <p14:xfrm>
                <a:off x="7597581" y="2857078"/>
                <a:ext cx="77400" cy="354960"/>
              </p14:xfrm>
            </p:contentPart>
          </mc:Choice>
          <mc:Fallback>
            <p:pic>
              <p:nvPicPr>
                <p:cNvPr id="17" name="잉크 16">
                  <a:extLst>
                    <a:ext uri="{FF2B5EF4-FFF2-40B4-BE49-F238E27FC236}">
                      <a16:creationId xmlns:a16="http://schemas.microsoft.com/office/drawing/2014/main" id="{A170E873-2D86-4A86-AAB6-E69BE31AEAAC}"/>
                    </a:ext>
                  </a:extLst>
                </p:cNvPr>
                <p:cNvPicPr/>
                <p:nvPr/>
              </p:nvPicPr>
              <p:blipFill>
                <a:blip r:embed="rId32"/>
                <a:stretch>
                  <a:fillRect/>
                </a:stretch>
              </p:blipFill>
              <p:spPr>
                <a:xfrm>
                  <a:off x="7579941" y="2839438"/>
                  <a:ext cx="11304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잉크 17">
                  <a:extLst>
                    <a:ext uri="{FF2B5EF4-FFF2-40B4-BE49-F238E27FC236}">
                      <a16:creationId xmlns:a16="http://schemas.microsoft.com/office/drawing/2014/main" id="{612C27AA-2485-4B43-9FB2-379561A52501}"/>
                    </a:ext>
                  </a:extLst>
                </p14:cNvPr>
                <p14:cNvContentPartPr/>
                <p14:nvPr/>
              </p14:nvContentPartPr>
              <p14:xfrm>
                <a:off x="7737261" y="2665198"/>
                <a:ext cx="212040" cy="596520"/>
              </p14:xfrm>
            </p:contentPart>
          </mc:Choice>
          <mc:Fallback>
            <p:pic>
              <p:nvPicPr>
                <p:cNvPr id="18" name="잉크 17">
                  <a:extLst>
                    <a:ext uri="{FF2B5EF4-FFF2-40B4-BE49-F238E27FC236}">
                      <a16:creationId xmlns:a16="http://schemas.microsoft.com/office/drawing/2014/main" id="{612C27AA-2485-4B43-9FB2-379561A52501}"/>
                    </a:ext>
                  </a:extLst>
                </p:cNvPr>
                <p:cNvPicPr/>
                <p:nvPr/>
              </p:nvPicPr>
              <p:blipFill>
                <a:blip r:embed="rId34"/>
                <a:stretch>
                  <a:fillRect/>
                </a:stretch>
              </p:blipFill>
              <p:spPr>
                <a:xfrm>
                  <a:off x="7719261" y="2647558"/>
                  <a:ext cx="24768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잉크 18">
                  <a:extLst>
                    <a:ext uri="{FF2B5EF4-FFF2-40B4-BE49-F238E27FC236}">
                      <a16:creationId xmlns:a16="http://schemas.microsoft.com/office/drawing/2014/main" id="{C8422A03-4878-455E-B6DA-5CEE1960FF52}"/>
                    </a:ext>
                  </a:extLst>
                </p14:cNvPr>
                <p14:cNvContentPartPr/>
                <p14:nvPr/>
              </p14:nvContentPartPr>
              <p14:xfrm>
                <a:off x="7853901" y="2814598"/>
                <a:ext cx="389160" cy="241200"/>
              </p14:xfrm>
            </p:contentPart>
          </mc:Choice>
          <mc:Fallback>
            <p:pic>
              <p:nvPicPr>
                <p:cNvPr id="19" name="잉크 18">
                  <a:extLst>
                    <a:ext uri="{FF2B5EF4-FFF2-40B4-BE49-F238E27FC236}">
                      <a16:creationId xmlns:a16="http://schemas.microsoft.com/office/drawing/2014/main" id="{C8422A03-4878-455E-B6DA-5CEE1960FF52}"/>
                    </a:ext>
                  </a:extLst>
                </p:cNvPr>
                <p:cNvPicPr/>
                <p:nvPr/>
              </p:nvPicPr>
              <p:blipFill>
                <a:blip r:embed="rId36"/>
                <a:stretch>
                  <a:fillRect/>
                </a:stretch>
              </p:blipFill>
              <p:spPr>
                <a:xfrm>
                  <a:off x="7835901" y="2796958"/>
                  <a:ext cx="4248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잉크 19">
                  <a:extLst>
                    <a:ext uri="{FF2B5EF4-FFF2-40B4-BE49-F238E27FC236}">
                      <a16:creationId xmlns:a16="http://schemas.microsoft.com/office/drawing/2014/main" id="{E4608DFD-3C07-443B-B270-841D8CF3D4B8}"/>
                    </a:ext>
                  </a:extLst>
                </p14:cNvPr>
                <p14:cNvContentPartPr/>
                <p14:nvPr/>
              </p14:nvContentPartPr>
              <p14:xfrm>
                <a:off x="8322981" y="2760958"/>
                <a:ext cx="51840" cy="199080"/>
              </p14:xfrm>
            </p:contentPart>
          </mc:Choice>
          <mc:Fallback>
            <p:pic>
              <p:nvPicPr>
                <p:cNvPr id="20" name="잉크 19">
                  <a:extLst>
                    <a:ext uri="{FF2B5EF4-FFF2-40B4-BE49-F238E27FC236}">
                      <a16:creationId xmlns:a16="http://schemas.microsoft.com/office/drawing/2014/main" id="{E4608DFD-3C07-443B-B270-841D8CF3D4B8}"/>
                    </a:ext>
                  </a:extLst>
                </p:cNvPr>
                <p:cNvPicPr/>
                <p:nvPr/>
              </p:nvPicPr>
              <p:blipFill>
                <a:blip r:embed="rId38"/>
                <a:stretch>
                  <a:fillRect/>
                </a:stretch>
              </p:blipFill>
              <p:spPr>
                <a:xfrm>
                  <a:off x="8304981" y="2743318"/>
                  <a:ext cx="874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잉크 20">
                  <a:extLst>
                    <a:ext uri="{FF2B5EF4-FFF2-40B4-BE49-F238E27FC236}">
                      <a16:creationId xmlns:a16="http://schemas.microsoft.com/office/drawing/2014/main" id="{AFAFBE6D-5D5F-4C8A-BE25-494832D0C3F6}"/>
                    </a:ext>
                  </a:extLst>
                </p14:cNvPr>
                <p14:cNvContentPartPr/>
                <p14:nvPr/>
              </p14:nvContentPartPr>
              <p14:xfrm>
                <a:off x="8384541" y="2636038"/>
                <a:ext cx="159480" cy="422640"/>
              </p14:xfrm>
            </p:contentPart>
          </mc:Choice>
          <mc:Fallback>
            <p:pic>
              <p:nvPicPr>
                <p:cNvPr id="21" name="잉크 20">
                  <a:extLst>
                    <a:ext uri="{FF2B5EF4-FFF2-40B4-BE49-F238E27FC236}">
                      <a16:creationId xmlns:a16="http://schemas.microsoft.com/office/drawing/2014/main" id="{AFAFBE6D-5D5F-4C8A-BE25-494832D0C3F6}"/>
                    </a:ext>
                  </a:extLst>
                </p:cNvPr>
                <p:cNvPicPr/>
                <p:nvPr/>
              </p:nvPicPr>
              <p:blipFill>
                <a:blip r:embed="rId40"/>
                <a:stretch>
                  <a:fillRect/>
                </a:stretch>
              </p:blipFill>
              <p:spPr>
                <a:xfrm>
                  <a:off x="8366901" y="2618398"/>
                  <a:ext cx="19512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잉크 21">
                  <a:extLst>
                    <a:ext uri="{FF2B5EF4-FFF2-40B4-BE49-F238E27FC236}">
                      <a16:creationId xmlns:a16="http://schemas.microsoft.com/office/drawing/2014/main" id="{37A7C687-7553-4616-827F-4A1115CE761E}"/>
                    </a:ext>
                  </a:extLst>
                </p14:cNvPr>
                <p14:cNvContentPartPr/>
                <p14:nvPr/>
              </p14:nvContentPartPr>
              <p14:xfrm>
                <a:off x="8367981" y="2678158"/>
                <a:ext cx="41400" cy="25920"/>
              </p14:xfrm>
            </p:contentPart>
          </mc:Choice>
          <mc:Fallback>
            <p:pic>
              <p:nvPicPr>
                <p:cNvPr id="22" name="잉크 21">
                  <a:extLst>
                    <a:ext uri="{FF2B5EF4-FFF2-40B4-BE49-F238E27FC236}">
                      <a16:creationId xmlns:a16="http://schemas.microsoft.com/office/drawing/2014/main" id="{37A7C687-7553-4616-827F-4A1115CE761E}"/>
                    </a:ext>
                  </a:extLst>
                </p:cNvPr>
                <p:cNvPicPr/>
                <p:nvPr/>
              </p:nvPicPr>
              <p:blipFill>
                <a:blip r:embed="rId42"/>
                <a:stretch>
                  <a:fillRect/>
                </a:stretch>
              </p:blipFill>
              <p:spPr>
                <a:xfrm>
                  <a:off x="8349981" y="2660518"/>
                  <a:ext cx="77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잉크 22">
                  <a:extLst>
                    <a:ext uri="{FF2B5EF4-FFF2-40B4-BE49-F238E27FC236}">
                      <a16:creationId xmlns:a16="http://schemas.microsoft.com/office/drawing/2014/main" id="{E93B8908-EFED-49E0-9F36-D8F28E8214F7}"/>
                    </a:ext>
                  </a:extLst>
                </p14:cNvPr>
                <p14:cNvContentPartPr/>
                <p14:nvPr/>
              </p14:nvContentPartPr>
              <p14:xfrm>
                <a:off x="8294541" y="2884078"/>
                <a:ext cx="132840" cy="91800"/>
              </p14:xfrm>
            </p:contentPart>
          </mc:Choice>
          <mc:Fallback>
            <p:pic>
              <p:nvPicPr>
                <p:cNvPr id="23" name="잉크 22">
                  <a:extLst>
                    <a:ext uri="{FF2B5EF4-FFF2-40B4-BE49-F238E27FC236}">
                      <a16:creationId xmlns:a16="http://schemas.microsoft.com/office/drawing/2014/main" id="{E93B8908-EFED-49E0-9F36-D8F28E8214F7}"/>
                    </a:ext>
                  </a:extLst>
                </p:cNvPr>
                <p:cNvPicPr/>
                <p:nvPr/>
              </p:nvPicPr>
              <p:blipFill>
                <a:blip r:embed="rId44"/>
                <a:stretch>
                  <a:fillRect/>
                </a:stretch>
              </p:blipFill>
              <p:spPr>
                <a:xfrm>
                  <a:off x="8276541" y="2866078"/>
                  <a:ext cx="168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잉크 24">
                  <a:extLst>
                    <a:ext uri="{FF2B5EF4-FFF2-40B4-BE49-F238E27FC236}">
                      <a16:creationId xmlns:a16="http://schemas.microsoft.com/office/drawing/2014/main" id="{F8E2D574-C412-4D66-BE53-96E7123CFC1F}"/>
                    </a:ext>
                  </a:extLst>
                </p14:cNvPr>
                <p14:cNvContentPartPr/>
                <p14:nvPr/>
              </p14:nvContentPartPr>
              <p14:xfrm>
                <a:off x="4904781" y="3665278"/>
                <a:ext cx="2036880" cy="777600"/>
              </p14:xfrm>
            </p:contentPart>
          </mc:Choice>
          <mc:Fallback>
            <p:pic>
              <p:nvPicPr>
                <p:cNvPr id="25" name="잉크 24">
                  <a:extLst>
                    <a:ext uri="{FF2B5EF4-FFF2-40B4-BE49-F238E27FC236}">
                      <a16:creationId xmlns:a16="http://schemas.microsoft.com/office/drawing/2014/main" id="{F8E2D574-C412-4D66-BE53-96E7123CFC1F}"/>
                    </a:ext>
                  </a:extLst>
                </p:cNvPr>
                <p:cNvPicPr/>
                <p:nvPr/>
              </p:nvPicPr>
              <p:blipFill>
                <a:blip r:embed="rId46"/>
                <a:stretch>
                  <a:fillRect/>
                </a:stretch>
              </p:blipFill>
              <p:spPr>
                <a:xfrm>
                  <a:off x="4887141" y="3647278"/>
                  <a:ext cx="2072520" cy="813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잉크 25">
                  <a:extLst>
                    <a:ext uri="{FF2B5EF4-FFF2-40B4-BE49-F238E27FC236}">
                      <a16:creationId xmlns:a16="http://schemas.microsoft.com/office/drawing/2014/main" id="{24D40FDE-4317-436B-9FAD-854D11E916BC}"/>
                    </a:ext>
                  </a:extLst>
                </p14:cNvPr>
                <p14:cNvContentPartPr/>
                <p14:nvPr/>
              </p14:nvContentPartPr>
              <p14:xfrm>
                <a:off x="5638461" y="3499318"/>
                <a:ext cx="72000" cy="235080"/>
              </p14:xfrm>
            </p:contentPart>
          </mc:Choice>
          <mc:Fallback>
            <p:pic>
              <p:nvPicPr>
                <p:cNvPr id="26" name="잉크 25">
                  <a:extLst>
                    <a:ext uri="{FF2B5EF4-FFF2-40B4-BE49-F238E27FC236}">
                      <a16:creationId xmlns:a16="http://schemas.microsoft.com/office/drawing/2014/main" id="{24D40FDE-4317-436B-9FAD-854D11E916BC}"/>
                    </a:ext>
                  </a:extLst>
                </p:cNvPr>
                <p:cNvPicPr/>
                <p:nvPr/>
              </p:nvPicPr>
              <p:blipFill>
                <a:blip r:embed="rId48"/>
                <a:stretch>
                  <a:fillRect/>
                </a:stretch>
              </p:blipFill>
              <p:spPr>
                <a:xfrm>
                  <a:off x="5620461" y="3481318"/>
                  <a:ext cx="1076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잉크 26">
                  <a:extLst>
                    <a:ext uri="{FF2B5EF4-FFF2-40B4-BE49-F238E27FC236}">
                      <a16:creationId xmlns:a16="http://schemas.microsoft.com/office/drawing/2014/main" id="{CB5D3BA9-BCB8-46C6-ABAF-4EEE97B72D99}"/>
                    </a:ext>
                  </a:extLst>
                </p14:cNvPr>
                <p14:cNvContentPartPr/>
                <p14:nvPr/>
              </p14:nvContentPartPr>
              <p14:xfrm>
                <a:off x="5737821" y="3507958"/>
                <a:ext cx="281160" cy="324360"/>
              </p14:xfrm>
            </p:contentPart>
          </mc:Choice>
          <mc:Fallback>
            <p:pic>
              <p:nvPicPr>
                <p:cNvPr id="27" name="잉크 26">
                  <a:extLst>
                    <a:ext uri="{FF2B5EF4-FFF2-40B4-BE49-F238E27FC236}">
                      <a16:creationId xmlns:a16="http://schemas.microsoft.com/office/drawing/2014/main" id="{CB5D3BA9-BCB8-46C6-ABAF-4EEE97B72D99}"/>
                    </a:ext>
                  </a:extLst>
                </p:cNvPr>
                <p:cNvPicPr/>
                <p:nvPr/>
              </p:nvPicPr>
              <p:blipFill>
                <a:blip r:embed="rId50"/>
                <a:stretch>
                  <a:fillRect/>
                </a:stretch>
              </p:blipFill>
              <p:spPr>
                <a:xfrm>
                  <a:off x="5719821" y="3490318"/>
                  <a:ext cx="3168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잉크 27">
                  <a:extLst>
                    <a:ext uri="{FF2B5EF4-FFF2-40B4-BE49-F238E27FC236}">
                      <a16:creationId xmlns:a16="http://schemas.microsoft.com/office/drawing/2014/main" id="{91865BFF-D0A3-42AC-8B1C-6ADFDF169802}"/>
                    </a:ext>
                  </a:extLst>
                </p14:cNvPr>
                <p14:cNvContentPartPr/>
                <p14:nvPr/>
              </p14:nvContentPartPr>
              <p14:xfrm>
                <a:off x="5993421" y="3426598"/>
                <a:ext cx="268920" cy="386280"/>
              </p14:xfrm>
            </p:contentPart>
          </mc:Choice>
          <mc:Fallback>
            <p:pic>
              <p:nvPicPr>
                <p:cNvPr id="28" name="잉크 27">
                  <a:extLst>
                    <a:ext uri="{FF2B5EF4-FFF2-40B4-BE49-F238E27FC236}">
                      <a16:creationId xmlns:a16="http://schemas.microsoft.com/office/drawing/2014/main" id="{91865BFF-D0A3-42AC-8B1C-6ADFDF169802}"/>
                    </a:ext>
                  </a:extLst>
                </p:cNvPr>
                <p:cNvPicPr/>
                <p:nvPr/>
              </p:nvPicPr>
              <p:blipFill>
                <a:blip r:embed="rId52"/>
                <a:stretch>
                  <a:fillRect/>
                </a:stretch>
              </p:blipFill>
              <p:spPr>
                <a:xfrm>
                  <a:off x="5975421" y="3408958"/>
                  <a:ext cx="30456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잉크 28">
                  <a:extLst>
                    <a:ext uri="{FF2B5EF4-FFF2-40B4-BE49-F238E27FC236}">
                      <a16:creationId xmlns:a16="http://schemas.microsoft.com/office/drawing/2014/main" id="{2F14C01B-E189-4FCC-9D8C-96573C0E4846}"/>
                    </a:ext>
                  </a:extLst>
                </p14:cNvPr>
                <p14:cNvContentPartPr/>
                <p14:nvPr/>
              </p14:nvContentPartPr>
              <p14:xfrm>
                <a:off x="6265221" y="3606238"/>
                <a:ext cx="25560" cy="172440"/>
              </p14:xfrm>
            </p:contentPart>
          </mc:Choice>
          <mc:Fallback>
            <p:pic>
              <p:nvPicPr>
                <p:cNvPr id="29" name="잉크 28">
                  <a:extLst>
                    <a:ext uri="{FF2B5EF4-FFF2-40B4-BE49-F238E27FC236}">
                      <a16:creationId xmlns:a16="http://schemas.microsoft.com/office/drawing/2014/main" id="{2F14C01B-E189-4FCC-9D8C-96573C0E4846}"/>
                    </a:ext>
                  </a:extLst>
                </p:cNvPr>
                <p:cNvPicPr/>
                <p:nvPr/>
              </p:nvPicPr>
              <p:blipFill>
                <a:blip r:embed="rId54"/>
                <a:stretch>
                  <a:fillRect/>
                </a:stretch>
              </p:blipFill>
              <p:spPr>
                <a:xfrm>
                  <a:off x="6247581" y="3588238"/>
                  <a:ext cx="61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잉크 31">
                  <a:extLst>
                    <a:ext uri="{FF2B5EF4-FFF2-40B4-BE49-F238E27FC236}">
                      <a16:creationId xmlns:a16="http://schemas.microsoft.com/office/drawing/2014/main" id="{C344C572-F8FA-4867-B05D-4A56DEEFD127}"/>
                    </a:ext>
                  </a:extLst>
                </p14:cNvPr>
                <p14:cNvContentPartPr/>
                <p14:nvPr/>
              </p14:nvContentPartPr>
              <p14:xfrm>
                <a:off x="5268741" y="4098718"/>
                <a:ext cx="934920" cy="226440"/>
              </p14:xfrm>
            </p:contentPart>
          </mc:Choice>
          <mc:Fallback>
            <p:pic>
              <p:nvPicPr>
                <p:cNvPr id="32" name="잉크 31">
                  <a:extLst>
                    <a:ext uri="{FF2B5EF4-FFF2-40B4-BE49-F238E27FC236}">
                      <a16:creationId xmlns:a16="http://schemas.microsoft.com/office/drawing/2014/main" id="{C344C572-F8FA-4867-B05D-4A56DEEFD127}"/>
                    </a:ext>
                  </a:extLst>
                </p:cNvPr>
                <p:cNvPicPr/>
                <p:nvPr/>
              </p:nvPicPr>
              <p:blipFill>
                <a:blip r:embed="rId56"/>
                <a:stretch>
                  <a:fillRect/>
                </a:stretch>
              </p:blipFill>
              <p:spPr>
                <a:xfrm>
                  <a:off x="5251101" y="4080718"/>
                  <a:ext cx="970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잉크 32">
                  <a:extLst>
                    <a:ext uri="{FF2B5EF4-FFF2-40B4-BE49-F238E27FC236}">
                      <a16:creationId xmlns:a16="http://schemas.microsoft.com/office/drawing/2014/main" id="{90EE6DEA-0FD3-4464-BD79-8EEE224BE0C3}"/>
                    </a:ext>
                  </a:extLst>
                </p14:cNvPr>
                <p14:cNvContentPartPr/>
                <p14:nvPr/>
              </p14:nvContentPartPr>
              <p14:xfrm>
                <a:off x="5303301" y="4134358"/>
                <a:ext cx="913320" cy="97560"/>
              </p14:xfrm>
            </p:contentPart>
          </mc:Choice>
          <mc:Fallback>
            <p:pic>
              <p:nvPicPr>
                <p:cNvPr id="33" name="잉크 32">
                  <a:extLst>
                    <a:ext uri="{FF2B5EF4-FFF2-40B4-BE49-F238E27FC236}">
                      <a16:creationId xmlns:a16="http://schemas.microsoft.com/office/drawing/2014/main" id="{90EE6DEA-0FD3-4464-BD79-8EEE224BE0C3}"/>
                    </a:ext>
                  </a:extLst>
                </p:cNvPr>
                <p:cNvPicPr/>
                <p:nvPr/>
              </p:nvPicPr>
              <p:blipFill>
                <a:blip r:embed="rId58"/>
                <a:stretch>
                  <a:fillRect/>
                </a:stretch>
              </p:blipFill>
              <p:spPr>
                <a:xfrm>
                  <a:off x="5285661" y="4116718"/>
                  <a:ext cx="948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잉크 33">
                  <a:extLst>
                    <a:ext uri="{FF2B5EF4-FFF2-40B4-BE49-F238E27FC236}">
                      <a16:creationId xmlns:a16="http://schemas.microsoft.com/office/drawing/2014/main" id="{FE724A2E-B450-46B6-A567-8E2C6AFE6478}"/>
                    </a:ext>
                  </a:extLst>
                </p14:cNvPr>
                <p14:cNvContentPartPr/>
                <p14:nvPr/>
              </p14:nvContentPartPr>
              <p14:xfrm>
                <a:off x="5997381" y="4123198"/>
                <a:ext cx="7200" cy="5400"/>
              </p14:xfrm>
            </p:contentPart>
          </mc:Choice>
          <mc:Fallback>
            <p:pic>
              <p:nvPicPr>
                <p:cNvPr id="34" name="잉크 33">
                  <a:extLst>
                    <a:ext uri="{FF2B5EF4-FFF2-40B4-BE49-F238E27FC236}">
                      <a16:creationId xmlns:a16="http://schemas.microsoft.com/office/drawing/2014/main" id="{FE724A2E-B450-46B6-A567-8E2C6AFE6478}"/>
                    </a:ext>
                  </a:extLst>
                </p:cNvPr>
                <p:cNvPicPr/>
                <p:nvPr/>
              </p:nvPicPr>
              <p:blipFill>
                <a:blip r:embed="rId60"/>
                <a:stretch>
                  <a:fillRect/>
                </a:stretch>
              </p:blipFill>
              <p:spPr>
                <a:xfrm>
                  <a:off x="5979741" y="4105558"/>
                  <a:ext cx="42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잉크 34">
                  <a:extLst>
                    <a:ext uri="{FF2B5EF4-FFF2-40B4-BE49-F238E27FC236}">
                      <a16:creationId xmlns:a16="http://schemas.microsoft.com/office/drawing/2014/main" id="{B5DEEDB3-C545-436D-8562-79CBC534338B}"/>
                    </a:ext>
                  </a:extLst>
                </p14:cNvPr>
                <p14:cNvContentPartPr/>
                <p14:nvPr/>
              </p14:nvContentPartPr>
              <p14:xfrm>
                <a:off x="5335701" y="4077118"/>
                <a:ext cx="398880" cy="244440"/>
              </p14:xfrm>
            </p:contentPart>
          </mc:Choice>
          <mc:Fallback>
            <p:pic>
              <p:nvPicPr>
                <p:cNvPr id="35" name="잉크 34">
                  <a:extLst>
                    <a:ext uri="{FF2B5EF4-FFF2-40B4-BE49-F238E27FC236}">
                      <a16:creationId xmlns:a16="http://schemas.microsoft.com/office/drawing/2014/main" id="{B5DEEDB3-C545-436D-8562-79CBC534338B}"/>
                    </a:ext>
                  </a:extLst>
                </p:cNvPr>
                <p:cNvPicPr/>
                <p:nvPr/>
              </p:nvPicPr>
              <p:blipFill>
                <a:blip r:embed="rId62"/>
                <a:stretch>
                  <a:fillRect/>
                </a:stretch>
              </p:blipFill>
              <p:spPr>
                <a:xfrm>
                  <a:off x="5317701" y="4059478"/>
                  <a:ext cx="434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잉크 35">
                  <a:extLst>
                    <a:ext uri="{FF2B5EF4-FFF2-40B4-BE49-F238E27FC236}">
                      <a16:creationId xmlns:a16="http://schemas.microsoft.com/office/drawing/2014/main" id="{1042B1B6-C403-4E2F-AD5C-103B0D8F8928}"/>
                    </a:ext>
                  </a:extLst>
                </p14:cNvPr>
                <p14:cNvContentPartPr/>
                <p14:nvPr/>
              </p14:nvContentPartPr>
              <p14:xfrm>
                <a:off x="5923581" y="4025638"/>
                <a:ext cx="263520" cy="209160"/>
              </p14:xfrm>
            </p:contentPart>
          </mc:Choice>
          <mc:Fallback>
            <p:pic>
              <p:nvPicPr>
                <p:cNvPr id="36" name="잉크 35">
                  <a:extLst>
                    <a:ext uri="{FF2B5EF4-FFF2-40B4-BE49-F238E27FC236}">
                      <a16:creationId xmlns:a16="http://schemas.microsoft.com/office/drawing/2014/main" id="{1042B1B6-C403-4E2F-AD5C-103B0D8F8928}"/>
                    </a:ext>
                  </a:extLst>
                </p:cNvPr>
                <p:cNvPicPr/>
                <p:nvPr/>
              </p:nvPicPr>
              <p:blipFill>
                <a:blip r:embed="rId64"/>
                <a:stretch>
                  <a:fillRect/>
                </a:stretch>
              </p:blipFill>
              <p:spPr>
                <a:xfrm>
                  <a:off x="5905581" y="4007998"/>
                  <a:ext cx="299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잉크 36">
                  <a:extLst>
                    <a:ext uri="{FF2B5EF4-FFF2-40B4-BE49-F238E27FC236}">
                      <a16:creationId xmlns:a16="http://schemas.microsoft.com/office/drawing/2014/main" id="{6BA1968E-0A03-4ED2-ADCF-D4F3ED5C5FB3}"/>
                    </a:ext>
                  </a:extLst>
                </p14:cNvPr>
                <p14:cNvContentPartPr/>
                <p14:nvPr/>
              </p14:nvContentPartPr>
              <p14:xfrm>
                <a:off x="6265221" y="4044358"/>
                <a:ext cx="49680" cy="149760"/>
              </p14:xfrm>
            </p:contentPart>
          </mc:Choice>
          <mc:Fallback>
            <p:pic>
              <p:nvPicPr>
                <p:cNvPr id="37" name="잉크 36">
                  <a:extLst>
                    <a:ext uri="{FF2B5EF4-FFF2-40B4-BE49-F238E27FC236}">
                      <a16:creationId xmlns:a16="http://schemas.microsoft.com/office/drawing/2014/main" id="{6BA1968E-0A03-4ED2-ADCF-D4F3ED5C5FB3}"/>
                    </a:ext>
                  </a:extLst>
                </p:cNvPr>
                <p:cNvPicPr/>
                <p:nvPr/>
              </p:nvPicPr>
              <p:blipFill>
                <a:blip r:embed="rId66"/>
                <a:stretch>
                  <a:fillRect/>
                </a:stretch>
              </p:blipFill>
              <p:spPr>
                <a:xfrm>
                  <a:off x="6247581" y="4026358"/>
                  <a:ext cx="85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잉크 37">
                  <a:extLst>
                    <a:ext uri="{FF2B5EF4-FFF2-40B4-BE49-F238E27FC236}">
                      <a16:creationId xmlns:a16="http://schemas.microsoft.com/office/drawing/2014/main" id="{C2E5E0E1-D7B7-4C80-A192-9AFE38CF7BD5}"/>
                    </a:ext>
                  </a:extLst>
                </p14:cNvPr>
                <p14:cNvContentPartPr/>
                <p14:nvPr/>
              </p14:nvContentPartPr>
              <p14:xfrm>
                <a:off x="6324261" y="4046158"/>
                <a:ext cx="5760" cy="15120"/>
              </p14:xfrm>
            </p:contentPart>
          </mc:Choice>
          <mc:Fallback>
            <p:pic>
              <p:nvPicPr>
                <p:cNvPr id="38" name="잉크 37">
                  <a:extLst>
                    <a:ext uri="{FF2B5EF4-FFF2-40B4-BE49-F238E27FC236}">
                      <a16:creationId xmlns:a16="http://schemas.microsoft.com/office/drawing/2014/main" id="{C2E5E0E1-D7B7-4C80-A192-9AFE38CF7BD5}"/>
                    </a:ext>
                  </a:extLst>
                </p:cNvPr>
                <p:cNvPicPr/>
                <p:nvPr/>
              </p:nvPicPr>
              <p:blipFill>
                <a:blip r:embed="rId68"/>
                <a:stretch>
                  <a:fillRect/>
                </a:stretch>
              </p:blipFill>
              <p:spPr>
                <a:xfrm>
                  <a:off x="6306621" y="4028158"/>
                  <a:ext cx="41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잉크 39">
                  <a:extLst>
                    <a:ext uri="{FF2B5EF4-FFF2-40B4-BE49-F238E27FC236}">
                      <a16:creationId xmlns:a16="http://schemas.microsoft.com/office/drawing/2014/main" id="{6265C9AB-6DF9-4499-99D8-D68A1E5AFE8E}"/>
                    </a:ext>
                  </a:extLst>
                </p14:cNvPr>
                <p14:cNvContentPartPr/>
                <p14:nvPr/>
              </p14:nvContentPartPr>
              <p14:xfrm>
                <a:off x="3708501" y="2331478"/>
                <a:ext cx="18000" cy="360"/>
              </p14:xfrm>
            </p:contentPart>
          </mc:Choice>
          <mc:Fallback>
            <p:pic>
              <p:nvPicPr>
                <p:cNvPr id="40" name="잉크 39">
                  <a:extLst>
                    <a:ext uri="{FF2B5EF4-FFF2-40B4-BE49-F238E27FC236}">
                      <a16:creationId xmlns:a16="http://schemas.microsoft.com/office/drawing/2014/main" id="{6265C9AB-6DF9-4499-99D8-D68A1E5AFE8E}"/>
                    </a:ext>
                  </a:extLst>
                </p:cNvPr>
                <p:cNvPicPr/>
                <p:nvPr/>
              </p:nvPicPr>
              <p:blipFill>
                <a:blip r:embed="rId70"/>
                <a:stretch>
                  <a:fillRect/>
                </a:stretch>
              </p:blipFill>
              <p:spPr>
                <a:xfrm>
                  <a:off x="3690501" y="2313838"/>
                  <a:ext cx="53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잉크 40">
                  <a:extLst>
                    <a:ext uri="{FF2B5EF4-FFF2-40B4-BE49-F238E27FC236}">
                      <a16:creationId xmlns:a16="http://schemas.microsoft.com/office/drawing/2014/main" id="{0F5365B7-8DEC-427B-B2F9-DB6EDF0F0FED}"/>
                    </a:ext>
                  </a:extLst>
                </p14:cNvPr>
                <p14:cNvContentPartPr/>
                <p14:nvPr/>
              </p14:nvContentPartPr>
              <p14:xfrm>
                <a:off x="3760701" y="2331478"/>
                <a:ext cx="18720" cy="18720"/>
              </p14:xfrm>
            </p:contentPart>
          </mc:Choice>
          <mc:Fallback>
            <p:pic>
              <p:nvPicPr>
                <p:cNvPr id="41" name="잉크 40">
                  <a:extLst>
                    <a:ext uri="{FF2B5EF4-FFF2-40B4-BE49-F238E27FC236}">
                      <a16:creationId xmlns:a16="http://schemas.microsoft.com/office/drawing/2014/main" id="{0F5365B7-8DEC-427B-B2F9-DB6EDF0F0FED}"/>
                    </a:ext>
                  </a:extLst>
                </p:cNvPr>
                <p:cNvPicPr/>
                <p:nvPr/>
              </p:nvPicPr>
              <p:blipFill>
                <a:blip r:embed="rId72"/>
                <a:stretch>
                  <a:fillRect/>
                </a:stretch>
              </p:blipFill>
              <p:spPr>
                <a:xfrm>
                  <a:off x="3743061" y="2313838"/>
                  <a:ext cx="54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잉크 41">
                  <a:extLst>
                    <a:ext uri="{FF2B5EF4-FFF2-40B4-BE49-F238E27FC236}">
                      <a16:creationId xmlns:a16="http://schemas.microsoft.com/office/drawing/2014/main" id="{C0BFEE1A-D887-416C-94C0-CC54DAC79103}"/>
                    </a:ext>
                  </a:extLst>
                </p14:cNvPr>
                <p14:cNvContentPartPr/>
                <p14:nvPr/>
              </p14:nvContentPartPr>
              <p14:xfrm>
                <a:off x="3778341" y="2708398"/>
                <a:ext cx="34200" cy="360"/>
              </p14:xfrm>
            </p:contentPart>
          </mc:Choice>
          <mc:Fallback>
            <p:pic>
              <p:nvPicPr>
                <p:cNvPr id="42" name="잉크 41">
                  <a:extLst>
                    <a:ext uri="{FF2B5EF4-FFF2-40B4-BE49-F238E27FC236}">
                      <a16:creationId xmlns:a16="http://schemas.microsoft.com/office/drawing/2014/main" id="{C0BFEE1A-D887-416C-94C0-CC54DAC79103}"/>
                    </a:ext>
                  </a:extLst>
                </p:cNvPr>
                <p:cNvPicPr/>
                <p:nvPr/>
              </p:nvPicPr>
              <p:blipFill>
                <a:blip r:embed="rId74"/>
                <a:stretch>
                  <a:fillRect/>
                </a:stretch>
              </p:blipFill>
              <p:spPr>
                <a:xfrm>
                  <a:off x="3760701" y="2690758"/>
                  <a:ext cx="69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잉크 42">
                  <a:extLst>
                    <a:ext uri="{FF2B5EF4-FFF2-40B4-BE49-F238E27FC236}">
                      <a16:creationId xmlns:a16="http://schemas.microsoft.com/office/drawing/2014/main" id="{18AC0578-F242-4527-8BAF-B0D435BA0BE1}"/>
                    </a:ext>
                  </a:extLst>
                </p14:cNvPr>
                <p14:cNvContentPartPr/>
                <p14:nvPr/>
              </p14:nvContentPartPr>
              <p14:xfrm>
                <a:off x="3867981" y="2193238"/>
                <a:ext cx="988920" cy="541080"/>
              </p14:xfrm>
            </p:contentPart>
          </mc:Choice>
          <mc:Fallback>
            <p:pic>
              <p:nvPicPr>
                <p:cNvPr id="43" name="잉크 42">
                  <a:extLst>
                    <a:ext uri="{FF2B5EF4-FFF2-40B4-BE49-F238E27FC236}">
                      <a16:creationId xmlns:a16="http://schemas.microsoft.com/office/drawing/2014/main" id="{18AC0578-F242-4527-8BAF-B0D435BA0BE1}"/>
                    </a:ext>
                  </a:extLst>
                </p:cNvPr>
                <p:cNvPicPr/>
                <p:nvPr/>
              </p:nvPicPr>
              <p:blipFill>
                <a:blip r:embed="rId76"/>
                <a:stretch>
                  <a:fillRect/>
                </a:stretch>
              </p:blipFill>
              <p:spPr>
                <a:xfrm>
                  <a:off x="3850341" y="2175238"/>
                  <a:ext cx="10245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잉크 43">
                  <a:extLst>
                    <a:ext uri="{FF2B5EF4-FFF2-40B4-BE49-F238E27FC236}">
                      <a16:creationId xmlns:a16="http://schemas.microsoft.com/office/drawing/2014/main" id="{B0030891-E0B2-49F6-A9C7-EABE97B9D8CD}"/>
                    </a:ext>
                  </a:extLst>
                </p14:cNvPr>
                <p14:cNvContentPartPr/>
                <p14:nvPr/>
              </p14:nvContentPartPr>
              <p14:xfrm>
                <a:off x="4862301" y="3368638"/>
                <a:ext cx="601200" cy="424800"/>
              </p14:xfrm>
            </p:contentPart>
          </mc:Choice>
          <mc:Fallback>
            <p:pic>
              <p:nvPicPr>
                <p:cNvPr id="44" name="잉크 43">
                  <a:extLst>
                    <a:ext uri="{FF2B5EF4-FFF2-40B4-BE49-F238E27FC236}">
                      <a16:creationId xmlns:a16="http://schemas.microsoft.com/office/drawing/2014/main" id="{B0030891-E0B2-49F6-A9C7-EABE97B9D8CD}"/>
                    </a:ext>
                  </a:extLst>
                </p:cNvPr>
                <p:cNvPicPr/>
                <p:nvPr/>
              </p:nvPicPr>
              <p:blipFill>
                <a:blip r:embed="rId78"/>
                <a:stretch>
                  <a:fillRect/>
                </a:stretch>
              </p:blipFill>
              <p:spPr>
                <a:xfrm>
                  <a:off x="4844301" y="3350998"/>
                  <a:ext cx="6368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잉크 44">
                  <a:extLst>
                    <a:ext uri="{FF2B5EF4-FFF2-40B4-BE49-F238E27FC236}">
                      <a16:creationId xmlns:a16="http://schemas.microsoft.com/office/drawing/2014/main" id="{6C5F1181-4B04-48D5-98CF-2D0563A52814}"/>
                    </a:ext>
                  </a:extLst>
                </p14:cNvPr>
                <p14:cNvContentPartPr/>
                <p14:nvPr/>
              </p14:nvContentPartPr>
              <p14:xfrm>
                <a:off x="5140941" y="3348478"/>
                <a:ext cx="296640" cy="610200"/>
              </p14:xfrm>
            </p:contentPart>
          </mc:Choice>
          <mc:Fallback>
            <p:pic>
              <p:nvPicPr>
                <p:cNvPr id="45" name="잉크 44">
                  <a:extLst>
                    <a:ext uri="{FF2B5EF4-FFF2-40B4-BE49-F238E27FC236}">
                      <a16:creationId xmlns:a16="http://schemas.microsoft.com/office/drawing/2014/main" id="{6C5F1181-4B04-48D5-98CF-2D0563A52814}"/>
                    </a:ext>
                  </a:extLst>
                </p:cNvPr>
                <p:cNvPicPr/>
                <p:nvPr/>
              </p:nvPicPr>
              <p:blipFill>
                <a:blip r:embed="rId80"/>
                <a:stretch>
                  <a:fillRect/>
                </a:stretch>
              </p:blipFill>
              <p:spPr>
                <a:xfrm>
                  <a:off x="5123301" y="3330838"/>
                  <a:ext cx="3322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잉크 45">
                  <a:extLst>
                    <a:ext uri="{FF2B5EF4-FFF2-40B4-BE49-F238E27FC236}">
                      <a16:creationId xmlns:a16="http://schemas.microsoft.com/office/drawing/2014/main" id="{721D492D-770C-4302-8717-F0E7DEB944ED}"/>
                    </a:ext>
                  </a:extLst>
                </p14:cNvPr>
                <p14:cNvContentPartPr/>
                <p14:nvPr/>
              </p14:nvContentPartPr>
              <p14:xfrm>
                <a:off x="5486181" y="3342718"/>
                <a:ext cx="81720" cy="483480"/>
              </p14:xfrm>
            </p:contentPart>
          </mc:Choice>
          <mc:Fallback>
            <p:pic>
              <p:nvPicPr>
                <p:cNvPr id="46" name="잉크 45">
                  <a:extLst>
                    <a:ext uri="{FF2B5EF4-FFF2-40B4-BE49-F238E27FC236}">
                      <a16:creationId xmlns:a16="http://schemas.microsoft.com/office/drawing/2014/main" id="{721D492D-770C-4302-8717-F0E7DEB944ED}"/>
                    </a:ext>
                  </a:extLst>
                </p:cNvPr>
                <p:cNvPicPr/>
                <p:nvPr/>
              </p:nvPicPr>
              <p:blipFill>
                <a:blip r:embed="rId82"/>
                <a:stretch>
                  <a:fillRect/>
                </a:stretch>
              </p:blipFill>
              <p:spPr>
                <a:xfrm>
                  <a:off x="5468541" y="3325078"/>
                  <a:ext cx="11736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잉크 46">
                  <a:extLst>
                    <a:ext uri="{FF2B5EF4-FFF2-40B4-BE49-F238E27FC236}">
                      <a16:creationId xmlns:a16="http://schemas.microsoft.com/office/drawing/2014/main" id="{BCFBB012-AA9C-4FA6-83B5-1BE71B897F9E}"/>
                    </a:ext>
                  </a:extLst>
                </p14:cNvPr>
                <p14:cNvContentPartPr/>
                <p14:nvPr/>
              </p14:nvContentPartPr>
              <p14:xfrm>
                <a:off x="5598501" y="3300598"/>
                <a:ext cx="55440" cy="624960"/>
              </p14:xfrm>
            </p:contentPart>
          </mc:Choice>
          <mc:Fallback>
            <p:pic>
              <p:nvPicPr>
                <p:cNvPr id="47" name="잉크 46">
                  <a:extLst>
                    <a:ext uri="{FF2B5EF4-FFF2-40B4-BE49-F238E27FC236}">
                      <a16:creationId xmlns:a16="http://schemas.microsoft.com/office/drawing/2014/main" id="{BCFBB012-AA9C-4FA6-83B5-1BE71B897F9E}"/>
                    </a:ext>
                  </a:extLst>
                </p:cNvPr>
                <p:cNvPicPr/>
                <p:nvPr/>
              </p:nvPicPr>
              <p:blipFill>
                <a:blip r:embed="rId84"/>
                <a:stretch>
                  <a:fillRect/>
                </a:stretch>
              </p:blipFill>
              <p:spPr>
                <a:xfrm>
                  <a:off x="5580861" y="3282598"/>
                  <a:ext cx="9108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잉크 47">
                  <a:extLst>
                    <a:ext uri="{FF2B5EF4-FFF2-40B4-BE49-F238E27FC236}">
                      <a16:creationId xmlns:a16="http://schemas.microsoft.com/office/drawing/2014/main" id="{CE08B658-9EE2-4CA8-9403-15B60595EA4C}"/>
                    </a:ext>
                  </a:extLst>
                </p14:cNvPr>
                <p14:cNvContentPartPr/>
                <p14:nvPr/>
              </p14:nvContentPartPr>
              <p14:xfrm>
                <a:off x="5736381" y="3379078"/>
                <a:ext cx="398880" cy="550440"/>
              </p14:xfrm>
            </p:contentPart>
          </mc:Choice>
          <mc:Fallback>
            <p:pic>
              <p:nvPicPr>
                <p:cNvPr id="48" name="잉크 47">
                  <a:extLst>
                    <a:ext uri="{FF2B5EF4-FFF2-40B4-BE49-F238E27FC236}">
                      <a16:creationId xmlns:a16="http://schemas.microsoft.com/office/drawing/2014/main" id="{CE08B658-9EE2-4CA8-9403-15B60595EA4C}"/>
                    </a:ext>
                  </a:extLst>
                </p:cNvPr>
                <p:cNvPicPr/>
                <p:nvPr/>
              </p:nvPicPr>
              <p:blipFill>
                <a:blip r:embed="rId86"/>
                <a:stretch>
                  <a:fillRect/>
                </a:stretch>
              </p:blipFill>
              <p:spPr>
                <a:xfrm>
                  <a:off x="5718741" y="3361438"/>
                  <a:ext cx="434520" cy="586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잉크 48">
                  <a:extLst>
                    <a:ext uri="{FF2B5EF4-FFF2-40B4-BE49-F238E27FC236}">
                      <a16:creationId xmlns:a16="http://schemas.microsoft.com/office/drawing/2014/main" id="{50AE3ACD-8F3A-46EF-BDFD-A635C656C6B5}"/>
                    </a:ext>
                  </a:extLst>
                </p14:cNvPr>
                <p14:cNvContentPartPr/>
                <p14:nvPr/>
              </p14:nvContentPartPr>
              <p14:xfrm>
                <a:off x="6100701" y="3284398"/>
                <a:ext cx="208800" cy="468000"/>
              </p14:xfrm>
            </p:contentPart>
          </mc:Choice>
          <mc:Fallback>
            <p:pic>
              <p:nvPicPr>
                <p:cNvPr id="49" name="잉크 48">
                  <a:extLst>
                    <a:ext uri="{FF2B5EF4-FFF2-40B4-BE49-F238E27FC236}">
                      <a16:creationId xmlns:a16="http://schemas.microsoft.com/office/drawing/2014/main" id="{50AE3ACD-8F3A-46EF-BDFD-A635C656C6B5}"/>
                    </a:ext>
                  </a:extLst>
                </p:cNvPr>
                <p:cNvPicPr/>
                <p:nvPr/>
              </p:nvPicPr>
              <p:blipFill>
                <a:blip r:embed="rId88"/>
                <a:stretch>
                  <a:fillRect/>
                </a:stretch>
              </p:blipFill>
              <p:spPr>
                <a:xfrm>
                  <a:off x="6082701" y="3266758"/>
                  <a:ext cx="24444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잉크 50">
                  <a:extLst>
                    <a:ext uri="{FF2B5EF4-FFF2-40B4-BE49-F238E27FC236}">
                      <a16:creationId xmlns:a16="http://schemas.microsoft.com/office/drawing/2014/main" id="{7D54419A-DCE5-4520-8784-1B6BD54A3186}"/>
                    </a:ext>
                  </a:extLst>
                </p14:cNvPr>
                <p14:cNvContentPartPr/>
                <p14:nvPr/>
              </p14:nvContentPartPr>
              <p14:xfrm>
                <a:off x="5174061" y="2718118"/>
                <a:ext cx="747720" cy="1635840"/>
              </p14:xfrm>
            </p:contentPart>
          </mc:Choice>
          <mc:Fallback>
            <p:pic>
              <p:nvPicPr>
                <p:cNvPr id="51" name="잉크 50">
                  <a:extLst>
                    <a:ext uri="{FF2B5EF4-FFF2-40B4-BE49-F238E27FC236}">
                      <a16:creationId xmlns:a16="http://schemas.microsoft.com/office/drawing/2014/main" id="{7D54419A-DCE5-4520-8784-1B6BD54A3186}"/>
                    </a:ext>
                  </a:extLst>
                </p:cNvPr>
                <p:cNvPicPr/>
                <p:nvPr/>
              </p:nvPicPr>
              <p:blipFill>
                <a:blip r:embed="rId90"/>
                <a:stretch>
                  <a:fillRect/>
                </a:stretch>
              </p:blipFill>
              <p:spPr>
                <a:xfrm>
                  <a:off x="5156421" y="2700478"/>
                  <a:ext cx="783360" cy="1671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잉크 51">
                  <a:extLst>
                    <a:ext uri="{FF2B5EF4-FFF2-40B4-BE49-F238E27FC236}">
                      <a16:creationId xmlns:a16="http://schemas.microsoft.com/office/drawing/2014/main" id="{886EC7FD-29A5-4EA4-B7ED-40408211E7CF}"/>
                    </a:ext>
                  </a:extLst>
                </p14:cNvPr>
                <p14:cNvContentPartPr/>
                <p14:nvPr/>
              </p14:nvContentPartPr>
              <p14:xfrm>
                <a:off x="6069381" y="3015478"/>
                <a:ext cx="211680" cy="559800"/>
              </p14:xfrm>
            </p:contentPart>
          </mc:Choice>
          <mc:Fallback>
            <p:pic>
              <p:nvPicPr>
                <p:cNvPr id="52" name="잉크 51">
                  <a:extLst>
                    <a:ext uri="{FF2B5EF4-FFF2-40B4-BE49-F238E27FC236}">
                      <a16:creationId xmlns:a16="http://schemas.microsoft.com/office/drawing/2014/main" id="{886EC7FD-29A5-4EA4-B7ED-40408211E7CF}"/>
                    </a:ext>
                  </a:extLst>
                </p:cNvPr>
                <p:cNvPicPr/>
                <p:nvPr/>
              </p:nvPicPr>
              <p:blipFill>
                <a:blip r:embed="rId92"/>
                <a:stretch>
                  <a:fillRect/>
                </a:stretch>
              </p:blipFill>
              <p:spPr>
                <a:xfrm>
                  <a:off x="6051381" y="2997838"/>
                  <a:ext cx="24732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잉크 52">
                  <a:extLst>
                    <a:ext uri="{FF2B5EF4-FFF2-40B4-BE49-F238E27FC236}">
                      <a16:creationId xmlns:a16="http://schemas.microsoft.com/office/drawing/2014/main" id="{809060CB-9594-4193-A2BA-65DC34BB5D78}"/>
                    </a:ext>
                  </a:extLst>
                </p14:cNvPr>
                <p14:cNvContentPartPr/>
                <p14:nvPr/>
              </p14:nvContentPartPr>
              <p14:xfrm>
                <a:off x="6410661" y="3274318"/>
                <a:ext cx="274320" cy="812880"/>
              </p14:xfrm>
            </p:contentPart>
          </mc:Choice>
          <mc:Fallback>
            <p:pic>
              <p:nvPicPr>
                <p:cNvPr id="53" name="잉크 52">
                  <a:extLst>
                    <a:ext uri="{FF2B5EF4-FFF2-40B4-BE49-F238E27FC236}">
                      <a16:creationId xmlns:a16="http://schemas.microsoft.com/office/drawing/2014/main" id="{809060CB-9594-4193-A2BA-65DC34BB5D78}"/>
                    </a:ext>
                  </a:extLst>
                </p:cNvPr>
                <p:cNvPicPr/>
                <p:nvPr/>
              </p:nvPicPr>
              <p:blipFill>
                <a:blip r:embed="rId94"/>
                <a:stretch>
                  <a:fillRect/>
                </a:stretch>
              </p:blipFill>
              <p:spPr>
                <a:xfrm>
                  <a:off x="6392661" y="3256678"/>
                  <a:ext cx="309960" cy="84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잉크 54">
                  <a:extLst>
                    <a:ext uri="{FF2B5EF4-FFF2-40B4-BE49-F238E27FC236}">
                      <a16:creationId xmlns:a16="http://schemas.microsoft.com/office/drawing/2014/main" id="{D947391B-CFF8-46B5-9B16-3D694BA6D1F1}"/>
                    </a:ext>
                  </a:extLst>
                </p14:cNvPr>
                <p14:cNvContentPartPr/>
                <p14:nvPr/>
              </p14:nvContentPartPr>
              <p14:xfrm>
                <a:off x="6495261" y="3626758"/>
                <a:ext cx="34200" cy="19800"/>
              </p14:xfrm>
            </p:contentPart>
          </mc:Choice>
          <mc:Fallback>
            <p:pic>
              <p:nvPicPr>
                <p:cNvPr id="55" name="잉크 54">
                  <a:extLst>
                    <a:ext uri="{FF2B5EF4-FFF2-40B4-BE49-F238E27FC236}">
                      <a16:creationId xmlns:a16="http://schemas.microsoft.com/office/drawing/2014/main" id="{D947391B-CFF8-46B5-9B16-3D694BA6D1F1}"/>
                    </a:ext>
                  </a:extLst>
                </p:cNvPr>
                <p:cNvPicPr/>
                <p:nvPr/>
              </p:nvPicPr>
              <p:blipFill>
                <a:blip r:embed="rId96"/>
                <a:stretch>
                  <a:fillRect/>
                </a:stretch>
              </p:blipFill>
              <p:spPr>
                <a:xfrm>
                  <a:off x="6477261" y="3608758"/>
                  <a:ext cx="69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잉크 55">
                  <a:extLst>
                    <a:ext uri="{FF2B5EF4-FFF2-40B4-BE49-F238E27FC236}">
                      <a16:creationId xmlns:a16="http://schemas.microsoft.com/office/drawing/2014/main" id="{0B9E0C66-BA8C-4DEF-A2CB-99FFAF2F5400}"/>
                    </a:ext>
                  </a:extLst>
                </p14:cNvPr>
                <p14:cNvContentPartPr/>
                <p14:nvPr/>
              </p14:nvContentPartPr>
              <p14:xfrm>
                <a:off x="6495261" y="3642958"/>
                <a:ext cx="55440" cy="99360"/>
              </p14:xfrm>
            </p:contentPart>
          </mc:Choice>
          <mc:Fallback>
            <p:pic>
              <p:nvPicPr>
                <p:cNvPr id="56" name="잉크 55">
                  <a:extLst>
                    <a:ext uri="{FF2B5EF4-FFF2-40B4-BE49-F238E27FC236}">
                      <a16:creationId xmlns:a16="http://schemas.microsoft.com/office/drawing/2014/main" id="{0B9E0C66-BA8C-4DEF-A2CB-99FFAF2F5400}"/>
                    </a:ext>
                  </a:extLst>
                </p:cNvPr>
                <p:cNvPicPr/>
                <p:nvPr/>
              </p:nvPicPr>
              <p:blipFill>
                <a:blip r:embed="rId98"/>
                <a:stretch>
                  <a:fillRect/>
                </a:stretch>
              </p:blipFill>
              <p:spPr>
                <a:xfrm>
                  <a:off x="6477261" y="3625318"/>
                  <a:ext cx="91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잉크 56">
                  <a:extLst>
                    <a:ext uri="{FF2B5EF4-FFF2-40B4-BE49-F238E27FC236}">
                      <a16:creationId xmlns:a16="http://schemas.microsoft.com/office/drawing/2014/main" id="{2A942960-B105-49A3-A029-B8756A8A0513}"/>
                    </a:ext>
                  </a:extLst>
                </p14:cNvPr>
                <p14:cNvContentPartPr/>
                <p14:nvPr/>
              </p14:nvContentPartPr>
              <p14:xfrm>
                <a:off x="6609381" y="3803878"/>
                <a:ext cx="360" cy="360"/>
              </p14:xfrm>
            </p:contentPart>
          </mc:Choice>
          <mc:Fallback>
            <p:pic>
              <p:nvPicPr>
                <p:cNvPr id="57" name="잉크 56">
                  <a:extLst>
                    <a:ext uri="{FF2B5EF4-FFF2-40B4-BE49-F238E27FC236}">
                      <a16:creationId xmlns:a16="http://schemas.microsoft.com/office/drawing/2014/main" id="{2A942960-B105-49A3-A029-B8756A8A0513}"/>
                    </a:ext>
                  </a:extLst>
                </p:cNvPr>
                <p:cNvPicPr/>
                <p:nvPr/>
              </p:nvPicPr>
              <p:blipFill>
                <a:blip r:embed="rId100"/>
                <a:stretch>
                  <a:fillRect/>
                </a:stretch>
              </p:blipFill>
              <p:spPr>
                <a:xfrm>
                  <a:off x="6591381" y="378623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잉크 58">
                  <a:extLst>
                    <a:ext uri="{FF2B5EF4-FFF2-40B4-BE49-F238E27FC236}">
                      <a16:creationId xmlns:a16="http://schemas.microsoft.com/office/drawing/2014/main" id="{77F37C40-1CDE-4D44-8875-5118581679BD}"/>
                    </a:ext>
                  </a:extLst>
                </p14:cNvPr>
                <p14:cNvContentPartPr/>
                <p14:nvPr/>
              </p14:nvContentPartPr>
              <p14:xfrm>
                <a:off x="4921341" y="2886598"/>
                <a:ext cx="1476000" cy="991440"/>
              </p14:xfrm>
            </p:contentPart>
          </mc:Choice>
          <mc:Fallback>
            <p:pic>
              <p:nvPicPr>
                <p:cNvPr id="59" name="잉크 58">
                  <a:extLst>
                    <a:ext uri="{FF2B5EF4-FFF2-40B4-BE49-F238E27FC236}">
                      <a16:creationId xmlns:a16="http://schemas.microsoft.com/office/drawing/2014/main" id="{77F37C40-1CDE-4D44-8875-5118581679BD}"/>
                    </a:ext>
                  </a:extLst>
                </p:cNvPr>
                <p:cNvPicPr/>
                <p:nvPr/>
              </p:nvPicPr>
              <p:blipFill>
                <a:blip r:embed="rId102"/>
                <a:stretch>
                  <a:fillRect/>
                </a:stretch>
              </p:blipFill>
              <p:spPr>
                <a:xfrm>
                  <a:off x="4903341" y="2868958"/>
                  <a:ext cx="1511640" cy="1027080"/>
                </a:xfrm>
                <a:prstGeom prst="rect">
                  <a:avLst/>
                </a:prstGeom>
              </p:spPr>
            </p:pic>
          </mc:Fallback>
        </mc:AlternateContent>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사람을 보내어 총독과 수령과 행정관과 모사와 재무관과 재판관과 법률사와 각 지방 </a:t>
            </a:r>
            <a:r>
              <a:rPr lang="ko-KR" altLang="en-US" sz="2800" dirty="0">
                <a:solidFill>
                  <a:srgbClr val="FF0000"/>
                </a:solidFill>
                <a:highlight>
                  <a:srgbClr val="FFFF00"/>
                </a:highlight>
                <a:latin typeface="휴먼옛체" pitchFamily="18" charset="-127"/>
                <a:ea typeface="휴먼옛체" pitchFamily="18" charset="-127"/>
              </a:rPr>
              <a:t>모든 관원을</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세운 신상의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낙성식에 </a:t>
            </a:r>
            <a:r>
              <a:rPr lang="ko-KR" altLang="en-US" sz="2800" dirty="0">
                <a:highlight>
                  <a:srgbClr val="FFFF00"/>
                </a:highlight>
                <a:latin typeface="휴먼옛체" pitchFamily="18" charset="-127"/>
                <a:ea typeface="휴먼옛체" pitchFamily="18" charset="-127"/>
              </a:rPr>
              <a:t>참석하게 하매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a:t>
            </a:fld>
            <a:endParaRPr lang="ko-KR" altLang="en-US" sz="1600" dirty="0"/>
          </a:p>
        </p:txBody>
      </p:sp>
      <p:sp>
        <p:nvSpPr>
          <p:cNvPr id="8199" name="Text Box 5"/>
          <p:cNvSpPr txBox="1">
            <a:spLocks noChangeArrowheads="1"/>
          </p:cNvSpPr>
          <p:nvPr/>
        </p:nvSpPr>
        <p:spPr bwMode="auto">
          <a:xfrm>
            <a:off x="1500188" y="4089400"/>
            <a:ext cx="6960244" cy="2246769"/>
          </a:xfrm>
          <a:prstGeom prst="rect">
            <a:avLst/>
          </a:prstGeom>
          <a:noFill/>
          <a:ln w="9525">
            <a:noFill/>
            <a:miter lim="800000"/>
            <a:headEnd/>
            <a:tailEnd/>
          </a:ln>
        </p:spPr>
        <p:txBody>
          <a:bodyPr wrap="square">
            <a:spAutoFit/>
          </a:bodyPr>
          <a:lstStyle/>
          <a:p>
            <a:pPr algn="dist"/>
            <a:r>
              <a:rPr lang="en-US" altLang="ko-KR" sz="2800" dirty="0">
                <a:latin typeface="휴먼옛체" pitchFamily="18" charset="-127"/>
                <a:ea typeface="휴먼옛체" pitchFamily="18" charset="-127"/>
              </a:rPr>
              <a:t>He then </a:t>
            </a:r>
            <a:r>
              <a:rPr lang="en-US" altLang="ko-KR" sz="2800" dirty="0">
                <a:solidFill>
                  <a:srgbClr val="FF0000"/>
                </a:solidFill>
                <a:highlight>
                  <a:srgbClr val="FFFF00"/>
                </a:highlight>
                <a:latin typeface="휴먼옛체" pitchFamily="18" charset="-127"/>
                <a:ea typeface="휴먼옛체" pitchFamily="18" charset="-127"/>
              </a:rPr>
              <a:t>summoned</a:t>
            </a:r>
            <a:r>
              <a:rPr lang="en-US" altLang="ko-KR" sz="2800" dirty="0">
                <a:latin typeface="휴먼옛체" pitchFamily="18" charset="-127"/>
                <a:ea typeface="휴먼옛체" pitchFamily="18" charset="-127"/>
              </a:rPr>
              <a:t> the satraps, prefects, governors, advisers, treasurers, judges, magistrates and all the other provincial officials to come to the dedication of </a:t>
            </a:r>
          </a:p>
          <a:p>
            <a:r>
              <a:rPr lang="en-US" altLang="ko-KR" sz="2800" dirty="0">
                <a:latin typeface="휴먼옛체" pitchFamily="18" charset="-127"/>
                <a:ea typeface="휴먼옛체" pitchFamily="18" charset="-127"/>
              </a:rPr>
              <a:t>the image he had set up.</a:t>
            </a:r>
          </a:p>
        </p:txBody>
      </p:sp>
      <p:pic>
        <p:nvPicPr>
          <p:cNvPr id="9" name="그림 8">
            <a:extLst>
              <a:ext uri="{FF2B5EF4-FFF2-40B4-BE49-F238E27FC236}">
                <a16:creationId xmlns:a16="http://schemas.microsoft.com/office/drawing/2014/main" id="{12724A77-2ED4-4FDF-BFEA-F634722CD7A0}"/>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4788024" y="1975748"/>
            <a:ext cx="4205288" cy="2113652"/>
          </a:xfrm>
          <a:prstGeom prst="rect">
            <a:avLst/>
          </a:prstGeom>
        </p:spPr>
      </p:pic>
      <p:sp>
        <p:nvSpPr>
          <p:cNvPr id="2" name="TextBox 1">
            <a:extLst>
              <a:ext uri="{FF2B5EF4-FFF2-40B4-BE49-F238E27FC236}">
                <a16:creationId xmlns:a16="http://schemas.microsoft.com/office/drawing/2014/main" id="{D6E98CA0-576C-4A19-932A-05A5646D99BF}"/>
              </a:ext>
            </a:extLst>
          </p:cNvPr>
          <p:cNvSpPr txBox="1"/>
          <p:nvPr/>
        </p:nvSpPr>
        <p:spPr>
          <a:xfrm>
            <a:off x="7344816" y="6336169"/>
            <a:ext cx="2483768" cy="400110"/>
          </a:xfrm>
          <a:prstGeom prst="rect">
            <a:avLst/>
          </a:prstGeom>
          <a:noFill/>
        </p:spPr>
        <p:txBody>
          <a:bodyPr wrap="square" rtlCol="0">
            <a:spAutoFit/>
          </a:bodyPr>
          <a:lstStyle/>
          <a:p>
            <a:r>
              <a:rPr lang="ko-KR" altLang="en-US" sz="2000" dirty="0"/>
              <a:t>신격화</a:t>
            </a:r>
            <a:endParaRPr lang="ko-KR" altLang="en-US" dirty="0"/>
          </a:p>
        </p:txBody>
      </p:sp>
      <p:grpSp>
        <p:nvGrpSpPr>
          <p:cNvPr id="30" name="그룹 29">
            <a:extLst>
              <a:ext uri="{FF2B5EF4-FFF2-40B4-BE49-F238E27FC236}">
                <a16:creationId xmlns:a16="http://schemas.microsoft.com/office/drawing/2014/main" id="{C94E517E-FF92-4259-9D01-BB1EB63009A5}"/>
              </a:ext>
            </a:extLst>
          </p:cNvPr>
          <p:cNvGrpSpPr/>
          <p:nvPr/>
        </p:nvGrpSpPr>
        <p:grpSpPr>
          <a:xfrm>
            <a:off x="319821" y="928918"/>
            <a:ext cx="1680480" cy="4148640"/>
            <a:chOff x="319821" y="928918"/>
            <a:chExt cx="1680480" cy="4148640"/>
          </a:xfrm>
        </p:grpSpPr>
        <mc:AlternateContent xmlns:mc="http://schemas.openxmlformats.org/markup-compatibility/2006">
          <mc:Choice xmlns:p14="http://schemas.microsoft.com/office/powerpoint/2010/main" Requires="p14">
            <p:contentPart p14:bwMode="auto" r:id="rId4">
              <p14:nvContentPartPr>
                <p14:cNvPr id="10" name="잉크 9">
                  <a:extLst>
                    <a:ext uri="{FF2B5EF4-FFF2-40B4-BE49-F238E27FC236}">
                      <a16:creationId xmlns:a16="http://schemas.microsoft.com/office/drawing/2014/main" id="{B9B5BF7C-BD1D-45E7-8F88-82E876F3E4D6}"/>
                    </a:ext>
                  </a:extLst>
                </p14:cNvPr>
                <p14:cNvContentPartPr/>
                <p14:nvPr/>
              </p14:nvContentPartPr>
              <p14:xfrm>
                <a:off x="717261" y="1242838"/>
                <a:ext cx="460080" cy="632520"/>
              </p14:xfrm>
            </p:contentPart>
          </mc:Choice>
          <mc:Fallback>
            <p:pic>
              <p:nvPicPr>
                <p:cNvPr id="10" name="잉크 9">
                  <a:extLst>
                    <a:ext uri="{FF2B5EF4-FFF2-40B4-BE49-F238E27FC236}">
                      <a16:creationId xmlns:a16="http://schemas.microsoft.com/office/drawing/2014/main" id="{B9B5BF7C-BD1D-45E7-8F88-82E876F3E4D6}"/>
                    </a:ext>
                  </a:extLst>
                </p:cNvPr>
                <p:cNvPicPr/>
                <p:nvPr/>
              </p:nvPicPr>
              <p:blipFill>
                <a:blip r:embed="rId5"/>
                <a:stretch>
                  <a:fillRect/>
                </a:stretch>
              </p:blipFill>
              <p:spPr>
                <a:xfrm>
                  <a:off x="699621" y="1225198"/>
                  <a:ext cx="49572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잉크 10">
                  <a:extLst>
                    <a:ext uri="{FF2B5EF4-FFF2-40B4-BE49-F238E27FC236}">
                      <a16:creationId xmlns:a16="http://schemas.microsoft.com/office/drawing/2014/main" id="{2952573E-AF7D-4412-B804-7F4C3F8D5F1B}"/>
                    </a:ext>
                  </a:extLst>
                </p14:cNvPr>
                <p14:cNvContentPartPr/>
                <p14:nvPr/>
              </p14:nvContentPartPr>
              <p14:xfrm>
                <a:off x="599181" y="1913158"/>
                <a:ext cx="187920" cy="864000"/>
              </p14:xfrm>
            </p:contentPart>
          </mc:Choice>
          <mc:Fallback>
            <p:pic>
              <p:nvPicPr>
                <p:cNvPr id="11" name="잉크 10">
                  <a:extLst>
                    <a:ext uri="{FF2B5EF4-FFF2-40B4-BE49-F238E27FC236}">
                      <a16:creationId xmlns:a16="http://schemas.microsoft.com/office/drawing/2014/main" id="{2952573E-AF7D-4412-B804-7F4C3F8D5F1B}"/>
                    </a:ext>
                  </a:extLst>
                </p:cNvPr>
                <p:cNvPicPr/>
                <p:nvPr/>
              </p:nvPicPr>
              <p:blipFill>
                <a:blip r:embed="rId7"/>
                <a:stretch>
                  <a:fillRect/>
                </a:stretch>
              </p:blipFill>
              <p:spPr>
                <a:xfrm>
                  <a:off x="581181" y="1895158"/>
                  <a:ext cx="22356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잉크 11">
                  <a:extLst>
                    <a:ext uri="{FF2B5EF4-FFF2-40B4-BE49-F238E27FC236}">
                      <a16:creationId xmlns:a16="http://schemas.microsoft.com/office/drawing/2014/main" id="{5C3F25F8-14F8-437E-9801-16BD4C754720}"/>
                    </a:ext>
                  </a:extLst>
                </p14:cNvPr>
                <p14:cNvContentPartPr/>
                <p14:nvPr/>
              </p14:nvContentPartPr>
              <p14:xfrm>
                <a:off x="1352661" y="1808038"/>
                <a:ext cx="192960" cy="979200"/>
              </p14:xfrm>
            </p:contentPart>
          </mc:Choice>
          <mc:Fallback>
            <p:pic>
              <p:nvPicPr>
                <p:cNvPr id="12" name="잉크 11">
                  <a:extLst>
                    <a:ext uri="{FF2B5EF4-FFF2-40B4-BE49-F238E27FC236}">
                      <a16:creationId xmlns:a16="http://schemas.microsoft.com/office/drawing/2014/main" id="{5C3F25F8-14F8-437E-9801-16BD4C754720}"/>
                    </a:ext>
                  </a:extLst>
                </p:cNvPr>
                <p:cNvPicPr/>
                <p:nvPr/>
              </p:nvPicPr>
              <p:blipFill>
                <a:blip r:embed="rId9"/>
                <a:stretch>
                  <a:fillRect/>
                </a:stretch>
              </p:blipFill>
              <p:spPr>
                <a:xfrm>
                  <a:off x="1334661" y="1790398"/>
                  <a:ext cx="228600" cy="101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잉크 13">
                  <a:extLst>
                    <a:ext uri="{FF2B5EF4-FFF2-40B4-BE49-F238E27FC236}">
                      <a16:creationId xmlns:a16="http://schemas.microsoft.com/office/drawing/2014/main" id="{9E634DCA-7C17-4EB1-9F6F-0DC02531F588}"/>
                    </a:ext>
                  </a:extLst>
                </p14:cNvPr>
                <p14:cNvContentPartPr/>
                <p14:nvPr/>
              </p14:nvContentPartPr>
              <p14:xfrm>
                <a:off x="491181" y="1867438"/>
                <a:ext cx="1220760" cy="198720"/>
              </p14:xfrm>
            </p:contentPart>
          </mc:Choice>
          <mc:Fallback>
            <p:pic>
              <p:nvPicPr>
                <p:cNvPr id="14" name="잉크 13">
                  <a:extLst>
                    <a:ext uri="{FF2B5EF4-FFF2-40B4-BE49-F238E27FC236}">
                      <a16:creationId xmlns:a16="http://schemas.microsoft.com/office/drawing/2014/main" id="{9E634DCA-7C17-4EB1-9F6F-0DC02531F588}"/>
                    </a:ext>
                  </a:extLst>
                </p:cNvPr>
                <p:cNvPicPr/>
                <p:nvPr/>
              </p:nvPicPr>
              <p:blipFill>
                <a:blip r:embed="rId11"/>
                <a:stretch>
                  <a:fillRect/>
                </a:stretch>
              </p:blipFill>
              <p:spPr>
                <a:xfrm>
                  <a:off x="473181" y="1849438"/>
                  <a:ext cx="1256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잉크 14">
                  <a:extLst>
                    <a:ext uri="{FF2B5EF4-FFF2-40B4-BE49-F238E27FC236}">
                      <a16:creationId xmlns:a16="http://schemas.microsoft.com/office/drawing/2014/main" id="{7103019F-0CCB-4AFE-8274-071C38F1118D}"/>
                    </a:ext>
                  </a:extLst>
                </p14:cNvPr>
                <p14:cNvContentPartPr/>
                <p14:nvPr/>
              </p14:nvContentPartPr>
              <p14:xfrm>
                <a:off x="319821" y="2335798"/>
                <a:ext cx="1339560" cy="186120"/>
              </p14:xfrm>
            </p:contentPart>
          </mc:Choice>
          <mc:Fallback>
            <p:pic>
              <p:nvPicPr>
                <p:cNvPr id="15" name="잉크 14">
                  <a:extLst>
                    <a:ext uri="{FF2B5EF4-FFF2-40B4-BE49-F238E27FC236}">
                      <a16:creationId xmlns:a16="http://schemas.microsoft.com/office/drawing/2014/main" id="{7103019F-0CCB-4AFE-8274-071C38F1118D}"/>
                    </a:ext>
                  </a:extLst>
                </p:cNvPr>
                <p:cNvPicPr/>
                <p:nvPr/>
              </p:nvPicPr>
              <p:blipFill>
                <a:blip r:embed="rId13"/>
                <a:stretch>
                  <a:fillRect/>
                </a:stretch>
              </p:blipFill>
              <p:spPr>
                <a:xfrm>
                  <a:off x="301821" y="2317798"/>
                  <a:ext cx="1375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잉크 15">
                  <a:extLst>
                    <a:ext uri="{FF2B5EF4-FFF2-40B4-BE49-F238E27FC236}">
                      <a16:creationId xmlns:a16="http://schemas.microsoft.com/office/drawing/2014/main" id="{E1F2AEB3-CBEA-4D46-903B-FB0116C69960}"/>
                    </a:ext>
                  </a:extLst>
                </p14:cNvPr>
                <p14:cNvContentPartPr/>
                <p14:nvPr/>
              </p14:nvContentPartPr>
              <p14:xfrm>
                <a:off x="651021" y="2745478"/>
                <a:ext cx="333360" cy="623160"/>
              </p14:xfrm>
            </p:contentPart>
          </mc:Choice>
          <mc:Fallback>
            <p:pic>
              <p:nvPicPr>
                <p:cNvPr id="16" name="잉크 15">
                  <a:extLst>
                    <a:ext uri="{FF2B5EF4-FFF2-40B4-BE49-F238E27FC236}">
                      <a16:creationId xmlns:a16="http://schemas.microsoft.com/office/drawing/2014/main" id="{E1F2AEB3-CBEA-4D46-903B-FB0116C69960}"/>
                    </a:ext>
                  </a:extLst>
                </p:cNvPr>
                <p:cNvPicPr/>
                <p:nvPr/>
              </p:nvPicPr>
              <p:blipFill>
                <a:blip r:embed="rId15"/>
                <a:stretch>
                  <a:fillRect/>
                </a:stretch>
              </p:blipFill>
              <p:spPr>
                <a:xfrm>
                  <a:off x="633381" y="2727478"/>
                  <a:ext cx="36900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잉크 16">
                  <a:extLst>
                    <a:ext uri="{FF2B5EF4-FFF2-40B4-BE49-F238E27FC236}">
                      <a16:creationId xmlns:a16="http://schemas.microsoft.com/office/drawing/2014/main" id="{2A339621-0F45-4FFA-AA54-3200515FE878}"/>
                    </a:ext>
                  </a:extLst>
                </p14:cNvPr>
                <p14:cNvContentPartPr/>
                <p14:nvPr/>
              </p14:nvContentPartPr>
              <p14:xfrm>
                <a:off x="1421061" y="2597518"/>
                <a:ext cx="91440" cy="825120"/>
              </p14:xfrm>
            </p:contentPart>
          </mc:Choice>
          <mc:Fallback>
            <p:pic>
              <p:nvPicPr>
                <p:cNvPr id="17" name="잉크 16">
                  <a:extLst>
                    <a:ext uri="{FF2B5EF4-FFF2-40B4-BE49-F238E27FC236}">
                      <a16:creationId xmlns:a16="http://schemas.microsoft.com/office/drawing/2014/main" id="{2A339621-0F45-4FFA-AA54-3200515FE878}"/>
                    </a:ext>
                  </a:extLst>
                </p:cNvPr>
                <p:cNvPicPr/>
                <p:nvPr/>
              </p:nvPicPr>
              <p:blipFill>
                <a:blip r:embed="rId17"/>
                <a:stretch>
                  <a:fillRect/>
                </a:stretch>
              </p:blipFill>
              <p:spPr>
                <a:xfrm>
                  <a:off x="1403061" y="2579518"/>
                  <a:ext cx="127080" cy="86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잉크 17">
                  <a:extLst>
                    <a:ext uri="{FF2B5EF4-FFF2-40B4-BE49-F238E27FC236}">
                      <a16:creationId xmlns:a16="http://schemas.microsoft.com/office/drawing/2014/main" id="{9C479720-27CA-4140-A272-3378A84F35EC}"/>
                    </a:ext>
                  </a:extLst>
                </p14:cNvPr>
                <p14:cNvContentPartPr/>
                <p14:nvPr/>
              </p14:nvContentPartPr>
              <p14:xfrm>
                <a:off x="558861" y="3204478"/>
                <a:ext cx="1384920" cy="121680"/>
              </p14:xfrm>
            </p:contentPart>
          </mc:Choice>
          <mc:Fallback>
            <p:pic>
              <p:nvPicPr>
                <p:cNvPr id="18" name="잉크 17">
                  <a:extLst>
                    <a:ext uri="{FF2B5EF4-FFF2-40B4-BE49-F238E27FC236}">
                      <a16:creationId xmlns:a16="http://schemas.microsoft.com/office/drawing/2014/main" id="{9C479720-27CA-4140-A272-3378A84F35EC}"/>
                    </a:ext>
                  </a:extLst>
                </p:cNvPr>
                <p:cNvPicPr/>
                <p:nvPr/>
              </p:nvPicPr>
              <p:blipFill>
                <a:blip r:embed="rId19"/>
                <a:stretch>
                  <a:fillRect/>
                </a:stretch>
              </p:blipFill>
              <p:spPr>
                <a:xfrm>
                  <a:off x="540861" y="3186478"/>
                  <a:ext cx="1420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잉크 19">
                  <a:extLst>
                    <a:ext uri="{FF2B5EF4-FFF2-40B4-BE49-F238E27FC236}">
                      <a16:creationId xmlns:a16="http://schemas.microsoft.com/office/drawing/2014/main" id="{50A5C659-ACE1-46C6-A802-C1AB845055E1}"/>
                    </a:ext>
                  </a:extLst>
                </p14:cNvPr>
                <p14:cNvContentPartPr/>
                <p14:nvPr/>
              </p14:nvContentPartPr>
              <p14:xfrm>
                <a:off x="729861" y="3230038"/>
                <a:ext cx="387360" cy="1753200"/>
              </p14:xfrm>
            </p:contentPart>
          </mc:Choice>
          <mc:Fallback>
            <p:pic>
              <p:nvPicPr>
                <p:cNvPr id="20" name="잉크 19">
                  <a:extLst>
                    <a:ext uri="{FF2B5EF4-FFF2-40B4-BE49-F238E27FC236}">
                      <a16:creationId xmlns:a16="http://schemas.microsoft.com/office/drawing/2014/main" id="{50A5C659-ACE1-46C6-A802-C1AB845055E1}"/>
                    </a:ext>
                  </a:extLst>
                </p:cNvPr>
                <p:cNvPicPr/>
                <p:nvPr/>
              </p:nvPicPr>
              <p:blipFill>
                <a:blip r:embed="rId21"/>
                <a:stretch>
                  <a:fillRect/>
                </a:stretch>
              </p:blipFill>
              <p:spPr>
                <a:xfrm>
                  <a:off x="712221" y="3212398"/>
                  <a:ext cx="423000" cy="1788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잉크 20">
                  <a:extLst>
                    <a:ext uri="{FF2B5EF4-FFF2-40B4-BE49-F238E27FC236}">
                      <a16:creationId xmlns:a16="http://schemas.microsoft.com/office/drawing/2014/main" id="{3A96894F-997B-4F84-88B0-3DEC0476F77E}"/>
                    </a:ext>
                  </a:extLst>
                </p14:cNvPr>
                <p14:cNvContentPartPr/>
                <p14:nvPr/>
              </p14:nvContentPartPr>
              <p14:xfrm>
                <a:off x="1139541" y="3518398"/>
                <a:ext cx="251640" cy="1204200"/>
              </p14:xfrm>
            </p:contentPart>
          </mc:Choice>
          <mc:Fallback>
            <p:pic>
              <p:nvPicPr>
                <p:cNvPr id="21" name="잉크 20">
                  <a:extLst>
                    <a:ext uri="{FF2B5EF4-FFF2-40B4-BE49-F238E27FC236}">
                      <a16:creationId xmlns:a16="http://schemas.microsoft.com/office/drawing/2014/main" id="{3A96894F-997B-4F84-88B0-3DEC0476F77E}"/>
                    </a:ext>
                  </a:extLst>
                </p:cNvPr>
                <p:cNvPicPr/>
                <p:nvPr/>
              </p:nvPicPr>
              <p:blipFill>
                <a:blip r:embed="rId23"/>
                <a:stretch>
                  <a:fillRect/>
                </a:stretch>
              </p:blipFill>
              <p:spPr>
                <a:xfrm>
                  <a:off x="1121901" y="3500398"/>
                  <a:ext cx="287280" cy="123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잉크 21">
                  <a:extLst>
                    <a:ext uri="{FF2B5EF4-FFF2-40B4-BE49-F238E27FC236}">
                      <a16:creationId xmlns:a16="http://schemas.microsoft.com/office/drawing/2014/main" id="{75624B9E-4921-496D-AD70-FFF59422D342}"/>
                    </a:ext>
                  </a:extLst>
                </p14:cNvPr>
                <p14:cNvContentPartPr/>
                <p14:nvPr/>
              </p14:nvContentPartPr>
              <p14:xfrm>
                <a:off x="1488741" y="3417958"/>
                <a:ext cx="76320" cy="1227240"/>
              </p14:xfrm>
            </p:contentPart>
          </mc:Choice>
          <mc:Fallback>
            <p:pic>
              <p:nvPicPr>
                <p:cNvPr id="22" name="잉크 21">
                  <a:extLst>
                    <a:ext uri="{FF2B5EF4-FFF2-40B4-BE49-F238E27FC236}">
                      <a16:creationId xmlns:a16="http://schemas.microsoft.com/office/drawing/2014/main" id="{75624B9E-4921-496D-AD70-FFF59422D342}"/>
                    </a:ext>
                  </a:extLst>
                </p:cNvPr>
                <p:cNvPicPr/>
                <p:nvPr/>
              </p:nvPicPr>
              <p:blipFill>
                <a:blip r:embed="rId25"/>
                <a:stretch>
                  <a:fillRect/>
                </a:stretch>
              </p:blipFill>
              <p:spPr>
                <a:xfrm>
                  <a:off x="1471101" y="3400318"/>
                  <a:ext cx="111960" cy="1262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잉크 22">
                  <a:extLst>
                    <a:ext uri="{FF2B5EF4-FFF2-40B4-BE49-F238E27FC236}">
                      <a16:creationId xmlns:a16="http://schemas.microsoft.com/office/drawing/2014/main" id="{DFF973AC-321B-42F3-939D-8D1394385C5D}"/>
                    </a:ext>
                  </a:extLst>
                </p14:cNvPr>
                <p14:cNvContentPartPr/>
                <p14:nvPr/>
              </p14:nvContentPartPr>
              <p14:xfrm>
                <a:off x="609261" y="4677598"/>
                <a:ext cx="660960" cy="273240"/>
              </p14:xfrm>
            </p:contentPart>
          </mc:Choice>
          <mc:Fallback>
            <p:pic>
              <p:nvPicPr>
                <p:cNvPr id="23" name="잉크 22">
                  <a:extLst>
                    <a:ext uri="{FF2B5EF4-FFF2-40B4-BE49-F238E27FC236}">
                      <a16:creationId xmlns:a16="http://schemas.microsoft.com/office/drawing/2014/main" id="{DFF973AC-321B-42F3-939D-8D1394385C5D}"/>
                    </a:ext>
                  </a:extLst>
                </p:cNvPr>
                <p:cNvPicPr/>
                <p:nvPr/>
              </p:nvPicPr>
              <p:blipFill>
                <a:blip r:embed="rId27"/>
                <a:stretch>
                  <a:fillRect/>
                </a:stretch>
              </p:blipFill>
              <p:spPr>
                <a:xfrm>
                  <a:off x="591261" y="4659958"/>
                  <a:ext cx="6966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잉크 23">
                  <a:extLst>
                    <a:ext uri="{FF2B5EF4-FFF2-40B4-BE49-F238E27FC236}">
                      <a16:creationId xmlns:a16="http://schemas.microsoft.com/office/drawing/2014/main" id="{394958A9-7FA4-42CF-860C-3003A8D7DEBA}"/>
                    </a:ext>
                  </a:extLst>
                </p14:cNvPr>
                <p14:cNvContentPartPr/>
                <p14:nvPr/>
              </p14:nvContentPartPr>
              <p14:xfrm>
                <a:off x="1206501" y="4502638"/>
                <a:ext cx="793800" cy="420480"/>
              </p14:xfrm>
            </p:contentPart>
          </mc:Choice>
          <mc:Fallback>
            <p:pic>
              <p:nvPicPr>
                <p:cNvPr id="24" name="잉크 23">
                  <a:extLst>
                    <a:ext uri="{FF2B5EF4-FFF2-40B4-BE49-F238E27FC236}">
                      <a16:creationId xmlns:a16="http://schemas.microsoft.com/office/drawing/2014/main" id="{394958A9-7FA4-42CF-860C-3003A8D7DEBA}"/>
                    </a:ext>
                  </a:extLst>
                </p:cNvPr>
                <p:cNvPicPr/>
                <p:nvPr/>
              </p:nvPicPr>
              <p:blipFill>
                <a:blip r:embed="rId29"/>
                <a:stretch>
                  <a:fillRect/>
                </a:stretch>
              </p:blipFill>
              <p:spPr>
                <a:xfrm>
                  <a:off x="1188501" y="4484998"/>
                  <a:ext cx="82944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잉크 24">
                  <a:extLst>
                    <a:ext uri="{FF2B5EF4-FFF2-40B4-BE49-F238E27FC236}">
                      <a16:creationId xmlns:a16="http://schemas.microsoft.com/office/drawing/2014/main" id="{0F29B699-92B1-4A5B-84A3-E4955EF8FF0F}"/>
                    </a:ext>
                  </a:extLst>
                </p14:cNvPr>
                <p14:cNvContentPartPr/>
                <p14:nvPr/>
              </p14:nvContentPartPr>
              <p14:xfrm>
                <a:off x="721581" y="4774438"/>
                <a:ext cx="915840" cy="303120"/>
              </p14:xfrm>
            </p:contentPart>
          </mc:Choice>
          <mc:Fallback>
            <p:pic>
              <p:nvPicPr>
                <p:cNvPr id="25" name="잉크 24">
                  <a:extLst>
                    <a:ext uri="{FF2B5EF4-FFF2-40B4-BE49-F238E27FC236}">
                      <a16:creationId xmlns:a16="http://schemas.microsoft.com/office/drawing/2014/main" id="{0F29B699-92B1-4A5B-84A3-E4955EF8FF0F}"/>
                    </a:ext>
                  </a:extLst>
                </p:cNvPr>
                <p:cNvPicPr/>
                <p:nvPr/>
              </p:nvPicPr>
              <p:blipFill>
                <a:blip r:embed="rId31"/>
                <a:stretch>
                  <a:fillRect/>
                </a:stretch>
              </p:blipFill>
              <p:spPr>
                <a:xfrm>
                  <a:off x="703941" y="4756798"/>
                  <a:ext cx="9514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잉크 26">
                  <a:extLst>
                    <a:ext uri="{FF2B5EF4-FFF2-40B4-BE49-F238E27FC236}">
                      <a16:creationId xmlns:a16="http://schemas.microsoft.com/office/drawing/2014/main" id="{C9809BA2-A665-4A51-B937-7A1E24F13FCB}"/>
                    </a:ext>
                  </a:extLst>
                </p14:cNvPr>
                <p14:cNvContentPartPr/>
                <p14:nvPr/>
              </p14:nvContentPartPr>
              <p14:xfrm>
                <a:off x="618621" y="1084798"/>
                <a:ext cx="791280" cy="856440"/>
              </p14:xfrm>
            </p:contentPart>
          </mc:Choice>
          <mc:Fallback>
            <p:pic>
              <p:nvPicPr>
                <p:cNvPr id="27" name="잉크 26">
                  <a:extLst>
                    <a:ext uri="{FF2B5EF4-FFF2-40B4-BE49-F238E27FC236}">
                      <a16:creationId xmlns:a16="http://schemas.microsoft.com/office/drawing/2014/main" id="{C9809BA2-A665-4A51-B937-7A1E24F13FCB}"/>
                    </a:ext>
                  </a:extLst>
                </p:cNvPr>
                <p:cNvPicPr/>
                <p:nvPr/>
              </p:nvPicPr>
              <p:blipFill>
                <a:blip r:embed="rId33"/>
                <a:stretch>
                  <a:fillRect/>
                </a:stretch>
              </p:blipFill>
              <p:spPr>
                <a:xfrm>
                  <a:off x="600621" y="1066798"/>
                  <a:ext cx="826920" cy="89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잉크 27">
                  <a:extLst>
                    <a:ext uri="{FF2B5EF4-FFF2-40B4-BE49-F238E27FC236}">
                      <a16:creationId xmlns:a16="http://schemas.microsoft.com/office/drawing/2014/main" id="{3DC82B6B-9D15-4C62-A6C2-3A575024655E}"/>
                    </a:ext>
                  </a:extLst>
                </p14:cNvPr>
                <p14:cNvContentPartPr/>
                <p14:nvPr/>
              </p14:nvContentPartPr>
              <p14:xfrm>
                <a:off x="702861" y="928918"/>
                <a:ext cx="639720" cy="822240"/>
              </p14:xfrm>
            </p:contentPart>
          </mc:Choice>
          <mc:Fallback>
            <p:pic>
              <p:nvPicPr>
                <p:cNvPr id="28" name="잉크 27">
                  <a:extLst>
                    <a:ext uri="{FF2B5EF4-FFF2-40B4-BE49-F238E27FC236}">
                      <a16:creationId xmlns:a16="http://schemas.microsoft.com/office/drawing/2014/main" id="{3DC82B6B-9D15-4C62-A6C2-3A575024655E}"/>
                    </a:ext>
                  </a:extLst>
                </p:cNvPr>
                <p:cNvPicPr/>
                <p:nvPr/>
              </p:nvPicPr>
              <p:blipFill>
                <a:blip r:embed="rId35"/>
                <a:stretch>
                  <a:fillRect/>
                </a:stretch>
              </p:blipFill>
              <p:spPr>
                <a:xfrm>
                  <a:off x="684861" y="910918"/>
                  <a:ext cx="675360" cy="857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잉크 28">
                  <a:extLst>
                    <a:ext uri="{FF2B5EF4-FFF2-40B4-BE49-F238E27FC236}">
                      <a16:creationId xmlns:a16="http://schemas.microsoft.com/office/drawing/2014/main" id="{267EE346-DDDB-4CC2-8564-5FC68BE23972}"/>
                    </a:ext>
                  </a:extLst>
                </p14:cNvPr>
                <p14:cNvContentPartPr/>
                <p14:nvPr/>
              </p14:nvContentPartPr>
              <p14:xfrm>
                <a:off x="1062141" y="1304758"/>
                <a:ext cx="146880" cy="305640"/>
              </p14:xfrm>
            </p:contentPart>
          </mc:Choice>
          <mc:Fallback>
            <p:pic>
              <p:nvPicPr>
                <p:cNvPr id="29" name="잉크 28">
                  <a:extLst>
                    <a:ext uri="{FF2B5EF4-FFF2-40B4-BE49-F238E27FC236}">
                      <a16:creationId xmlns:a16="http://schemas.microsoft.com/office/drawing/2014/main" id="{267EE346-DDDB-4CC2-8564-5FC68BE23972}"/>
                    </a:ext>
                  </a:extLst>
                </p:cNvPr>
                <p:cNvPicPr/>
                <p:nvPr/>
              </p:nvPicPr>
              <p:blipFill>
                <a:blip r:embed="rId37"/>
                <a:stretch>
                  <a:fillRect/>
                </a:stretch>
              </p:blipFill>
              <p:spPr>
                <a:xfrm>
                  <a:off x="1044141" y="1287118"/>
                  <a:ext cx="182520" cy="34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1" name="잉크 30">
                <a:extLst>
                  <a:ext uri="{FF2B5EF4-FFF2-40B4-BE49-F238E27FC236}">
                    <a16:creationId xmlns:a16="http://schemas.microsoft.com/office/drawing/2014/main" id="{AFC8E16E-4567-4662-90DC-AA83F64BF0E6}"/>
                  </a:ext>
                </a:extLst>
              </p14:cNvPr>
              <p14:cNvContentPartPr/>
              <p14:nvPr/>
            </p14:nvContentPartPr>
            <p14:xfrm>
              <a:off x="6240381" y="2171278"/>
              <a:ext cx="837720" cy="1487880"/>
            </p14:xfrm>
          </p:contentPart>
        </mc:Choice>
        <mc:Fallback>
          <p:pic>
            <p:nvPicPr>
              <p:cNvPr id="31" name="잉크 30">
                <a:extLst>
                  <a:ext uri="{FF2B5EF4-FFF2-40B4-BE49-F238E27FC236}">
                    <a16:creationId xmlns:a16="http://schemas.microsoft.com/office/drawing/2014/main" id="{AFC8E16E-4567-4662-90DC-AA83F64BF0E6}"/>
                  </a:ext>
                </a:extLst>
              </p:cNvPr>
              <p:cNvPicPr/>
              <p:nvPr/>
            </p:nvPicPr>
            <p:blipFill>
              <a:blip r:embed="rId39"/>
              <a:stretch>
                <a:fillRect/>
              </a:stretch>
            </p:blipFill>
            <p:spPr>
              <a:xfrm>
                <a:off x="6222741" y="2153638"/>
                <a:ext cx="873360" cy="1523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4" name="잉크 53">
                <a:extLst>
                  <a:ext uri="{FF2B5EF4-FFF2-40B4-BE49-F238E27FC236}">
                    <a16:creationId xmlns:a16="http://schemas.microsoft.com/office/drawing/2014/main" id="{C76E0258-12D9-4A74-9D23-73FAF1FC5E1C}"/>
                  </a:ext>
                </a:extLst>
              </p14:cNvPr>
              <p14:cNvContentPartPr/>
              <p14:nvPr/>
            </p14:nvContentPartPr>
            <p14:xfrm>
              <a:off x="6079461" y="3243358"/>
              <a:ext cx="177480" cy="138600"/>
            </p14:xfrm>
          </p:contentPart>
        </mc:Choice>
        <mc:Fallback>
          <p:pic>
            <p:nvPicPr>
              <p:cNvPr id="54" name="잉크 53">
                <a:extLst>
                  <a:ext uri="{FF2B5EF4-FFF2-40B4-BE49-F238E27FC236}">
                    <a16:creationId xmlns:a16="http://schemas.microsoft.com/office/drawing/2014/main" id="{C76E0258-12D9-4A74-9D23-73FAF1FC5E1C}"/>
                  </a:ext>
                </a:extLst>
              </p:cNvPr>
              <p:cNvPicPr/>
              <p:nvPr/>
            </p:nvPicPr>
            <p:blipFill>
              <a:blip r:embed="rId41"/>
              <a:stretch>
                <a:fillRect/>
              </a:stretch>
            </p:blipFill>
            <p:spPr>
              <a:xfrm>
                <a:off x="6061821" y="3225718"/>
                <a:ext cx="213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잉크 55">
                <a:extLst>
                  <a:ext uri="{FF2B5EF4-FFF2-40B4-BE49-F238E27FC236}">
                    <a16:creationId xmlns:a16="http://schemas.microsoft.com/office/drawing/2014/main" id="{0D911CBD-68AB-4C0F-89FD-6313474A86DE}"/>
                  </a:ext>
                </a:extLst>
              </p14:cNvPr>
              <p14:cNvContentPartPr/>
              <p14:nvPr/>
            </p14:nvContentPartPr>
            <p14:xfrm>
              <a:off x="5283861" y="1630918"/>
              <a:ext cx="1495800" cy="738000"/>
            </p14:xfrm>
          </p:contentPart>
        </mc:Choice>
        <mc:Fallback>
          <p:pic>
            <p:nvPicPr>
              <p:cNvPr id="56" name="잉크 55">
                <a:extLst>
                  <a:ext uri="{FF2B5EF4-FFF2-40B4-BE49-F238E27FC236}">
                    <a16:creationId xmlns:a16="http://schemas.microsoft.com/office/drawing/2014/main" id="{0D911CBD-68AB-4C0F-89FD-6313474A86DE}"/>
                  </a:ext>
                </a:extLst>
              </p:cNvPr>
              <p:cNvPicPr/>
              <p:nvPr/>
            </p:nvPicPr>
            <p:blipFill>
              <a:blip r:embed="rId43"/>
              <a:stretch>
                <a:fillRect/>
              </a:stretch>
            </p:blipFill>
            <p:spPr>
              <a:xfrm>
                <a:off x="5265861" y="1613278"/>
                <a:ext cx="1531440" cy="773640"/>
              </a:xfrm>
              <a:prstGeom prst="rect">
                <a:avLst/>
              </a:prstGeom>
            </p:spPr>
          </p:pic>
        </mc:Fallback>
      </mc:AlternateContent>
      <p:grpSp>
        <p:nvGrpSpPr>
          <p:cNvPr id="8201" name="그룹 8200">
            <a:extLst>
              <a:ext uri="{FF2B5EF4-FFF2-40B4-BE49-F238E27FC236}">
                <a16:creationId xmlns:a16="http://schemas.microsoft.com/office/drawing/2014/main" id="{56ECF1B2-028C-43ED-B363-401A9FF935CA}"/>
              </a:ext>
            </a:extLst>
          </p:cNvPr>
          <p:cNvGrpSpPr/>
          <p:nvPr/>
        </p:nvGrpSpPr>
        <p:grpSpPr>
          <a:xfrm>
            <a:off x="5982981" y="2234278"/>
            <a:ext cx="2817000" cy="1418040"/>
            <a:chOff x="5982981" y="2234278"/>
            <a:chExt cx="2817000" cy="1418040"/>
          </a:xfrm>
        </p:grpSpPr>
        <mc:AlternateContent xmlns:mc="http://schemas.openxmlformats.org/markup-compatibility/2006">
          <mc:Choice xmlns:p14="http://schemas.microsoft.com/office/powerpoint/2010/main" Requires="p14">
            <p:contentPart p14:bwMode="auto" r:id="rId44">
              <p14:nvContentPartPr>
                <p14:cNvPr id="33" name="잉크 32">
                  <a:extLst>
                    <a:ext uri="{FF2B5EF4-FFF2-40B4-BE49-F238E27FC236}">
                      <a16:creationId xmlns:a16="http://schemas.microsoft.com/office/drawing/2014/main" id="{6410C417-2F43-4279-A869-853B64DDF15F}"/>
                    </a:ext>
                  </a:extLst>
                </p14:cNvPr>
                <p14:cNvContentPartPr/>
                <p14:nvPr/>
              </p14:nvContentPartPr>
              <p14:xfrm>
                <a:off x="5982981" y="2345518"/>
                <a:ext cx="222840" cy="1159560"/>
              </p14:xfrm>
            </p:contentPart>
          </mc:Choice>
          <mc:Fallback>
            <p:pic>
              <p:nvPicPr>
                <p:cNvPr id="33" name="잉크 32">
                  <a:extLst>
                    <a:ext uri="{FF2B5EF4-FFF2-40B4-BE49-F238E27FC236}">
                      <a16:creationId xmlns:a16="http://schemas.microsoft.com/office/drawing/2014/main" id="{6410C417-2F43-4279-A869-853B64DDF15F}"/>
                    </a:ext>
                  </a:extLst>
                </p:cNvPr>
                <p:cNvPicPr/>
                <p:nvPr/>
              </p:nvPicPr>
              <p:blipFill>
                <a:blip r:embed="rId45"/>
                <a:stretch>
                  <a:fillRect/>
                </a:stretch>
              </p:blipFill>
              <p:spPr>
                <a:xfrm>
                  <a:off x="5965341" y="2327518"/>
                  <a:ext cx="258480" cy="119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잉크 33">
                  <a:extLst>
                    <a:ext uri="{FF2B5EF4-FFF2-40B4-BE49-F238E27FC236}">
                      <a16:creationId xmlns:a16="http://schemas.microsoft.com/office/drawing/2014/main" id="{648F0C23-8257-4510-B6D1-0B74455D1ABE}"/>
                    </a:ext>
                  </a:extLst>
                </p14:cNvPr>
                <p14:cNvContentPartPr/>
                <p14:nvPr/>
              </p14:nvContentPartPr>
              <p14:xfrm>
                <a:off x="6039141" y="2978758"/>
                <a:ext cx="231840" cy="465480"/>
              </p14:xfrm>
            </p:contentPart>
          </mc:Choice>
          <mc:Fallback>
            <p:pic>
              <p:nvPicPr>
                <p:cNvPr id="34" name="잉크 33">
                  <a:extLst>
                    <a:ext uri="{FF2B5EF4-FFF2-40B4-BE49-F238E27FC236}">
                      <a16:creationId xmlns:a16="http://schemas.microsoft.com/office/drawing/2014/main" id="{648F0C23-8257-4510-B6D1-0B74455D1ABE}"/>
                    </a:ext>
                  </a:extLst>
                </p:cNvPr>
                <p:cNvPicPr/>
                <p:nvPr/>
              </p:nvPicPr>
              <p:blipFill>
                <a:blip r:embed="rId47"/>
                <a:stretch>
                  <a:fillRect/>
                </a:stretch>
              </p:blipFill>
              <p:spPr>
                <a:xfrm>
                  <a:off x="6021141" y="2961118"/>
                  <a:ext cx="26748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 name="잉크 2">
                  <a:extLst>
                    <a:ext uri="{FF2B5EF4-FFF2-40B4-BE49-F238E27FC236}">
                      <a16:creationId xmlns:a16="http://schemas.microsoft.com/office/drawing/2014/main" id="{A81FB63C-80BB-46DF-B8A9-C63F6887B79C}"/>
                    </a:ext>
                  </a:extLst>
                </p14:cNvPr>
                <p14:cNvContentPartPr/>
                <p14:nvPr/>
              </p14:nvContentPartPr>
              <p14:xfrm>
                <a:off x="6942741" y="2612998"/>
                <a:ext cx="511200" cy="153720"/>
              </p14:xfrm>
            </p:contentPart>
          </mc:Choice>
          <mc:Fallback>
            <p:pic>
              <p:nvPicPr>
                <p:cNvPr id="3" name="잉크 2">
                  <a:extLst>
                    <a:ext uri="{FF2B5EF4-FFF2-40B4-BE49-F238E27FC236}">
                      <a16:creationId xmlns:a16="http://schemas.microsoft.com/office/drawing/2014/main" id="{A81FB63C-80BB-46DF-B8A9-C63F6887B79C}"/>
                    </a:ext>
                  </a:extLst>
                </p:cNvPr>
                <p:cNvPicPr/>
                <p:nvPr/>
              </p:nvPicPr>
              <p:blipFill>
                <a:blip r:embed="rId49"/>
                <a:stretch>
                  <a:fillRect/>
                </a:stretch>
              </p:blipFill>
              <p:spPr>
                <a:xfrm>
                  <a:off x="6925101" y="2595358"/>
                  <a:ext cx="546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잉크 3">
                  <a:extLst>
                    <a:ext uri="{FF2B5EF4-FFF2-40B4-BE49-F238E27FC236}">
                      <a16:creationId xmlns:a16="http://schemas.microsoft.com/office/drawing/2014/main" id="{A27E77A5-510C-4200-A12A-46FE0F1A32B7}"/>
                    </a:ext>
                  </a:extLst>
                </p14:cNvPr>
                <p14:cNvContentPartPr/>
                <p14:nvPr/>
              </p14:nvContentPartPr>
              <p14:xfrm>
                <a:off x="7339101" y="2543878"/>
                <a:ext cx="105120" cy="227160"/>
              </p14:xfrm>
            </p:contentPart>
          </mc:Choice>
          <mc:Fallback>
            <p:pic>
              <p:nvPicPr>
                <p:cNvPr id="4" name="잉크 3">
                  <a:extLst>
                    <a:ext uri="{FF2B5EF4-FFF2-40B4-BE49-F238E27FC236}">
                      <a16:creationId xmlns:a16="http://schemas.microsoft.com/office/drawing/2014/main" id="{A27E77A5-510C-4200-A12A-46FE0F1A32B7}"/>
                    </a:ext>
                  </a:extLst>
                </p:cNvPr>
                <p:cNvPicPr/>
                <p:nvPr/>
              </p:nvPicPr>
              <p:blipFill>
                <a:blip r:embed="rId51"/>
                <a:stretch>
                  <a:fillRect/>
                </a:stretch>
              </p:blipFill>
              <p:spPr>
                <a:xfrm>
                  <a:off x="7321101" y="2526238"/>
                  <a:ext cx="140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 name="잉크 4">
                  <a:extLst>
                    <a:ext uri="{FF2B5EF4-FFF2-40B4-BE49-F238E27FC236}">
                      <a16:creationId xmlns:a16="http://schemas.microsoft.com/office/drawing/2014/main" id="{F6489B42-8951-4FC2-9282-D0705584019B}"/>
                    </a:ext>
                  </a:extLst>
                </p14:cNvPr>
                <p14:cNvContentPartPr/>
                <p14:nvPr/>
              </p14:nvContentPartPr>
              <p14:xfrm>
                <a:off x="7644741" y="2486278"/>
                <a:ext cx="111600" cy="197280"/>
              </p14:xfrm>
            </p:contentPart>
          </mc:Choice>
          <mc:Fallback>
            <p:pic>
              <p:nvPicPr>
                <p:cNvPr id="5" name="잉크 4">
                  <a:extLst>
                    <a:ext uri="{FF2B5EF4-FFF2-40B4-BE49-F238E27FC236}">
                      <a16:creationId xmlns:a16="http://schemas.microsoft.com/office/drawing/2014/main" id="{F6489B42-8951-4FC2-9282-D0705584019B}"/>
                    </a:ext>
                  </a:extLst>
                </p:cNvPr>
                <p:cNvPicPr/>
                <p:nvPr/>
              </p:nvPicPr>
              <p:blipFill>
                <a:blip r:embed="rId53"/>
                <a:stretch>
                  <a:fillRect/>
                </a:stretch>
              </p:blipFill>
              <p:spPr>
                <a:xfrm>
                  <a:off x="7627101" y="2468638"/>
                  <a:ext cx="1472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 name="잉크 5">
                  <a:extLst>
                    <a:ext uri="{FF2B5EF4-FFF2-40B4-BE49-F238E27FC236}">
                      <a16:creationId xmlns:a16="http://schemas.microsoft.com/office/drawing/2014/main" id="{937D0402-C0B1-47FE-A769-001F32CBEDBD}"/>
                    </a:ext>
                  </a:extLst>
                </p14:cNvPr>
                <p14:cNvContentPartPr/>
                <p14:nvPr/>
              </p14:nvContentPartPr>
              <p14:xfrm>
                <a:off x="7584621" y="2593198"/>
                <a:ext cx="275040" cy="157320"/>
              </p14:xfrm>
            </p:contentPart>
          </mc:Choice>
          <mc:Fallback>
            <p:pic>
              <p:nvPicPr>
                <p:cNvPr id="6" name="잉크 5">
                  <a:extLst>
                    <a:ext uri="{FF2B5EF4-FFF2-40B4-BE49-F238E27FC236}">
                      <a16:creationId xmlns:a16="http://schemas.microsoft.com/office/drawing/2014/main" id="{937D0402-C0B1-47FE-A769-001F32CBEDBD}"/>
                    </a:ext>
                  </a:extLst>
                </p:cNvPr>
                <p:cNvPicPr/>
                <p:nvPr/>
              </p:nvPicPr>
              <p:blipFill>
                <a:blip r:embed="rId55"/>
                <a:stretch>
                  <a:fillRect/>
                </a:stretch>
              </p:blipFill>
              <p:spPr>
                <a:xfrm>
                  <a:off x="7566981" y="2575198"/>
                  <a:ext cx="310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 name="잉크 6">
                  <a:extLst>
                    <a:ext uri="{FF2B5EF4-FFF2-40B4-BE49-F238E27FC236}">
                      <a16:creationId xmlns:a16="http://schemas.microsoft.com/office/drawing/2014/main" id="{1C0A1545-1822-4F0B-AF64-CC69A4351E79}"/>
                    </a:ext>
                  </a:extLst>
                </p14:cNvPr>
                <p14:cNvContentPartPr/>
                <p14:nvPr/>
              </p14:nvContentPartPr>
              <p14:xfrm>
                <a:off x="7642941" y="2716318"/>
                <a:ext cx="198360" cy="236520"/>
              </p14:xfrm>
            </p:contentPart>
          </mc:Choice>
          <mc:Fallback>
            <p:pic>
              <p:nvPicPr>
                <p:cNvPr id="7" name="잉크 6">
                  <a:extLst>
                    <a:ext uri="{FF2B5EF4-FFF2-40B4-BE49-F238E27FC236}">
                      <a16:creationId xmlns:a16="http://schemas.microsoft.com/office/drawing/2014/main" id="{1C0A1545-1822-4F0B-AF64-CC69A4351E79}"/>
                    </a:ext>
                  </a:extLst>
                </p:cNvPr>
                <p:cNvPicPr/>
                <p:nvPr/>
              </p:nvPicPr>
              <p:blipFill>
                <a:blip r:embed="rId57"/>
                <a:stretch>
                  <a:fillRect/>
                </a:stretch>
              </p:blipFill>
              <p:spPr>
                <a:xfrm>
                  <a:off x="7624941" y="2698678"/>
                  <a:ext cx="234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잉크 56">
                  <a:extLst>
                    <a:ext uri="{FF2B5EF4-FFF2-40B4-BE49-F238E27FC236}">
                      <a16:creationId xmlns:a16="http://schemas.microsoft.com/office/drawing/2014/main" id="{963521C0-027A-472B-9BA1-A2FDC8D07059}"/>
                    </a:ext>
                  </a:extLst>
                </p14:cNvPr>
                <p14:cNvContentPartPr/>
                <p14:nvPr/>
              </p14:nvContentPartPr>
              <p14:xfrm>
                <a:off x="6856701" y="2593918"/>
                <a:ext cx="505440" cy="541800"/>
              </p14:xfrm>
            </p:contentPart>
          </mc:Choice>
          <mc:Fallback>
            <p:pic>
              <p:nvPicPr>
                <p:cNvPr id="57" name="잉크 56">
                  <a:extLst>
                    <a:ext uri="{FF2B5EF4-FFF2-40B4-BE49-F238E27FC236}">
                      <a16:creationId xmlns:a16="http://schemas.microsoft.com/office/drawing/2014/main" id="{963521C0-027A-472B-9BA1-A2FDC8D07059}"/>
                    </a:ext>
                  </a:extLst>
                </p:cNvPr>
                <p:cNvPicPr/>
                <p:nvPr/>
              </p:nvPicPr>
              <p:blipFill>
                <a:blip r:embed="rId59"/>
                <a:stretch>
                  <a:fillRect/>
                </a:stretch>
              </p:blipFill>
              <p:spPr>
                <a:xfrm>
                  <a:off x="6839061" y="2576278"/>
                  <a:ext cx="54108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잉크 57">
                  <a:extLst>
                    <a:ext uri="{FF2B5EF4-FFF2-40B4-BE49-F238E27FC236}">
                      <a16:creationId xmlns:a16="http://schemas.microsoft.com/office/drawing/2014/main" id="{0D3F42C1-3412-4E64-B0FA-E3241BD4937A}"/>
                    </a:ext>
                  </a:extLst>
                </p14:cNvPr>
                <p14:cNvContentPartPr/>
                <p14:nvPr/>
              </p14:nvContentPartPr>
              <p14:xfrm>
                <a:off x="7971621" y="2488438"/>
                <a:ext cx="124200" cy="471600"/>
              </p14:xfrm>
            </p:contentPart>
          </mc:Choice>
          <mc:Fallback>
            <p:pic>
              <p:nvPicPr>
                <p:cNvPr id="58" name="잉크 57">
                  <a:extLst>
                    <a:ext uri="{FF2B5EF4-FFF2-40B4-BE49-F238E27FC236}">
                      <a16:creationId xmlns:a16="http://schemas.microsoft.com/office/drawing/2014/main" id="{0D3F42C1-3412-4E64-B0FA-E3241BD4937A}"/>
                    </a:ext>
                  </a:extLst>
                </p:cNvPr>
                <p:cNvPicPr/>
                <p:nvPr/>
              </p:nvPicPr>
              <p:blipFill>
                <a:blip r:embed="rId61"/>
                <a:stretch>
                  <a:fillRect/>
                </a:stretch>
              </p:blipFill>
              <p:spPr>
                <a:xfrm>
                  <a:off x="7953981" y="2470438"/>
                  <a:ext cx="15984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9" name="잉크 58">
                  <a:extLst>
                    <a:ext uri="{FF2B5EF4-FFF2-40B4-BE49-F238E27FC236}">
                      <a16:creationId xmlns:a16="http://schemas.microsoft.com/office/drawing/2014/main" id="{D594C5D6-DC95-435D-946D-924744E996A1}"/>
                    </a:ext>
                  </a:extLst>
                </p14:cNvPr>
                <p14:cNvContentPartPr/>
                <p14:nvPr/>
              </p14:nvContentPartPr>
              <p14:xfrm>
                <a:off x="8112021" y="2571238"/>
                <a:ext cx="183600" cy="376920"/>
              </p14:xfrm>
            </p:contentPart>
          </mc:Choice>
          <mc:Fallback>
            <p:pic>
              <p:nvPicPr>
                <p:cNvPr id="59" name="잉크 58">
                  <a:extLst>
                    <a:ext uri="{FF2B5EF4-FFF2-40B4-BE49-F238E27FC236}">
                      <a16:creationId xmlns:a16="http://schemas.microsoft.com/office/drawing/2014/main" id="{D594C5D6-DC95-435D-946D-924744E996A1}"/>
                    </a:ext>
                  </a:extLst>
                </p:cNvPr>
                <p:cNvPicPr/>
                <p:nvPr/>
              </p:nvPicPr>
              <p:blipFill>
                <a:blip r:embed="rId63"/>
                <a:stretch>
                  <a:fillRect/>
                </a:stretch>
              </p:blipFill>
              <p:spPr>
                <a:xfrm>
                  <a:off x="8094021" y="2553238"/>
                  <a:ext cx="2192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0" name="잉크 59">
                  <a:extLst>
                    <a:ext uri="{FF2B5EF4-FFF2-40B4-BE49-F238E27FC236}">
                      <a16:creationId xmlns:a16="http://schemas.microsoft.com/office/drawing/2014/main" id="{6E1097BA-DCE1-422F-B39C-EFCD6ECFD642}"/>
                    </a:ext>
                  </a:extLst>
                </p14:cNvPr>
                <p14:cNvContentPartPr/>
                <p14:nvPr/>
              </p14:nvContentPartPr>
              <p14:xfrm>
                <a:off x="8333781" y="2549638"/>
                <a:ext cx="164520" cy="315720"/>
              </p14:xfrm>
            </p:contentPart>
          </mc:Choice>
          <mc:Fallback>
            <p:pic>
              <p:nvPicPr>
                <p:cNvPr id="60" name="잉크 59">
                  <a:extLst>
                    <a:ext uri="{FF2B5EF4-FFF2-40B4-BE49-F238E27FC236}">
                      <a16:creationId xmlns:a16="http://schemas.microsoft.com/office/drawing/2014/main" id="{6E1097BA-DCE1-422F-B39C-EFCD6ECFD642}"/>
                    </a:ext>
                  </a:extLst>
                </p:cNvPr>
                <p:cNvPicPr/>
                <p:nvPr/>
              </p:nvPicPr>
              <p:blipFill>
                <a:blip r:embed="rId65"/>
                <a:stretch>
                  <a:fillRect/>
                </a:stretch>
              </p:blipFill>
              <p:spPr>
                <a:xfrm>
                  <a:off x="8315781" y="2531998"/>
                  <a:ext cx="2001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1" name="잉크 60">
                  <a:extLst>
                    <a:ext uri="{FF2B5EF4-FFF2-40B4-BE49-F238E27FC236}">
                      <a16:creationId xmlns:a16="http://schemas.microsoft.com/office/drawing/2014/main" id="{11787BF9-DBAA-4EBB-AC4D-EADBC452E50E}"/>
                    </a:ext>
                  </a:extLst>
                </p14:cNvPr>
                <p14:cNvContentPartPr/>
                <p14:nvPr/>
              </p14:nvContentPartPr>
              <p14:xfrm>
                <a:off x="8531061" y="2525878"/>
                <a:ext cx="34200" cy="249840"/>
              </p14:xfrm>
            </p:contentPart>
          </mc:Choice>
          <mc:Fallback>
            <p:pic>
              <p:nvPicPr>
                <p:cNvPr id="61" name="잉크 60">
                  <a:extLst>
                    <a:ext uri="{FF2B5EF4-FFF2-40B4-BE49-F238E27FC236}">
                      <a16:creationId xmlns:a16="http://schemas.microsoft.com/office/drawing/2014/main" id="{11787BF9-DBAA-4EBB-AC4D-EADBC452E50E}"/>
                    </a:ext>
                  </a:extLst>
                </p:cNvPr>
                <p:cNvPicPr/>
                <p:nvPr/>
              </p:nvPicPr>
              <p:blipFill>
                <a:blip r:embed="rId67"/>
                <a:stretch>
                  <a:fillRect/>
                </a:stretch>
              </p:blipFill>
              <p:spPr>
                <a:xfrm>
                  <a:off x="8513421" y="2507878"/>
                  <a:ext cx="698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2" name="잉크 61">
                  <a:extLst>
                    <a:ext uri="{FF2B5EF4-FFF2-40B4-BE49-F238E27FC236}">
                      <a16:creationId xmlns:a16="http://schemas.microsoft.com/office/drawing/2014/main" id="{69861A8A-BCDC-41D2-9F78-EA4211645E19}"/>
                    </a:ext>
                  </a:extLst>
                </p14:cNvPr>
                <p14:cNvContentPartPr/>
                <p14:nvPr/>
              </p14:nvContentPartPr>
              <p14:xfrm>
                <a:off x="8645901" y="2422918"/>
                <a:ext cx="154080" cy="416160"/>
              </p14:xfrm>
            </p:contentPart>
          </mc:Choice>
          <mc:Fallback>
            <p:pic>
              <p:nvPicPr>
                <p:cNvPr id="62" name="잉크 61">
                  <a:extLst>
                    <a:ext uri="{FF2B5EF4-FFF2-40B4-BE49-F238E27FC236}">
                      <a16:creationId xmlns:a16="http://schemas.microsoft.com/office/drawing/2014/main" id="{69861A8A-BCDC-41D2-9F78-EA4211645E19}"/>
                    </a:ext>
                  </a:extLst>
                </p:cNvPr>
                <p:cNvPicPr/>
                <p:nvPr/>
              </p:nvPicPr>
              <p:blipFill>
                <a:blip r:embed="rId69"/>
                <a:stretch>
                  <a:fillRect/>
                </a:stretch>
              </p:blipFill>
              <p:spPr>
                <a:xfrm>
                  <a:off x="8627901" y="2405278"/>
                  <a:ext cx="18972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잉크 62">
                  <a:extLst>
                    <a:ext uri="{FF2B5EF4-FFF2-40B4-BE49-F238E27FC236}">
                      <a16:creationId xmlns:a16="http://schemas.microsoft.com/office/drawing/2014/main" id="{ABD29E19-F9E7-48C2-81D4-852FF72CFD25}"/>
                    </a:ext>
                  </a:extLst>
                </p14:cNvPr>
                <p14:cNvContentPartPr/>
                <p14:nvPr/>
              </p14:nvContentPartPr>
              <p14:xfrm>
                <a:off x="7740501" y="2780398"/>
                <a:ext cx="938880" cy="116280"/>
              </p14:xfrm>
            </p:contentPart>
          </mc:Choice>
          <mc:Fallback>
            <p:pic>
              <p:nvPicPr>
                <p:cNvPr id="63" name="잉크 62">
                  <a:extLst>
                    <a:ext uri="{FF2B5EF4-FFF2-40B4-BE49-F238E27FC236}">
                      <a16:creationId xmlns:a16="http://schemas.microsoft.com/office/drawing/2014/main" id="{ABD29E19-F9E7-48C2-81D4-852FF72CFD25}"/>
                    </a:ext>
                  </a:extLst>
                </p:cNvPr>
                <p:cNvPicPr/>
                <p:nvPr/>
              </p:nvPicPr>
              <p:blipFill>
                <a:blip r:embed="rId71"/>
                <a:stretch>
                  <a:fillRect/>
                </a:stretch>
              </p:blipFill>
              <p:spPr>
                <a:xfrm>
                  <a:off x="7722501" y="2762758"/>
                  <a:ext cx="974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192" name="잉크 8191">
                  <a:extLst>
                    <a:ext uri="{FF2B5EF4-FFF2-40B4-BE49-F238E27FC236}">
                      <a16:creationId xmlns:a16="http://schemas.microsoft.com/office/drawing/2014/main" id="{B889E8D8-8EC7-49D1-97A4-C02DD5C43E02}"/>
                    </a:ext>
                  </a:extLst>
                </p14:cNvPr>
                <p14:cNvContentPartPr/>
                <p14:nvPr/>
              </p14:nvContentPartPr>
              <p14:xfrm>
                <a:off x="7809621" y="2884798"/>
                <a:ext cx="753840" cy="217800"/>
              </p14:xfrm>
            </p:contentPart>
          </mc:Choice>
          <mc:Fallback>
            <p:pic>
              <p:nvPicPr>
                <p:cNvPr id="8192" name="잉크 8191">
                  <a:extLst>
                    <a:ext uri="{FF2B5EF4-FFF2-40B4-BE49-F238E27FC236}">
                      <a16:creationId xmlns:a16="http://schemas.microsoft.com/office/drawing/2014/main" id="{B889E8D8-8EC7-49D1-97A4-C02DD5C43E02}"/>
                    </a:ext>
                  </a:extLst>
                </p:cNvPr>
                <p:cNvPicPr/>
                <p:nvPr/>
              </p:nvPicPr>
              <p:blipFill>
                <a:blip r:embed="rId73"/>
                <a:stretch>
                  <a:fillRect/>
                </a:stretch>
              </p:blipFill>
              <p:spPr>
                <a:xfrm>
                  <a:off x="7791621" y="2866798"/>
                  <a:ext cx="789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00" name="잉크 8199">
                  <a:extLst>
                    <a:ext uri="{FF2B5EF4-FFF2-40B4-BE49-F238E27FC236}">
                      <a16:creationId xmlns:a16="http://schemas.microsoft.com/office/drawing/2014/main" id="{85CBF055-A23E-4370-9AD9-155EDF860DD3}"/>
                    </a:ext>
                  </a:extLst>
                </p14:cNvPr>
                <p14:cNvContentPartPr/>
                <p14:nvPr/>
              </p14:nvContentPartPr>
              <p14:xfrm>
                <a:off x="6172341" y="2234278"/>
                <a:ext cx="1008000" cy="1418040"/>
              </p14:xfrm>
            </p:contentPart>
          </mc:Choice>
          <mc:Fallback>
            <p:pic>
              <p:nvPicPr>
                <p:cNvPr id="8200" name="잉크 8199">
                  <a:extLst>
                    <a:ext uri="{FF2B5EF4-FFF2-40B4-BE49-F238E27FC236}">
                      <a16:creationId xmlns:a16="http://schemas.microsoft.com/office/drawing/2014/main" id="{85CBF055-A23E-4370-9AD9-155EDF860DD3}"/>
                    </a:ext>
                  </a:extLst>
                </p:cNvPr>
                <p:cNvPicPr/>
                <p:nvPr/>
              </p:nvPicPr>
              <p:blipFill>
                <a:blip r:embed="rId75"/>
                <a:stretch>
                  <a:fillRect/>
                </a:stretch>
              </p:blipFill>
              <p:spPr>
                <a:xfrm>
                  <a:off x="6154701" y="2216278"/>
                  <a:ext cx="1043640" cy="1453680"/>
                </a:xfrm>
                <a:prstGeom prst="rect">
                  <a:avLst/>
                </a:prstGeom>
              </p:spPr>
            </p:pic>
          </mc:Fallback>
        </mc:AlternateContent>
      </p:grpSp>
      <p:grpSp>
        <p:nvGrpSpPr>
          <p:cNvPr id="8244" name="그룹 8243">
            <a:extLst>
              <a:ext uri="{FF2B5EF4-FFF2-40B4-BE49-F238E27FC236}">
                <a16:creationId xmlns:a16="http://schemas.microsoft.com/office/drawing/2014/main" id="{AE83684F-6477-4F81-B78E-ED515EBCA80A}"/>
              </a:ext>
            </a:extLst>
          </p:cNvPr>
          <p:cNvGrpSpPr/>
          <p:nvPr/>
        </p:nvGrpSpPr>
        <p:grpSpPr>
          <a:xfrm>
            <a:off x="2970141" y="33238"/>
            <a:ext cx="5792040" cy="1544760"/>
            <a:chOff x="2970141" y="33238"/>
            <a:chExt cx="5792040" cy="1544760"/>
          </a:xfrm>
        </p:grpSpPr>
        <mc:AlternateContent xmlns:mc="http://schemas.openxmlformats.org/markup-compatibility/2006">
          <mc:Choice xmlns:p14="http://schemas.microsoft.com/office/powerpoint/2010/main" Requires="p14">
            <p:contentPart p14:bwMode="auto" r:id="rId76">
              <p14:nvContentPartPr>
                <p14:cNvPr id="8202" name="잉크 8201">
                  <a:extLst>
                    <a:ext uri="{FF2B5EF4-FFF2-40B4-BE49-F238E27FC236}">
                      <a16:creationId xmlns:a16="http://schemas.microsoft.com/office/drawing/2014/main" id="{C53D8943-A58F-4B66-9C72-04B9CBC1F667}"/>
                    </a:ext>
                  </a:extLst>
                </p14:cNvPr>
                <p14:cNvContentPartPr/>
                <p14:nvPr/>
              </p14:nvContentPartPr>
              <p14:xfrm>
                <a:off x="3043221" y="371998"/>
                <a:ext cx="98640" cy="241560"/>
              </p14:xfrm>
            </p:contentPart>
          </mc:Choice>
          <mc:Fallback>
            <p:pic>
              <p:nvPicPr>
                <p:cNvPr id="8202" name="잉크 8201">
                  <a:extLst>
                    <a:ext uri="{FF2B5EF4-FFF2-40B4-BE49-F238E27FC236}">
                      <a16:creationId xmlns:a16="http://schemas.microsoft.com/office/drawing/2014/main" id="{C53D8943-A58F-4B66-9C72-04B9CBC1F667}"/>
                    </a:ext>
                  </a:extLst>
                </p:cNvPr>
                <p:cNvPicPr/>
                <p:nvPr/>
              </p:nvPicPr>
              <p:blipFill>
                <a:blip r:embed="rId77"/>
                <a:stretch>
                  <a:fillRect/>
                </a:stretch>
              </p:blipFill>
              <p:spPr>
                <a:xfrm>
                  <a:off x="3025581" y="353998"/>
                  <a:ext cx="134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203" name="잉크 8202">
                  <a:extLst>
                    <a:ext uri="{FF2B5EF4-FFF2-40B4-BE49-F238E27FC236}">
                      <a16:creationId xmlns:a16="http://schemas.microsoft.com/office/drawing/2014/main" id="{4EA2020D-5C14-4F1A-A689-C47BFFDD6DD9}"/>
                    </a:ext>
                  </a:extLst>
                </p14:cNvPr>
                <p14:cNvContentPartPr/>
                <p14:nvPr/>
              </p14:nvContentPartPr>
              <p14:xfrm>
                <a:off x="2988501" y="448318"/>
                <a:ext cx="105120" cy="77400"/>
              </p14:xfrm>
            </p:contentPart>
          </mc:Choice>
          <mc:Fallback>
            <p:pic>
              <p:nvPicPr>
                <p:cNvPr id="8203" name="잉크 8202">
                  <a:extLst>
                    <a:ext uri="{FF2B5EF4-FFF2-40B4-BE49-F238E27FC236}">
                      <a16:creationId xmlns:a16="http://schemas.microsoft.com/office/drawing/2014/main" id="{4EA2020D-5C14-4F1A-A689-C47BFFDD6DD9}"/>
                    </a:ext>
                  </a:extLst>
                </p:cNvPr>
                <p:cNvPicPr/>
                <p:nvPr/>
              </p:nvPicPr>
              <p:blipFill>
                <a:blip r:embed="rId79"/>
                <a:stretch>
                  <a:fillRect/>
                </a:stretch>
              </p:blipFill>
              <p:spPr>
                <a:xfrm>
                  <a:off x="2970861" y="430678"/>
                  <a:ext cx="140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04" name="잉크 8203">
                  <a:extLst>
                    <a:ext uri="{FF2B5EF4-FFF2-40B4-BE49-F238E27FC236}">
                      <a16:creationId xmlns:a16="http://schemas.microsoft.com/office/drawing/2014/main" id="{517B8891-3658-41AD-85B9-4ED76BA5EA24}"/>
                    </a:ext>
                  </a:extLst>
                </p14:cNvPr>
                <p14:cNvContentPartPr/>
                <p14:nvPr/>
              </p14:nvContentPartPr>
              <p14:xfrm>
                <a:off x="2970141" y="485758"/>
                <a:ext cx="201960" cy="27720"/>
              </p14:xfrm>
            </p:contentPart>
          </mc:Choice>
          <mc:Fallback>
            <p:pic>
              <p:nvPicPr>
                <p:cNvPr id="8204" name="잉크 8203">
                  <a:extLst>
                    <a:ext uri="{FF2B5EF4-FFF2-40B4-BE49-F238E27FC236}">
                      <a16:creationId xmlns:a16="http://schemas.microsoft.com/office/drawing/2014/main" id="{517B8891-3658-41AD-85B9-4ED76BA5EA24}"/>
                    </a:ext>
                  </a:extLst>
                </p:cNvPr>
                <p:cNvPicPr/>
                <p:nvPr/>
              </p:nvPicPr>
              <p:blipFill>
                <a:blip r:embed="rId81"/>
                <a:stretch>
                  <a:fillRect/>
                </a:stretch>
              </p:blipFill>
              <p:spPr>
                <a:xfrm>
                  <a:off x="2952501" y="468118"/>
                  <a:ext cx="237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05" name="잉크 8204">
                  <a:extLst>
                    <a:ext uri="{FF2B5EF4-FFF2-40B4-BE49-F238E27FC236}">
                      <a16:creationId xmlns:a16="http://schemas.microsoft.com/office/drawing/2014/main" id="{CC6FBA7E-1B79-43B3-9235-1EC261083958}"/>
                    </a:ext>
                  </a:extLst>
                </p14:cNvPr>
                <p14:cNvContentPartPr/>
                <p14:nvPr/>
              </p14:nvContentPartPr>
              <p14:xfrm>
                <a:off x="3311781" y="307198"/>
                <a:ext cx="309960" cy="597240"/>
              </p14:xfrm>
            </p:contentPart>
          </mc:Choice>
          <mc:Fallback>
            <p:pic>
              <p:nvPicPr>
                <p:cNvPr id="8205" name="잉크 8204">
                  <a:extLst>
                    <a:ext uri="{FF2B5EF4-FFF2-40B4-BE49-F238E27FC236}">
                      <a16:creationId xmlns:a16="http://schemas.microsoft.com/office/drawing/2014/main" id="{CC6FBA7E-1B79-43B3-9235-1EC261083958}"/>
                    </a:ext>
                  </a:extLst>
                </p:cNvPr>
                <p:cNvPicPr/>
                <p:nvPr/>
              </p:nvPicPr>
              <p:blipFill>
                <a:blip r:embed="rId83"/>
                <a:stretch>
                  <a:fillRect/>
                </a:stretch>
              </p:blipFill>
              <p:spPr>
                <a:xfrm>
                  <a:off x="3293781" y="289558"/>
                  <a:ext cx="34560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206" name="잉크 8205">
                  <a:extLst>
                    <a:ext uri="{FF2B5EF4-FFF2-40B4-BE49-F238E27FC236}">
                      <a16:creationId xmlns:a16="http://schemas.microsoft.com/office/drawing/2014/main" id="{B1D94FDB-258B-4FAC-9E32-910395D61228}"/>
                    </a:ext>
                  </a:extLst>
                </p14:cNvPr>
                <p14:cNvContentPartPr/>
                <p14:nvPr/>
              </p14:nvContentPartPr>
              <p14:xfrm>
                <a:off x="3764661" y="367678"/>
                <a:ext cx="84600" cy="183600"/>
              </p14:xfrm>
            </p:contentPart>
          </mc:Choice>
          <mc:Fallback>
            <p:pic>
              <p:nvPicPr>
                <p:cNvPr id="8206" name="잉크 8205">
                  <a:extLst>
                    <a:ext uri="{FF2B5EF4-FFF2-40B4-BE49-F238E27FC236}">
                      <a16:creationId xmlns:a16="http://schemas.microsoft.com/office/drawing/2014/main" id="{B1D94FDB-258B-4FAC-9E32-910395D61228}"/>
                    </a:ext>
                  </a:extLst>
                </p:cNvPr>
                <p:cNvPicPr/>
                <p:nvPr/>
              </p:nvPicPr>
              <p:blipFill>
                <a:blip r:embed="rId85"/>
                <a:stretch>
                  <a:fillRect/>
                </a:stretch>
              </p:blipFill>
              <p:spPr>
                <a:xfrm>
                  <a:off x="3747021" y="349678"/>
                  <a:ext cx="120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07" name="잉크 8206">
                  <a:extLst>
                    <a:ext uri="{FF2B5EF4-FFF2-40B4-BE49-F238E27FC236}">
                      <a16:creationId xmlns:a16="http://schemas.microsoft.com/office/drawing/2014/main" id="{F6D5B90E-99B9-40DF-954A-C214655C810F}"/>
                    </a:ext>
                  </a:extLst>
                </p14:cNvPr>
                <p14:cNvContentPartPr/>
                <p14:nvPr/>
              </p14:nvContentPartPr>
              <p14:xfrm>
                <a:off x="3852501" y="352558"/>
                <a:ext cx="172080" cy="165600"/>
              </p14:xfrm>
            </p:contentPart>
          </mc:Choice>
          <mc:Fallback>
            <p:pic>
              <p:nvPicPr>
                <p:cNvPr id="8207" name="잉크 8206">
                  <a:extLst>
                    <a:ext uri="{FF2B5EF4-FFF2-40B4-BE49-F238E27FC236}">
                      <a16:creationId xmlns:a16="http://schemas.microsoft.com/office/drawing/2014/main" id="{F6D5B90E-99B9-40DF-954A-C214655C810F}"/>
                    </a:ext>
                  </a:extLst>
                </p:cNvPr>
                <p:cNvPicPr/>
                <p:nvPr/>
              </p:nvPicPr>
              <p:blipFill>
                <a:blip r:embed="rId87"/>
                <a:stretch>
                  <a:fillRect/>
                </a:stretch>
              </p:blipFill>
              <p:spPr>
                <a:xfrm>
                  <a:off x="3834861" y="334558"/>
                  <a:ext cx="207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08" name="잉크 8207">
                  <a:extLst>
                    <a:ext uri="{FF2B5EF4-FFF2-40B4-BE49-F238E27FC236}">
                      <a16:creationId xmlns:a16="http://schemas.microsoft.com/office/drawing/2014/main" id="{1E37C8D5-DD67-4422-BA83-E5DA7540E753}"/>
                    </a:ext>
                  </a:extLst>
                </p14:cNvPr>
                <p14:cNvContentPartPr/>
                <p14:nvPr/>
              </p14:nvContentPartPr>
              <p14:xfrm>
                <a:off x="3763221" y="621478"/>
                <a:ext cx="189000" cy="219960"/>
              </p14:xfrm>
            </p:contentPart>
          </mc:Choice>
          <mc:Fallback>
            <p:pic>
              <p:nvPicPr>
                <p:cNvPr id="8208" name="잉크 8207">
                  <a:extLst>
                    <a:ext uri="{FF2B5EF4-FFF2-40B4-BE49-F238E27FC236}">
                      <a16:creationId xmlns:a16="http://schemas.microsoft.com/office/drawing/2014/main" id="{1E37C8D5-DD67-4422-BA83-E5DA7540E753}"/>
                    </a:ext>
                  </a:extLst>
                </p:cNvPr>
                <p:cNvPicPr/>
                <p:nvPr/>
              </p:nvPicPr>
              <p:blipFill>
                <a:blip r:embed="rId89"/>
                <a:stretch>
                  <a:fillRect/>
                </a:stretch>
              </p:blipFill>
              <p:spPr>
                <a:xfrm>
                  <a:off x="3745581" y="603838"/>
                  <a:ext cx="224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209" name="잉크 8208">
                  <a:extLst>
                    <a:ext uri="{FF2B5EF4-FFF2-40B4-BE49-F238E27FC236}">
                      <a16:creationId xmlns:a16="http://schemas.microsoft.com/office/drawing/2014/main" id="{5058C910-96A8-472A-A6DD-7F90E9765C70}"/>
                    </a:ext>
                  </a:extLst>
                </p14:cNvPr>
                <p14:cNvContentPartPr/>
                <p14:nvPr/>
              </p14:nvContentPartPr>
              <p14:xfrm>
                <a:off x="3891741" y="736678"/>
                <a:ext cx="128520" cy="114480"/>
              </p14:xfrm>
            </p:contentPart>
          </mc:Choice>
          <mc:Fallback>
            <p:pic>
              <p:nvPicPr>
                <p:cNvPr id="8209" name="잉크 8208">
                  <a:extLst>
                    <a:ext uri="{FF2B5EF4-FFF2-40B4-BE49-F238E27FC236}">
                      <a16:creationId xmlns:a16="http://schemas.microsoft.com/office/drawing/2014/main" id="{5058C910-96A8-472A-A6DD-7F90E9765C70}"/>
                    </a:ext>
                  </a:extLst>
                </p:cNvPr>
                <p:cNvPicPr/>
                <p:nvPr/>
              </p:nvPicPr>
              <p:blipFill>
                <a:blip r:embed="rId91"/>
                <a:stretch>
                  <a:fillRect/>
                </a:stretch>
              </p:blipFill>
              <p:spPr>
                <a:xfrm>
                  <a:off x="3873741" y="718678"/>
                  <a:ext cx="164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10" name="잉크 8209">
                  <a:extLst>
                    <a:ext uri="{FF2B5EF4-FFF2-40B4-BE49-F238E27FC236}">
                      <a16:creationId xmlns:a16="http://schemas.microsoft.com/office/drawing/2014/main" id="{ABC274F7-FBC7-4AEA-AA70-3C7D348B3DFD}"/>
                    </a:ext>
                  </a:extLst>
                </p14:cNvPr>
                <p14:cNvContentPartPr/>
                <p14:nvPr/>
              </p14:nvContentPartPr>
              <p14:xfrm>
                <a:off x="4172541" y="492958"/>
                <a:ext cx="198720" cy="94680"/>
              </p14:xfrm>
            </p:contentPart>
          </mc:Choice>
          <mc:Fallback>
            <p:pic>
              <p:nvPicPr>
                <p:cNvPr id="8210" name="잉크 8209">
                  <a:extLst>
                    <a:ext uri="{FF2B5EF4-FFF2-40B4-BE49-F238E27FC236}">
                      <a16:creationId xmlns:a16="http://schemas.microsoft.com/office/drawing/2014/main" id="{ABC274F7-FBC7-4AEA-AA70-3C7D348B3DFD}"/>
                    </a:ext>
                  </a:extLst>
                </p:cNvPr>
                <p:cNvPicPr/>
                <p:nvPr/>
              </p:nvPicPr>
              <p:blipFill>
                <a:blip r:embed="rId93"/>
                <a:stretch>
                  <a:fillRect/>
                </a:stretch>
              </p:blipFill>
              <p:spPr>
                <a:xfrm>
                  <a:off x="4154541" y="475318"/>
                  <a:ext cx="234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11" name="잉크 8210">
                  <a:extLst>
                    <a:ext uri="{FF2B5EF4-FFF2-40B4-BE49-F238E27FC236}">
                      <a16:creationId xmlns:a16="http://schemas.microsoft.com/office/drawing/2014/main" id="{9111DEA1-8B0B-4484-A4F1-465B81EDA1B9}"/>
                    </a:ext>
                  </a:extLst>
                </p14:cNvPr>
                <p14:cNvContentPartPr/>
                <p14:nvPr/>
              </p14:nvContentPartPr>
              <p14:xfrm>
                <a:off x="4196301" y="404758"/>
                <a:ext cx="195120" cy="401040"/>
              </p14:xfrm>
            </p:contentPart>
          </mc:Choice>
          <mc:Fallback>
            <p:pic>
              <p:nvPicPr>
                <p:cNvPr id="8211" name="잉크 8210">
                  <a:extLst>
                    <a:ext uri="{FF2B5EF4-FFF2-40B4-BE49-F238E27FC236}">
                      <a16:creationId xmlns:a16="http://schemas.microsoft.com/office/drawing/2014/main" id="{9111DEA1-8B0B-4484-A4F1-465B81EDA1B9}"/>
                    </a:ext>
                  </a:extLst>
                </p:cNvPr>
                <p:cNvPicPr/>
                <p:nvPr/>
              </p:nvPicPr>
              <p:blipFill>
                <a:blip r:embed="rId95"/>
                <a:stretch>
                  <a:fillRect/>
                </a:stretch>
              </p:blipFill>
              <p:spPr>
                <a:xfrm>
                  <a:off x="4178301" y="387118"/>
                  <a:ext cx="2307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13" name="잉크 8212">
                  <a:extLst>
                    <a:ext uri="{FF2B5EF4-FFF2-40B4-BE49-F238E27FC236}">
                      <a16:creationId xmlns:a16="http://schemas.microsoft.com/office/drawing/2014/main" id="{19299FED-AC3C-400E-9D7F-AA11E99D5D55}"/>
                    </a:ext>
                  </a:extLst>
                </p14:cNvPr>
                <p14:cNvContentPartPr/>
                <p14:nvPr/>
              </p14:nvContentPartPr>
              <p14:xfrm>
                <a:off x="4843221" y="213598"/>
                <a:ext cx="326520" cy="561600"/>
              </p14:xfrm>
            </p:contentPart>
          </mc:Choice>
          <mc:Fallback>
            <p:pic>
              <p:nvPicPr>
                <p:cNvPr id="8213" name="잉크 8212">
                  <a:extLst>
                    <a:ext uri="{FF2B5EF4-FFF2-40B4-BE49-F238E27FC236}">
                      <a16:creationId xmlns:a16="http://schemas.microsoft.com/office/drawing/2014/main" id="{19299FED-AC3C-400E-9D7F-AA11E99D5D55}"/>
                    </a:ext>
                  </a:extLst>
                </p:cNvPr>
                <p:cNvPicPr/>
                <p:nvPr/>
              </p:nvPicPr>
              <p:blipFill>
                <a:blip r:embed="rId97"/>
                <a:stretch>
                  <a:fillRect/>
                </a:stretch>
              </p:blipFill>
              <p:spPr>
                <a:xfrm>
                  <a:off x="4825581" y="195958"/>
                  <a:ext cx="36216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14" name="잉크 8213">
                  <a:extLst>
                    <a:ext uri="{FF2B5EF4-FFF2-40B4-BE49-F238E27FC236}">
                      <a16:creationId xmlns:a16="http://schemas.microsoft.com/office/drawing/2014/main" id="{6C02C4E8-C19C-4B5E-A37D-E940376F24DA}"/>
                    </a:ext>
                  </a:extLst>
                </p14:cNvPr>
                <p14:cNvContentPartPr/>
                <p14:nvPr/>
              </p14:nvContentPartPr>
              <p14:xfrm>
                <a:off x="4804341" y="318718"/>
                <a:ext cx="534240" cy="493560"/>
              </p14:xfrm>
            </p:contentPart>
          </mc:Choice>
          <mc:Fallback>
            <p:pic>
              <p:nvPicPr>
                <p:cNvPr id="8214" name="잉크 8213">
                  <a:extLst>
                    <a:ext uri="{FF2B5EF4-FFF2-40B4-BE49-F238E27FC236}">
                      <a16:creationId xmlns:a16="http://schemas.microsoft.com/office/drawing/2014/main" id="{6C02C4E8-C19C-4B5E-A37D-E940376F24DA}"/>
                    </a:ext>
                  </a:extLst>
                </p:cNvPr>
                <p:cNvPicPr/>
                <p:nvPr/>
              </p:nvPicPr>
              <p:blipFill>
                <a:blip r:embed="rId99"/>
                <a:stretch>
                  <a:fillRect/>
                </a:stretch>
              </p:blipFill>
              <p:spPr>
                <a:xfrm>
                  <a:off x="4786701" y="301078"/>
                  <a:ext cx="56988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16" name="잉크 8215">
                  <a:extLst>
                    <a:ext uri="{FF2B5EF4-FFF2-40B4-BE49-F238E27FC236}">
                      <a16:creationId xmlns:a16="http://schemas.microsoft.com/office/drawing/2014/main" id="{FDFE03D2-5EDE-4791-B595-506A6668D82A}"/>
                    </a:ext>
                  </a:extLst>
                </p14:cNvPr>
                <p14:cNvContentPartPr/>
                <p14:nvPr/>
              </p14:nvContentPartPr>
              <p14:xfrm>
                <a:off x="4933581" y="618598"/>
                <a:ext cx="617040" cy="360000"/>
              </p14:xfrm>
            </p:contentPart>
          </mc:Choice>
          <mc:Fallback>
            <p:pic>
              <p:nvPicPr>
                <p:cNvPr id="8216" name="잉크 8215">
                  <a:extLst>
                    <a:ext uri="{FF2B5EF4-FFF2-40B4-BE49-F238E27FC236}">
                      <a16:creationId xmlns:a16="http://schemas.microsoft.com/office/drawing/2014/main" id="{FDFE03D2-5EDE-4791-B595-506A6668D82A}"/>
                    </a:ext>
                  </a:extLst>
                </p:cNvPr>
                <p:cNvPicPr/>
                <p:nvPr/>
              </p:nvPicPr>
              <p:blipFill>
                <a:blip r:embed="rId101"/>
                <a:stretch>
                  <a:fillRect/>
                </a:stretch>
              </p:blipFill>
              <p:spPr>
                <a:xfrm>
                  <a:off x="4915581" y="600958"/>
                  <a:ext cx="6526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17" name="잉크 8216">
                  <a:extLst>
                    <a:ext uri="{FF2B5EF4-FFF2-40B4-BE49-F238E27FC236}">
                      <a16:creationId xmlns:a16="http://schemas.microsoft.com/office/drawing/2014/main" id="{6EDD96A6-DF8E-405E-827D-3EBB1EB85EFF}"/>
                    </a:ext>
                  </a:extLst>
                </p14:cNvPr>
                <p14:cNvContentPartPr/>
                <p14:nvPr/>
              </p14:nvContentPartPr>
              <p14:xfrm>
                <a:off x="4537221" y="142678"/>
                <a:ext cx="333360" cy="448560"/>
              </p14:xfrm>
            </p:contentPart>
          </mc:Choice>
          <mc:Fallback>
            <p:pic>
              <p:nvPicPr>
                <p:cNvPr id="8217" name="잉크 8216">
                  <a:extLst>
                    <a:ext uri="{FF2B5EF4-FFF2-40B4-BE49-F238E27FC236}">
                      <a16:creationId xmlns:a16="http://schemas.microsoft.com/office/drawing/2014/main" id="{6EDD96A6-DF8E-405E-827D-3EBB1EB85EFF}"/>
                    </a:ext>
                  </a:extLst>
                </p:cNvPr>
                <p:cNvPicPr/>
                <p:nvPr/>
              </p:nvPicPr>
              <p:blipFill>
                <a:blip r:embed="rId103"/>
                <a:stretch>
                  <a:fillRect/>
                </a:stretch>
              </p:blipFill>
              <p:spPr>
                <a:xfrm>
                  <a:off x="4519581" y="125038"/>
                  <a:ext cx="3690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219" name="잉크 8218">
                  <a:extLst>
                    <a:ext uri="{FF2B5EF4-FFF2-40B4-BE49-F238E27FC236}">
                      <a16:creationId xmlns:a16="http://schemas.microsoft.com/office/drawing/2014/main" id="{D56EF579-0F82-4888-B6BF-7EC7CCA8FF85}"/>
                    </a:ext>
                  </a:extLst>
                </p14:cNvPr>
                <p14:cNvContentPartPr/>
                <p14:nvPr/>
              </p14:nvContentPartPr>
              <p14:xfrm>
                <a:off x="4623621" y="729838"/>
                <a:ext cx="176760" cy="214560"/>
              </p14:xfrm>
            </p:contentPart>
          </mc:Choice>
          <mc:Fallback>
            <p:pic>
              <p:nvPicPr>
                <p:cNvPr id="8219" name="잉크 8218">
                  <a:extLst>
                    <a:ext uri="{FF2B5EF4-FFF2-40B4-BE49-F238E27FC236}">
                      <a16:creationId xmlns:a16="http://schemas.microsoft.com/office/drawing/2014/main" id="{D56EF579-0F82-4888-B6BF-7EC7CCA8FF85}"/>
                    </a:ext>
                  </a:extLst>
                </p:cNvPr>
                <p:cNvPicPr/>
                <p:nvPr/>
              </p:nvPicPr>
              <p:blipFill>
                <a:blip r:embed="rId105"/>
                <a:stretch>
                  <a:fillRect/>
                </a:stretch>
              </p:blipFill>
              <p:spPr>
                <a:xfrm>
                  <a:off x="4605621" y="711838"/>
                  <a:ext cx="212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20" name="잉크 8219">
                  <a:extLst>
                    <a:ext uri="{FF2B5EF4-FFF2-40B4-BE49-F238E27FC236}">
                      <a16:creationId xmlns:a16="http://schemas.microsoft.com/office/drawing/2014/main" id="{3703546C-236C-40A9-82CF-7D78D323D1BC}"/>
                    </a:ext>
                  </a:extLst>
                </p14:cNvPr>
                <p14:cNvContentPartPr/>
                <p14:nvPr/>
              </p14:nvContentPartPr>
              <p14:xfrm>
                <a:off x="5322021" y="123958"/>
                <a:ext cx="195120" cy="197640"/>
              </p14:xfrm>
            </p:contentPart>
          </mc:Choice>
          <mc:Fallback>
            <p:pic>
              <p:nvPicPr>
                <p:cNvPr id="8220" name="잉크 8219">
                  <a:extLst>
                    <a:ext uri="{FF2B5EF4-FFF2-40B4-BE49-F238E27FC236}">
                      <a16:creationId xmlns:a16="http://schemas.microsoft.com/office/drawing/2014/main" id="{3703546C-236C-40A9-82CF-7D78D323D1BC}"/>
                    </a:ext>
                  </a:extLst>
                </p:cNvPr>
                <p:cNvPicPr/>
                <p:nvPr/>
              </p:nvPicPr>
              <p:blipFill>
                <a:blip r:embed="rId107"/>
                <a:stretch>
                  <a:fillRect/>
                </a:stretch>
              </p:blipFill>
              <p:spPr>
                <a:xfrm>
                  <a:off x="5304021" y="106318"/>
                  <a:ext cx="2307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22" name="잉크 8221">
                  <a:extLst>
                    <a:ext uri="{FF2B5EF4-FFF2-40B4-BE49-F238E27FC236}">
                      <a16:creationId xmlns:a16="http://schemas.microsoft.com/office/drawing/2014/main" id="{9C4855B5-81E0-4740-80E9-6C51456CE71E}"/>
                    </a:ext>
                  </a:extLst>
                </p14:cNvPr>
                <p14:cNvContentPartPr/>
                <p14:nvPr/>
              </p14:nvContentPartPr>
              <p14:xfrm>
                <a:off x="6051381" y="144838"/>
                <a:ext cx="82440" cy="173880"/>
              </p14:xfrm>
            </p:contentPart>
          </mc:Choice>
          <mc:Fallback>
            <p:pic>
              <p:nvPicPr>
                <p:cNvPr id="8222" name="잉크 8221">
                  <a:extLst>
                    <a:ext uri="{FF2B5EF4-FFF2-40B4-BE49-F238E27FC236}">
                      <a16:creationId xmlns:a16="http://schemas.microsoft.com/office/drawing/2014/main" id="{9C4855B5-81E0-4740-80E9-6C51456CE71E}"/>
                    </a:ext>
                  </a:extLst>
                </p:cNvPr>
                <p:cNvPicPr/>
                <p:nvPr/>
              </p:nvPicPr>
              <p:blipFill>
                <a:blip r:embed="rId109"/>
                <a:stretch>
                  <a:fillRect/>
                </a:stretch>
              </p:blipFill>
              <p:spPr>
                <a:xfrm>
                  <a:off x="6033381" y="126838"/>
                  <a:ext cx="118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23" name="잉크 8222">
                  <a:extLst>
                    <a:ext uri="{FF2B5EF4-FFF2-40B4-BE49-F238E27FC236}">
                      <a16:creationId xmlns:a16="http://schemas.microsoft.com/office/drawing/2014/main" id="{402E5078-7FAD-43FE-8EE4-16E4DD262F77}"/>
                    </a:ext>
                  </a:extLst>
                </p14:cNvPr>
                <p14:cNvContentPartPr/>
                <p14:nvPr/>
              </p14:nvContentPartPr>
              <p14:xfrm>
                <a:off x="5958141" y="405478"/>
                <a:ext cx="253800" cy="209520"/>
              </p14:xfrm>
            </p:contentPart>
          </mc:Choice>
          <mc:Fallback>
            <p:pic>
              <p:nvPicPr>
                <p:cNvPr id="8223" name="잉크 8222">
                  <a:extLst>
                    <a:ext uri="{FF2B5EF4-FFF2-40B4-BE49-F238E27FC236}">
                      <a16:creationId xmlns:a16="http://schemas.microsoft.com/office/drawing/2014/main" id="{402E5078-7FAD-43FE-8EE4-16E4DD262F77}"/>
                    </a:ext>
                  </a:extLst>
                </p:cNvPr>
                <p:cNvPicPr/>
                <p:nvPr/>
              </p:nvPicPr>
              <p:blipFill>
                <a:blip r:embed="rId111"/>
                <a:stretch>
                  <a:fillRect/>
                </a:stretch>
              </p:blipFill>
              <p:spPr>
                <a:xfrm>
                  <a:off x="5940501" y="387478"/>
                  <a:ext cx="289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24" name="잉크 8223">
                  <a:extLst>
                    <a:ext uri="{FF2B5EF4-FFF2-40B4-BE49-F238E27FC236}">
                      <a16:creationId xmlns:a16="http://schemas.microsoft.com/office/drawing/2014/main" id="{97390D15-DE3B-4393-A257-67750B7FF3CA}"/>
                    </a:ext>
                  </a:extLst>
                </p14:cNvPr>
                <p14:cNvContentPartPr/>
                <p14:nvPr/>
              </p14:nvContentPartPr>
              <p14:xfrm>
                <a:off x="6223101" y="242398"/>
                <a:ext cx="283680" cy="456840"/>
              </p14:xfrm>
            </p:contentPart>
          </mc:Choice>
          <mc:Fallback>
            <p:pic>
              <p:nvPicPr>
                <p:cNvPr id="8224" name="잉크 8223">
                  <a:extLst>
                    <a:ext uri="{FF2B5EF4-FFF2-40B4-BE49-F238E27FC236}">
                      <a16:creationId xmlns:a16="http://schemas.microsoft.com/office/drawing/2014/main" id="{97390D15-DE3B-4393-A257-67750B7FF3CA}"/>
                    </a:ext>
                  </a:extLst>
                </p:cNvPr>
                <p:cNvPicPr/>
                <p:nvPr/>
              </p:nvPicPr>
              <p:blipFill>
                <a:blip r:embed="rId113"/>
                <a:stretch>
                  <a:fillRect/>
                </a:stretch>
              </p:blipFill>
              <p:spPr>
                <a:xfrm>
                  <a:off x="6205461" y="224758"/>
                  <a:ext cx="31932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25" name="잉크 8224">
                  <a:extLst>
                    <a:ext uri="{FF2B5EF4-FFF2-40B4-BE49-F238E27FC236}">
                      <a16:creationId xmlns:a16="http://schemas.microsoft.com/office/drawing/2014/main" id="{189F5B44-EACB-45A5-8034-E67DE5F571C7}"/>
                    </a:ext>
                  </a:extLst>
                </p14:cNvPr>
                <p14:cNvContentPartPr/>
                <p14:nvPr/>
              </p14:nvContentPartPr>
              <p14:xfrm>
                <a:off x="6506061" y="441838"/>
                <a:ext cx="70920" cy="186480"/>
              </p14:xfrm>
            </p:contentPart>
          </mc:Choice>
          <mc:Fallback>
            <p:pic>
              <p:nvPicPr>
                <p:cNvPr id="8225" name="잉크 8224">
                  <a:extLst>
                    <a:ext uri="{FF2B5EF4-FFF2-40B4-BE49-F238E27FC236}">
                      <a16:creationId xmlns:a16="http://schemas.microsoft.com/office/drawing/2014/main" id="{189F5B44-EACB-45A5-8034-E67DE5F571C7}"/>
                    </a:ext>
                  </a:extLst>
                </p:cNvPr>
                <p:cNvPicPr/>
                <p:nvPr/>
              </p:nvPicPr>
              <p:blipFill>
                <a:blip r:embed="rId115"/>
                <a:stretch>
                  <a:fillRect/>
                </a:stretch>
              </p:blipFill>
              <p:spPr>
                <a:xfrm>
                  <a:off x="6488061" y="424198"/>
                  <a:ext cx="106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26" name="잉크 8225">
                  <a:extLst>
                    <a:ext uri="{FF2B5EF4-FFF2-40B4-BE49-F238E27FC236}">
                      <a16:creationId xmlns:a16="http://schemas.microsoft.com/office/drawing/2014/main" id="{D10CD6FF-2BC6-4A88-8BDC-D20DDD0F6D1A}"/>
                    </a:ext>
                  </a:extLst>
                </p14:cNvPr>
                <p14:cNvContentPartPr/>
                <p14:nvPr/>
              </p14:nvContentPartPr>
              <p14:xfrm>
                <a:off x="5791821" y="33238"/>
                <a:ext cx="982080" cy="888480"/>
              </p14:xfrm>
            </p:contentPart>
          </mc:Choice>
          <mc:Fallback>
            <p:pic>
              <p:nvPicPr>
                <p:cNvPr id="8226" name="잉크 8225">
                  <a:extLst>
                    <a:ext uri="{FF2B5EF4-FFF2-40B4-BE49-F238E27FC236}">
                      <a16:creationId xmlns:a16="http://schemas.microsoft.com/office/drawing/2014/main" id="{D10CD6FF-2BC6-4A88-8BDC-D20DDD0F6D1A}"/>
                    </a:ext>
                  </a:extLst>
                </p:cNvPr>
                <p:cNvPicPr/>
                <p:nvPr/>
              </p:nvPicPr>
              <p:blipFill>
                <a:blip r:embed="rId117"/>
                <a:stretch>
                  <a:fillRect/>
                </a:stretch>
              </p:blipFill>
              <p:spPr>
                <a:xfrm>
                  <a:off x="5773821" y="15238"/>
                  <a:ext cx="1017720" cy="924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27" name="잉크 8226">
                  <a:extLst>
                    <a:ext uri="{FF2B5EF4-FFF2-40B4-BE49-F238E27FC236}">
                      <a16:creationId xmlns:a16="http://schemas.microsoft.com/office/drawing/2014/main" id="{7C2863E5-9B94-4860-B9C4-AB1F74E5DBD8}"/>
                    </a:ext>
                  </a:extLst>
                </p14:cNvPr>
                <p14:cNvContentPartPr/>
                <p14:nvPr/>
              </p14:nvContentPartPr>
              <p14:xfrm>
                <a:off x="6556821" y="431398"/>
                <a:ext cx="134280" cy="169920"/>
              </p14:xfrm>
            </p:contentPart>
          </mc:Choice>
          <mc:Fallback>
            <p:pic>
              <p:nvPicPr>
                <p:cNvPr id="8227" name="잉크 8226">
                  <a:extLst>
                    <a:ext uri="{FF2B5EF4-FFF2-40B4-BE49-F238E27FC236}">
                      <a16:creationId xmlns:a16="http://schemas.microsoft.com/office/drawing/2014/main" id="{7C2863E5-9B94-4860-B9C4-AB1F74E5DBD8}"/>
                    </a:ext>
                  </a:extLst>
                </p:cNvPr>
                <p:cNvPicPr/>
                <p:nvPr/>
              </p:nvPicPr>
              <p:blipFill>
                <a:blip r:embed="rId119"/>
                <a:stretch>
                  <a:fillRect/>
                </a:stretch>
              </p:blipFill>
              <p:spPr>
                <a:xfrm>
                  <a:off x="6539181" y="413398"/>
                  <a:ext cx="169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29" name="잉크 8228">
                  <a:extLst>
                    <a:ext uri="{FF2B5EF4-FFF2-40B4-BE49-F238E27FC236}">
                      <a16:creationId xmlns:a16="http://schemas.microsoft.com/office/drawing/2014/main" id="{252F1A6B-9ABB-43A7-B818-26AEDD8297F3}"/>
                    </a:ext>
                  </a:extLst>
                </p14:cNvPr>
                <p14:cNvContentPartPr/>
                <p14:nvPr/>
              </p14:nvContentPartPr>
              <p14:xfrm>
                <a:off x="7349541" y="356518"/>
                <a:ext cx="118800" cy="309600"/>
              </p14:xfrm>
            </p:contentPart>
          </mc:Choice>
          <mc:Fallback>
            <p:pic>
              <p:nvPicPr>
                <p:cNvPr id="8229" name="잉크 8228">
                  <a:extLst>
                    <a:ext uri="{FF2B5EF4-FFF2-40B4-BE49-F238E27FC236}">
                      <a16:creationId xmlns:a16="http://schemas.microsoft.com/office/drawing/2014/main" id="{252F1A6B-9ABB-43A7-B818-26AEDD8297F3}"/>
                    </a:ext>
                  </a:extLst>
                </p:cNvPr>
                <p:cNvPicPr/>
                <p:nvPr/>
              </p:nvPicPr>
              <p:blipFill>
                <a:blip r:embed="rId121"/>
                <a:stretch>
                  <a:fillRect/>
                </a:stretch>
              </p:blipFill>
              <p:spPr>
                <a:xfrm>
                  <a:off x="7331541" y="338878"/>
                  <a:ext cx="1544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30" name="잉크 8229">
                  <a:extLst>
                    <a:ext uri="{FF2B5EF4-FFF2-40B4-BE49-F238E27FC236}">
                      <a16:creationId xmlns:a16="http://schemas.microsoft.com/office/drawing/2014/main" id="{E793AB57-EE21-4A66-AC38-57961BB6DF56}"/>
                    </a:ext>
                  </a:extLst>
                </p14:cNvPr>
                <p14:cNvContentPartPr/>
                <p14:nvPr/>
              </p14:nvContentPartPr>
              <p14:xfrm>
                <a:off x="7475901" y="430678"/>
                <a:ext cx="176760" cy="69480"/>
              </p14:xfrm>
            </p:contentPart>
          </mc:Choice>
          <mc:Fallback>
            <p:pic>
              <p:nvPicPr>
                <p:cNvPr id="8230" name="잉크 8229">
                  <a:extLst>
                    <a:ext uri="{FF2B5EF4-FFF2-40B4-BE49-F238E27FC236}">
                      <a16:creationId xmlns:a16="http://schemas.microsoft.com/office/drawing/2014/main" id="{E793AB57-EE21-4A66-AC38-57961BB6DF56}"/>
                    </a:ext>
                  </a:extLst>
                </p:cNvPr>
                <p:cNvPicPr/>
                <p:nvPr/>
              </p:nvPicPr>
              <p:blipFill>
                <a:blip r:embed="rId123"/>
                <a:stretch>
                  <a:fillRect/>
                </a:stretch>
              </p:blipFill>
              <p:spPr>
                <a:xfrm>
                  <a:off x="7458261" y="413038"/>
                  <a:ext cx="212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31" name="잉크 8230">
                  <a:extLst>
                    <a:ext uri="{FF2B5EF4-FFF2-40B4-BE49-F238E27FC236}">
                      <a16:creationId xmlns:a16="http://schemas.microsoft.com/office/drawing/2014/main" id="{1B104F41-64DD-42CC-8E3B-6A25424E9824}"/>
                    </a:ext>
                  </a:extLst>
                </p14:cNvPr>
                <p14:cNvContentPartPr/>
                <p14:nvPr/>
              </p14:nvContentPartPr>
              <p14:xfrm>
                <a:off x="7497861" y="470278"/>
                <a:ext cx="338400" cy="268920"/>
              </p14:xfrm>
            </p:contentPart>
          </mc:Choice>
          <mc:Fallback>
            <p:pic>
              <p:nvPicPr>
                <p:cNvPr id="8231" name="잉크 8230">
                  <a:extLst>
                    <a:ext uri="{FF2B5EF4-FFF2-40B4-BE49-F238E27FC236}">
                      <a16:creationId xmlns:a16="http://schemas.microsoft.com/office/drawing/2014/main" id="{1B104F41-64DD-42CC-8E3B-6A25424E9824}"/>
                    </a:ext>
                  </a:extLst>
                </p:cNvPr>
                <p:cNvPicPr/>
                <p:nvPr/>
              </p:nvPicPr>
              <p:blipFill>
                <a:blip r:embed="rId125"/>
                <a:stretch>
                  <a:fillRect/>
                </a:stretch>
              </p:blipFill>
              <p:spPr>
                <a:xfrm>
                  <a:off x="7480221" y="452638"/>
                  <a:ext cx="3740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32" name="잉크 8231">
                  <a:extLst>
                    <a:ext uri="{FF2B5EF4-FFF2-40B4-BE49-F238E27FC236}">
                      <a16:creationId xmlns:a16="http://schemas.microsoft.com/office/drawing/2014/main" id="{99460DE8-57D1-4393-9C82-E001A4FF5601}"/>
                    </a:ext>
                  </a:extLst>
                </p14:cNvPr>
                <p14:cNvContentPartPr/>
                <p14:nvPr/>
              </p14:nvContentPartPr>
              <p14:xfrm>
                <a:off x="7666341" y="210718"/>
                <a:ext cx="172800" cy="244800"/>
              </p14:xfrm>
            </p:contentPart>
          </mc:Choice>
          <mc:Fallback>
            <p:pic>
              <p:nvPicPr>
                <p:cNvPr id="8232" name="잉크 8231">
                  <a:extLst>
                    <a:ext uri="{FF2B5EF4-FFF2-40B4-BE49-F238E27FC236}">
                      <a16:creationId xmlns:a16="http://schemas.microsoft.com/office/drawing/2014/main" id="{99460DE8-57D1-4393-9C82-E001A4FF5601}"/>
                    </a:ext>
                  </a:extLst>
                </p:cNvPr>
                <p:cNvPicPr/>
                <p:nvPr/>
              </p:nvPicPr>
              <p:blipFill>
                <a:blip r:embed="rId127"/>
                <a:stretch>
                  <a:fillRect/>
                </a:stretch>
              </p:blipFill>
              <p:spPr>
                <a:xfrm>
                  <a:off x="7648701" y="192718"/>
                  <a:ext cx="2084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33" name="잉크 8232">
                  <a:extLst>
                    <a:ext uri="{FF2B5EF4-FFF2-40B4-BE49-F238E27FC236}">
                      <a16:creationId xmlns:a16="http://schemas.microsoft.com/office/drawing/2014/main" id="{5DF6644F-F99A-4960-8AD1-9A689087A673}"/>
                    </a:ext>
                  </a:extLst>
                </p14:cNvPr>
                <p14:cNvContentPartPr/>
                <p14:nvPr/>
              </p14:nvContentPartPr>
              <p14:xfrm>
                <a:off x="7759221" y="290998"/>
                <a:ext cx="191520" cy="270360"/>
              </p14:xfrm>
            </p:contentPart>
          </mc:Choice>
          <mc:Fallback>
            <p:pic>
              <p:nvPicPr>
                <p:cNvPr id="8233" name="잉크 8232">
                  <a:extLst>
                    <a:ext uri="{FF2B5EF4-FFF2-40B4-BE49-F238E27FC236}">
                      <a16:creationId xmlns:a16="http://schemas.microsoft.com/office/drawing/2014/main" id="{5DF6644F-F99A-4960-8AD1-9A689087A673}"/>
                    </a:ext>
                  </a:extLst>
                </p:cNvPr>
                <p:cNvPicPr/>
                <p:nvPr/>
              </p:nvPicPr>
              <p:blipFill>
                <a:blip r:embed="rId129"/>
                <a:stretch>
                  <a:fillRect/>
                </a:stretch>
              </p:blipFill>
              <p:spPr>
                <a:xfrm>
                  <a:off x="7741221" y="272998"/>
                  <a:ext cx="2271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34" name="잉크 8233">
                  <a:extLst>
                    <a:ext uri="{FF2B5EF4-FFF2-40B4-BE49-F238E27FC236}">
                      <a16:creationId xmlns:a16="http://schemas.microsoft.com/office/drawing/2014/main" id="{19F5CCBC-A67E-44F5-927D-0F66781CF1C8}"/>
                    </a:ext>
                  </a:extLst>
                </p14:cNvPr>
                <p14:cNvContentPartPr/>
                <p14:nvPr/>
              </p14:nvContentPartPr>
              <p14:xfrm>
                <a:off x="8030661" y="325198"/>
                <a:ext cx="265680" cy="115920"/>
              </p14:xfrm>
            </p:contentPart>
          </mc:Choice>
          <mc:Fallback>
            <p:pic>
              <p:nvPicPr>
                <p:cNvPr id="8234" name="잉크 8233">
                  <a:extLst>
                    <a:ext uri="{FF2B5EF4-FFF2-40B4-BE49-F238E27FC236}">
                      <a16:creationId xmlns:a16="http://schemas.microsoft.com/office/drawing/2014/main" id="{19F5CCBC-A67E-44F5-927D-0F66781CF1C8}"/>
                    </a:ext>
                  </a:extLst>
                </p:cNvPr>
                <p:cNvPicPr/>
                <p:nvPr/>
              </p:nvPicPr>
              <p:blipFill>
                <a:blip r:embed="rId131"/>
                <a:stretch>
                  <a:fillRect/>
                </a:stretch>
              </p:blipFill>
              <p:spPr>
                <a:xfrm>
                  <a:off x="8012661" y="307198"/>
                  <a:ext cx="301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35" name="잉크 8234">
                  <a:extLst>
                    <a:ext uri="{FF2B5EF4-FFF2-40B4-BE49-F238E27FC236}">
                      <a16:creationId xmlns:a16="http://schemas.microsoft.com/office/drawing/2014/main" id="{99CF8FD5-1B3A-4617-8E13-A35C689E2E86}"/>
                    </a:ext>
                  </a:extLst>
                </p14:cNvPr>
                <p14:cNvContentPartPr/>
                <p14:nvPr/>
              </p14:nvContentPartPr>
              <p14:xfrm>
                <a:off x="6883341" y="530758"/>
                <a:ext cx="424080" cy="257040"/>
              </p14:xfrm>
            </p:contentPart>
          </mc:Choice>
          <mc:Fallback>
            <p:pic>
              <p:nvPicPr>
                <p:cNvPr id="8235" name="잉크 8234">
                  <a:extLst>
                    <a:ext uri="{FF2B5EF4-FFF2-40B4-BE49-F238E27FC236}">
                      <a16:creationId xmlns:a16="http://schemas.microsoft.com/office/drawing/2014/main" id="{99CF8FD5-1B3A-4617-8E13-A35C689E2E86}"/>
                    </a:ext>
                  </a:extLst>
                </p:cNvPr>
                <p:cNvPicPr/>
                <p:nvPr/>
              </p:nvPicPr>
              <p:blipFill>
                <a:blip r:embed="rId133"/>
                <a:stretch>
                  <a:fillRect/>
                </a:stretch>
              </p:blipFill>
              <p:spPr>
                <a:xfrm>
                  <a:off x="6865341" y="513118"/>
                  <a:ext cx="459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37" name="잉크 8236">
                  <a:extLst>
                    <a:ext uri="{FF2B5EF4-FFF2-40B4-BE49-F238E27FC236}">
                      <a16:creationId xmlns:a16="http://schemas.microsoft.com/office/drawing/2014/main" id="{8502899B-3F41-4A53-BFE6-FFB97D31D395}"/>
                    </a:ext>
                  </a:extLst>
                </p14:cNvPr>
                <p14:cNvContentPartPr/>
                <p14:nvPr/>
              </p14:nvContentPartPr>
              <p14:xfrm>
                <a:off x="7811421" y="743518"/>
                <a:ext cx="225360" cy="185760"/>
              </p14:xfrm>
            </p:contentPart>
          </mc:Choice>
          <mc:Fallback>
            <p:pic>
              <p:nvPicPr>
                <p:cNvPr id="8237" name="잉크 8236">
                  <a:extLst>
                    <a:ext uri="{FF2B5EF4-FFF2-40B4-BE49-F238E27FC236}">
                      <a16:creationId xmlns:a16="http://schemas.microsoft.com/office/drawing/2014/main" id="{8502899B-3F41-4A53-BFE6-FFB97D31D395}"/>
                    </a:ext>
                  </a:extLst>
                </p:cNvPr>
                <p:cNvPicPr/>
                <p:nvPr/>
              </p:nvPicPr>
              <p:blipFill>
                <a:blip r:embed="rId135"/>
                <a:stretch>
                  <a:fillRect/>
                </a:stretch>
              </p:blipFill>
              <p:spPr>
                <a:xfrm>
                  <a:off x="7793421" y="725878"/>
                  <a:ext cx="261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38" name="잉크 8237">
                  <a:extLst>
                    <a:ext uri="{FF2B5EF4-FFF2-40B4-BE49-F238E27FC236}">
                      <a16:creationId xmlns:a16="http://schemas.microsoft.com/office/drawing/2014/main" id="{090A38E6-8EE1-4E79-AEA6-149D2F201469}"/>
                    </a:ext>
                  </a:extLst>
                </p14:cNvPr>
                <p14:cNvContentPartPr/>
                <p14:nvPr/>
              </p14:nvContentPartPr>
              <p14:xfrm>
                <a:off x="7983501" y="776638"/>
                <a:ext cx="125640" cy="212400"/>
              </p14:xfrm>
            </p:contentPart>
          </mc:Choice>
          <mc:Fallback>
            <p:pic>
              <p:nvPicPr>
                <p:cNvPr id="8238" name="잉크 8237">
                  <a:extLst>
                    <a:ext uri="{FF2B5EF4-FFF2-40B4-BE49-F238E27FC236}">
                      <a16:creationId xmlns:a16="http://schemas.microsoft.com/office/drawing/2014/main" id="{090A38E6-8EE1-4E79-AEA6-149D2F201469}"/>
                    </a:ext>
                  </a:extLst>
                </p:cNvPr>
                <p:cNvPicPr/>
                <p:nvPr/>
              </p:nvPicPr>
              <p:blipFill>
                <a:blip r:embed="rId137"/>
                <a:stretch>
                  <a:fillRect/>
                </a:stretch>
              </p:blipFill>
              <p:spPr>
                <a:xfrm>
                  <a:off x="7965861" y="758638"/>
                  <a:ext cx="161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40" name="잉크 8239">
                  <a:extLst>
                    <a:ext uri="{FF2B5EF4-FFF2-40B4-BE49-F238E27FC236}">
                      <a16:creationId xmlns:a16="http://schemas.microsoft.com/office/drawing/2014/main" id="{EEF5FDA6-DAD7-4948-AE26-5A3F5D14FB0D}"/>
                    </a:ext>
                  </a:extLst>
                </p14:cNvPr>
                <p14:cNvContentPartPr/>
                <p14:nvPr/>
              </p14:nvContentPartPr>
              <p14:xfrm>
                <a:off x="8249901" y="930358"/>
                <a:ext cx="48600" cy="173520"/>
              </p14:xfrm>
            </p:contentPart>
          </mc:Choice>
          <mc:Fallback>
            <p:pic>
              <p:nvPicPr>
                <p:cNvPr id="8240" name="잉크 8239">
                  <a:extLst>
                    <a:ext uri="{FF2B5EF4-FFF2-40B4-BE49-F238E27FC236}">
                      <a16:creationId xmlns:a16="http://schemas.microsoft.com/office/drawing/2014/main" id="{EEF5FDA6-DAD7-4948-AE26-5A3F5D14FB0D}"/>
                    </a:ext>
                  </a:extLst>
                </p:cNvPr>
                <p:cNvPicPr/>
                <p:nvPr/>
              </p:nvPicPr>
              <p:blipFill>
                <a:blip r:embed="rId139"/>
                <a:stretch>
                  <a:fillRect/>
                </a:stretch>
              </p:blipFill>
              <p:spPr>
                <a:xfrm>
                  <a:off x="8231901" y="912358"/>
                  <a:ext cx="84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41" name="잉크 8240">
                  <a:extLst>
                    <a:ext uri="{FF2B5EF4-FFF2-40B4-BE49-F238E27FC236}">
                      <a16:creationId xmlns:a16="http://schemas.microsoft.com/office/drawing/2014/main" id="{9EF466F6-AB99-4C4E-B46E-F5FDC73EACAF}"/>
                    </a:ext>
                  </a:extLst>
                </p14:cNvPr>
                <p14:cNvContentPartPr/>
                <p14:nvPr/>
              </p14:nvContentPartPr>
              <p14:xfrm>
                <a:off x="8176101" y="1146358"/>
                <a:ext cx="170280" cy="159120"/>
              </p14:xfrm>
            </p:contentPart>
          </mc:Choice>
          <mc:Fallback>
            <p:pic>
              <p:nvPicPr>
                <p:cNvPr id="8241" name="잉크 8240">
                  <a:extLst>
                    <a:ext uri="{FF2B5EF4-FFF2-40B4-BE49-F238E27FC236}">
                      <a16:creationId xmlns:a16="http://schemas.microsoft.com/office/drawing/2014/main" id="{9EF466F6-AB99-4C4E-B46E-F5FDC73EACAF}"/>
                    </a:ext>
                  </a:extLst>
                </p:cNvPr>
                <p:cNvPicPr/>
                <p:nvPr/>
              </p:nvPicPr>
              <p:blipFill>
                <a:blip r:embed="rId141"/>
                <a:stretch>
                  <a:fillRect/>
                </a:stretch>
              </p:blipFill>
              <p:spPr>
                <a:xfrm>
                  <a:off x="8158461" y="1128718"/>
                  <a:ext cx="205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42" name="잉크 8241">
                  <a:extLst>
                    <a:ext uri="{FF2B5EF4-FFF2-40B4-BE49-F238E27FC236}">
                      <a16:creationId xmlns:a16="http://schemas.microsoft.com/office/drawing/2014/main" id="{EE897CDA-A689-42BD-B886-1864DBA3ECEE}"/>
                    </a:ext>
                  </a:extLst>
                </p14:cNvPr>
                <p14:cNvContentPartPr/>
                <p14:nvPr/>
              </p14:nvContentPartPr>
              <p14:xfrm>
                <a:off x="8360421" y="1057798"/>
                <a:ext cx="117720" cy="360360"/>
              </p14:xfrm>
            </p:contentPart>
          </mc:Choice>
          <mc:Fallback>
            <p:pic>
              <p:nvPicPr>
                <p:cNvPr id="8242" name="잉크 8241">
                  <a:extLst>
                    <a:ext uri="{FF2B5EF4-FFF2-40B4-BE49-F238E27FC236}">
                      <a16:creationId xmlns:a16="http://schemas.microsoft.com/office/drawing/2014/main" id="{EE897CDA-A689-42BD-B886-1864DBA3ECEE}"/>
                    </a:ext>
                  </a:extLst>
                </p:cNvPr>
                <p:cNvPicPr/>
                <p:nvPr/>
              </p:nvPicPr>
              <p:blipFill>
                <a:blip r:embed="rId143"/>
                <a:stretch>
                  <a:fillRect/>
                </a:stretch>
              </p:blipFill>
              <p:spPr>
                <a:xfrm>
                  <a:off x="8342421" y="1039798"/>
                  <a:ext cx="15336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43" name="잉크 8242">
                  <a:extLst>
                    <a:ext uri="{FF2B5EF4-FFF2-40B4-BE49-F238E27FC236}">
                      <a16:creationId xmlns:a16="http://schemas.microsoft.com/office/drawing/2014/main" id="{6C1E1D2C-A6BB-421C-8D58-8FB55649F2CF}"/>
                    </a:ext>
                  </a:extLst>
                </p14:cNvPr>
                <p14:cNvContentPartPr/>
                <p14:nvPr/>
              </p14:nvContentPartPr>
              <p14:xfrm>
                <a:off x="8045421" y="743518"/>
                <a:ext cx="716760" cy="834480"/>
              </p14:xfrm>
            </p:contentPart>
          </mc:Choice>
          <mc:Fallback>
            <p:pic>
              <p:nvPicPr>
                <p:cNvPr id="8243" name="잉크 8242">
                  <a:extLst>
                    <a:ext uri="{FF2B5EF4-FFF2-40B4-BE49-F238E27FC236}">
                      <a16:creationId xmlns:a16="http://schemas.microsoft.com/office/drawing/2014/main" id="{6C1E1D2C-A6BB-421C-8D58-8FB55649F2CF}"/>
                    </a:ext>
                  </a:extLst>
                </p:cNvPr>
                <p:cNvPicPr/>
                <p:nvPr/>
              </p:nvPicPr>
              <p:blipFill>
                <a:blip r:embed="rId145"/>
                <a:stretch>
                  <a:fillRect/>
                </a:stretch>
              </p:blipFill>
              <p:spPr>
                <a:xfrm>
                  <a:off x="8027781" y="725518"/>
                  <a:ext cx="752400" cy="87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8245" name="잉크 8244">
                <a:extLst>
                  <a:ext uri="{FF2B5EF4-FFF2-40B4-BE49-F238E27FC236}">
                    <a16:creationId xmlns:a16="http://schemas.microsoft.com/office/drawing/2014/main" id="{109F79AC-4A9A-4EA8-BB0B-7D1EC9D83FC2}"/>
                  </a:ext>
                </a:extLst>
              </p14:cNvPr>
              <p14:cNvContentPartPr/>
              <p14:nvPr/>
            </p14:nvContentPartPr>
            <p14:xfrm>
              <a:off x="7270341" y="6068278"/>
              <a:ext cx="1282680" cy="812160"/>
            </p14:xfrm>
          </p:contentPart>
        </mc:Choice>
        <mc:Fallback>
          <p:pic>
            <p:nvPicPr>
              <p:cNvPr id="8245" name="잉크 8244">
                <a:extLst>
                  <a:ext uri="{FF2B5EF4-FFF2-40B4-BE49-F238E27FC236}">
                    <a16:creationId xmlns:a16="http://schemas.microsoft.com/office/drawing/2014/main" id="{109F79AC-4A9A-4EA8-BB0B-7D1EC9D83FC2}"/>
                  </a:ext>
                </a:extLst>
              </p:cNvPr>
              <p:cNvPicPr/>
              <p:nvPr/>
            </p:nvPicPr>
            <p:blipFill>
              <a:blip r:embed="rId147"/>
              <a:stretch>
                <a:fillRect/>
              </a:stretch>
            </p:blipFill>
            <p:spPr>
              <a:xfrm>
                <a:off x="7252341" y="6050278"/>
                <a:ext cx="1318320" cy="84780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군대 중 용사 몇 사람에게 명령하여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아벳느고를</a:t>
            </a:r>
            <a:r>
              <a:rPr lang="ko-KR" altLang="en-US" sz="2800" dirty="0">
                <a:latin typeface="휴먼옛체" pitchFamily="18" charset="-127"/>
                <a:ea typeface="휴먼옛체" pitchFamily="18" charset="-127"/>
              </a:rPr>
              <a:t> 결박하여 극렬히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가운데에 던지라 하니라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20</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6709306" y="3510757"/>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20</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and commanded some of the strongest soldiers in his army to tie up Shadrach, Meshach and Abednego and throw them </a:t>
            </a:r>
          </a:p>
          <a:p>
            <a:r>
              <a:rPr lang="en-US" altLang="ko-KR" sz="2800" dirty="0">
                <a:latin typeface="휴먼옛체" pitchFamily="18" charset="-127"/>
                <a:ea typeface="휴먼옛체" pitchFamily="18" charset="-127"/>
              </a:rPr>
              <a:t>into the blazing furnace.</a:t>
            </a:r>
          </a:p>
        </p:txBody>
      </p:sp>
      <p:pic>
        <p:nvPicPr>
          <p:cNvPr id="8" name="그림 7">
            <a:extLst>
              <a:ext uri="{FF2B5EF4-FFF2-40B4-BE49-F238E27FC236}">
                <a16:creationId xmlns:a16="http://schemas.microsoft.com/office/drawing/2014/main" id="{1EE0164B-4330-4A4B-B529-0C784843550B}"/>
              </a:ext>
            </a:extLst>
          </p:cNvPr>
          <p:cNvPicPr>
            <a:picLocks noChangeAspect="1"/>
          </p:cNvPicPr>
          <p:nvPr/>
        </p:nvPicPr>
        <p:blipFill rotWithShape="1">
          <a:blip r:embed="rId2">
            <a:clrChange>
              <a:clrFrom>
                <a:srgbClr val="FCFEFF"/>
              </a:clrFrom>
              <a:clrTo>
                <a:srgbClr val="FCFEFF">
                  <a:alpha val="0"/>
                </a:srgbClr>
              </a:clrTo>
            </a:clrChange>
          </a:blip>
          <a:srcRect l="1" t="21611" r="-1789"/>
          <a:stretch/>
        </p:blipFill>
        <p:spPr>
          <a:xfrm>
            <a:off x="511805" y="1034334"/>
            <a:ext cx="4248472" cy="307909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잉크 1">
                <a:extLst>
                  <a:ext uri="{FF2B5EF4-FFF2-40B4-BE49-F238E27FC236}">
                    <a16:creationId xmlns:a16="http://schemas.microsoft.com/office/drawing/2014/main" id="{BA024948-DE64-4E60-8BCD-635A28339C45}"/>
                  </a:ext>
                </a:extLst>
              </p14:cNvPr>
              <p14:cNvContentPartPr/>
              <p14:nvPr/>
            </p14:nvContentPartPr>
            <p14:xfrm>
              <a:off x="1645341" y="780958"/>
              <a:ext cx="747360" cy="702000"/>
            </p14:xfrm>
          </p:contentPart>
        </mc:Choice>
        <mc:Fallback>
          <p:pic>
            <p:nvPicPr>
              <p:cNvPr id="2" name="잉크 1">
                <a:extLst>
                  <a:ext uri="{FF2B5EF4-FFF2-40B4-BE49-F238E27FC236}">
                    <a16:creationId xmlns:a16="http://schemas.microsoft.com/office/drawing/2014/main" id="{BA024948-DE64-4E60-8BCD-635A28339C45}"/>
                  </a:ext>
                </a:extLst>
              </p:cNvPr>
              <p:cNvPicPr/>
              <p:nvPr/>
            </p:nvPicPr>
            <p:blipFill>
              <a:blip r:embed="rId4"/>
              <a:stretch>
                <a:fillRect/>
              </a:stretch>
            </p:blipFill>
            <p:spPr>
              <a:xfrm>
                <a:off x="1627341" y="762958"/>
                <a:ext cx="78300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잉크 2">
                <a:extLst>
                  <a:ext uri="{FF2B5EF4-FFF2-40B4-BE49-F238E27FC236}">
                    <a16:creationId xmlns:a16="http://schemas.microsoft.com/office/drawing/2014/main" id="{F282F8B7-1984-43BA-B2F4-03AF8F15426A}"/>
                  </a:ext>
                </a:extLst>
              </p14:cNvPr>
              <p14:cNvContentPartPr/>
              <p14:nvPr/>
            </p14:nvContentPartPr>
            <p14:xfrm>
              <a:off x="1863501" y="2280718"/>
              <a:ext cx="2762640" cy="1953360"/>
            </p14:xfrm>
          </p:contentPart>
        </mc:Choice>
        <mc:Fallback>
          <p:pic>
            <p:nvPicPr>
              <p:cNvPr id="3" name="잉크 2">
                <a:extLst>
                  <a:ext uri="{FF2B5EF4-FFF2-40B4-BE49-F238E27FC236}">
                    <a16:creationId xmlns:a16="http://schemas.microsoft.com/office/drawing/2014/main" id="{F282F8B7-1984-43BA-B2F4-03AF8F15426A}"/>
                  </a:ext>
                </a:extLst>
              </p:cNvPr>
              <p:cNvPicPr/>
              <p:nvPr/>
            </p:nvPicPr>
            <p:blipFill>
              <a:blip r:embed="rId6"/>
              <a:stretch>
                <a:fillRect/>
              </a:stretch>
            </p:blipFill>
            <p:spPr>
              <a:xfrm>
                <a:off x="1845861" y="2263078"/>
                <a:ext cx="2798280" cy="198900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677656"/>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그러자 그 사람들을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겉옷과 속옷과 모자와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다른 옷을 입은 채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결박하여 맹렬히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가운데에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던졌더라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2661"/>
            <a:ext cx="1789385" cy="336551"/>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21</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So these men, wearing their robes, trousers, turbans and other clothes, were bound and thrown into the blazing </a:t>
            </a:r>
          </a:p>
          <a:p>
            <a:r>
              <a:rPr lang="en-US" altLang="ko-KR" sz="2800" dirty="0">
                <a:latin typeface="휴먼옛체" pitchFamily="18" charset="-127"/>
                <a:ea typeface="휴먼옛체" pitchFamily="18" charset="-127"/>
              </a:rPr>
              <a:t>furnace.</a:t>
            </a:r>
          </a:p>
        </p:txBody>
      </p:sp>
      <p:pic>
        <p:nvPicPr>
          <p:cNvPr id="2" name="그림 1">
            <a:extLst>
              <a:ext uri="{FF2B5EF4-FFF2-40B4-BE49-F238E27FC236}">
                <a16:creationId xmlns:a16="http://schemas.microsoft.com/office/drawing/2014/main" id="{88783A07-F0FF-4586-B657-FD60051EECC8}"/>
              </a:ext>
            </a:extLst>
          </p:cNvPr>
          <p:cNvPicPr>
            <a:picLocks noChangeAspect="1"/>
          </p:cNvPicPr>
          <p:nvPr/>
        </p:nvPicPr>
        <p:blipFill>
          <a:blip r:embed="rId2"/>
          <a:stretch>
            <a:fillRect/>
          </a:stretch>
        </p:blipFill>
        <p:spPr>
          <a:xfrm>
            <a:off x="5286382" y="409878"/>
            <a:ext cx="3639449" cy="3547250"/>
          </a:xfrm>
          <a:prstGeom prst="rect">
            <a:avLst/>
          </a:prstGeom>
          <a:effectLst>
            <a:softEdge rad="127000"/>
          </a:effectLst>
        </p:spPr>
      </p:pic>
      <p:grpSp>
        <p:nvGrpSpPr>
          <p:cNvPr id="10" name="그룹 9">
            <a:extLst>
              <a:ext uri="{FF2B5EF4-FFF2-40B4-BE49-F238E27FC236}">
                <a16:creationId xmlns:a16="http://schemas.microsoft.com/office/drawing/2014/main" id="{E3A7ED44-8C4F-4B15-8651-0B4C48705A9A}"/>
              </a:ext>
            </a:extLst>
          </p:cNvPr>
          <p:cNvGrpSpPr/>
          <p:nvPr/>
        </p:nvGrpSpPr>
        <p:grpSpPr>
          <a:xfrm>
            <a:off x="2805261" y="1075438"/>
            <a:ext cx="1751400" cy="820440"/>
            <a:chOff x="2805261" y="1075438"/>
            <a:chExt cx="1751400" cy="820440"/>
          </a:xfrm>
        </p:grpSpPr>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6660EBB8-290F-4366-AAD1-3D3CE57BA4E4}"/>
                    </a:ext>
                  </a:extLst>
                </p14:cNvPr>
                <p14:cNvContentPartPr/>
                <p14:nvPr/>
              </p14:nvContentPartPr>
              <p14:xfrm>
                <a:off x="2805261" y="1075438"/>
                <a:ext cx="1019880" cy="820440"/>
              </p14:xfrm>
            </p:contentPart>
          </mc:Choice>
          <mc:Fallback>
            <p:pic>
              <p:nvPicPr>
                <p:cNvPr id="3" name="잉크 2">
                  <a:extLst>
                    <a:ext uri="{FF2B5EF4-FFF2-40B4-BE49-F238E27FC236}">
                      <a16:creationId xmlns:a16="http://schemas.microsoft.com/office/drawing/2014/main" id="{6660EBB8-290F-4366-AAD1-3D3CE57BA4E4}"/>
                    </a:ext>
                  </a:extLst>
                </p:cNvPr>
                <p:cNvPicPr/>
                <p:nvPr/>
              </p:nvPicPr>
              <p:blipFill>
                <a:blip r:embed="rId4"/>
                <a:stretch>
                  <a:fillRect/>
                </a:stretch>
              </p:blipFill>
              <p:spPr>
                <a:xfrm>
                  <a:off x="2787261" y="1057438"/>
                  <a:ext cx="105552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잉크 3">
                  <a:extLst>
                    <a:ext uri="{FF2B5EF4-FFF2-40B4-BE49-F238E27FC236}">
                      <a16:creationId xmlns:a16="http://schemas.microsoft.com/office/drawing/2014/main" id="{A64D13FE-DA39-46AE-8ED1-CC1C6288AAEE}"/>
                    </a:ext>
                  </a:extLst>
                </p14:cNvPr>
                <p14:cNvContentPartPr/>
                <p14:nvPr/>
              </p14:nvContentPartPr>
              <p14:xfrm>
                <a:off x="3746661" y="1156438"/>
                <a:ext cx="810000" cy="649800"/>
              </p14:xfrm>
            </p:contentPart>
          </mc:Choice>
          <mc:Fallback>
            <p:pic>
              <p:nvPicPr>
                <p:cNvPr id="4" name="잉크 3">
                  <a:extLst>
                    <a:ext uri="{FF2B5EF4-FFF2-40B4-BE49-F238E27FC236}">
                      <a16:creationId xmlns:a16="http://schemas.microsoft.com/office/drawing/2014/main" id="{A64D13FE-DA39-46AE-8ED1-CC1C6288AAEE}"/>
                    </a:ext>
                  </a:extLst>
                </p:cNvPr>
                <p:cNvPicPr/>
                <p:nvPr/>
              </p:nvPicPr>
              <p:blipFill>
                <a:blip r:embed="rId6"/>
                <a:stretch>
                  <a:fillRect/>
                </a:stretch>
              </p:blipFill>
              <p:spPr>
                <a:xfrm>
                  <a:off x="3728661" y="1138798"/>
                  <a:ext cx="845640" cy="685440"/>
                </a:xfrm>
                <a:prstGeom prst="rect">
                  <a:avLst/>
                </a:prstGeom>
              </p:spPr>
            </p:pic>
          </mc:Fallback>
        </mc:AlternateContent>
      </p:grpSp>
      <p:grpSp>
        <p:nvGrpSpPr>
          <p:cNvPr id="9" name="그룹 8">
            <a:extLst>
              <a:ext uri="{FF2B5EF4-FFF2-40B4-BE49-F238E27FC236}">
                <a16:creationId xmlns:a16="http://schemas.microsoft.com/office/drawing/2014/main" id="{5B922166-EAFD-46DD-B2DC-0C75A74E9B4C}"/>
              </a:ext>
            </a:extLst>
          </p:cNvPr>
          <p:cNvGrpSpPr/>
          <p:nvPr/>
        </p:nvGrpSpPr>
        <p:grpSpPr>
          <a:xfrm>
            <a:off x="2288301" y="2168038"/>
            <a:ext cx="1722240" cy="1427760"/>
            <a:chOff x="2288301" y="2168038"/>
            <a:chExt cx="1722240" cy="1427760"/>
          </a:xfrm>
        </p:grpSpPr>
        <mc:AlternateContent xmlns:mc="http://schemas.openxmlformats.org/markup-compatibility/2006">
          <mc:Choice xmlns:p14="http://schemas.microsoft.com/office/powerpoint/2010/main" Requires="p14">
            <p:contentPart p14:bwMode="auto" r:id="rId7">
              <p14:nvContentPartPr>
                <p14:cNvPr id="5" name="잉크 4">
                  <a:extLst>
                    <a:ext uri="{FF2B5EF4-FFF2-40B4-BE49-F238E27FC236}">
                      <a16:creationId xmlns:a16="http://schemas.microsoft.com/office/drawing/2014/main" id="{AE5A19D2-7556-436C-A48A-6AD488548C60}"/>
                    </a:ext>
                  </a:extLst>
                </p14:cNvPr>
                <p14:cNvContentPartPr/>
                <p14:nvPr/>
              </p14:nvContentPartPr>
              <p14:xfrm>
                <a:off x="2328981" y="2168038"/>
                <a:ext cx="1681560" cy="125280"/>
              </p14:xfrm>
            </p:contentPart>
          </mc:Choice>
          <mc:Fallback>
            <p:pic>
              <p:nvPicPr>
                <p:cNvPr id="5" name="잉크 4">
                  <a:extLst>
                    <a:ext uri="{FF2B5EF4-FFF2-40B4-BE49-F238E27FC236}">
                      <a16:creationId xmlns:a16="http://schemas.microsoft.com/office/drawing/2014/main" id="{AE5A19D2-7556-436C-A48A-6AD488548C60}"/>
                    </a:ext>
                  </a:extLst>
                </p:cNvPr>
                <p:cNvPicPr/>
                <p:nvPr/>
              </p:nvPicPr>
              <p:blipFill>
                <a:blip r:embed="rId8"/>
                <a:stretch>
                  <a:fillRect/>
                </a:stretch>
              </p:blipFill>
              <p:spPr>
                <a:xfrm>
                  <a:off x="2311341" y="2150398"/>
                  <a:ext cx="1717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잉크 5">
                  <a:extLst>
                    <a:ext uri="{FF2B5EF4-FFF2-40B4-BE49-F238E27FC236}">
                      <a16:creationId xmlns:a16="http://schemas.microsoft.com/office/drawing/2014/main" id="{D4883A5C-C8F0-443A-A246-6E75EEF1A346}"/>
                    </a:ext>
                  </a:extLst>
                </p14:cNvPr>
                <p14:cNvContentPartPr/>
                <p14:nvPr/>
              </p14:nvContentPartPr>
              <p14:xfrm>
                <a:off x="2288301" y="2484838"/>
                <a:ext cx="1352160" cy="757800"/>
              </p14:xfrm>
            </p:contentPart>
          </mc:Choice>
          <mc:Fallback>
            <p:pic>
              <p:nvPicPr>
                <p:cNvPr id="6" name="잉크 5">
                  <a:extLst>
                    <a:ext uri="{FF2B5EF4-FFF2-40B4-BE49-F238E27FC236}">
                      <a16:creationId xmlns:a16="http://schemas.microsoft.com/office/drawing/2014/main" id="{D4883A5C-C8F0-443A-A246-6E75EEF1A346}"/>
                    </a:ext>
                  </a:extLst>
                </p:cNvPr>
                <p:cNvPicPr/>
                <p:nvPr/>
              </p:nvPicPr>
              <p:blipFill>
                <a:blip r:embed="rId10"/>
                <a:stretch>
                  <a:fillRect/>
                </a:stretch>
              </p:blipFill>
              <p:spPr>
                <a:xfrm>
                  <a:off x="2270301" y="2467198"/>
                  <a:ext cx="138780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잉크 6">
                  <a:extLst>
                    <a:ext uri="{FF2B5EF4-FFF2-40B4-BE49-F238E27FC236}">
                      <a16:creationId xmlns:a16="http://schemas.microsoft.com/office/drawing/2014/main" id="{07F15F1C-BE67-435B-A37E-00F9A82BA14B}"/>
                    </a:ext>
                  </a:extLst>
                </p14:cNvPr>
                <p14:cNvContentPartPr/>
                <p14:nvPr/>
              </p14:nvContentPartPr>
              <p14:xfrm>
                <a:off x="2439861" y="3411478"/>
                <a:ext cx="912960" cy="184320"/>
              </p14:xfrm>
            </p:contentPart>
          </mc:Choice>
          <mc:Fallback>
            <p:pic>
              <p:nvPicPr>
                <p:cNvPr id="7" name="잉크 6">
                  <a:extLst>
                    <a:ext uri="{FF2B5EF4-FFF2-40B4-BE49-F238E27FC236}">
                      <a16:creationId xmlns:a16="http://schemas.microsoft.com/office/drawing/2014/main" id="{07F15F1C-BE67-435B-A37E-00F9A82BA14B}"/>
                    </a:ext>
                  </a:extLst>
                </p:cNvPr>
                <p:cNvPicPr/>
                <p:nvPr/>
              </p:nvPicPr>
              <p:blipFill>
                <a:blip r:embed="rId12"/>
                <a:stretch>
                  <a:fillRect/>
                </a:stretch>
              </p:blipFill>
              <p:spPr>
                <a:xfrm>
                  <a:off x="2422221" y="3393838"/>
                  <a:ext cx="948600" cy="21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8" name="잉크 7">
                <a:extLst>
                  <a:ext uri="{FF2B5EF4-FFF2-40B4-BE49-F238E27FC236}">
                    <a16:creationId xmlns:a16="http://schemas.microsoft.com/office/drawing/2014/main" id="{EBA499C3-7C4E-49E3-9CEC-0AB2E97A56AB}"/>
                  </a:ext>
                </a:extLst>
              </p14:cNvPr>
              <p14:cNvContentPartPr/>
              <p14:nvPr/>
            </p14:nvContentPartPr>
            <p14:xfrm>
              <a:off x="6362781" y="1211878"/>
              <a:ext cx="802800" cy="213840"/>
            </p14:xfrm>
          </p:contentPart>
        </mc:Choice>
        <mc:Fallback>
          <p:pic>
            <p:nvPicPr>
              <p:cNvPr id="8" name="잉크 7">
                <a:extLst>
                  <a:ext uri="{FF2B5EF4-FFF2-40B4-BE49-F238E27FC236}">
                    <a16:creationId xmlns:a16="http://schemas.microsoft.com/office/drawing/2014/main" id="{EBA499C3-7C4E-49E3-9CEC-0AB2E97A56AB}"/>
                  </a:ext>
                </a:extLst>
              </p:cNvPr>
              <p:cNvPicPr/>
              <p:nvPr/>
            </p:nvPicPr>
            <p:blipFill>
              <a:blip r:embed="rId14"/>
              <a:stretch>
                <a:fillRect/>
              </a:stretch>
            </p:blipFill>
            <p:spPr>
              <a:xfrm>
                <a:off x="6345141" y="1193878"/>
                <a:ext cx="838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잉크 10">
                <a:extLst>
                  <a:ext uri="{FF2B5EF4-FFF2-40B4-BE49-F238E27FC236}">
                    <a16:creationId xmlns:a16="http://schemas.microsoft.com/office/drawing/2014/main" id="{B1D7FA5A-6B57-4EC6-8F64-813D41D9C28C}"/>
                  </a:ext>
                </a:extLst>
              </p14:cNvPr>
              <p14:cNvContentPartPr/>
              <p14:nvPr/>
            </p14:nvContentPartPr>
            <p14:xfrm>
              <a:off x="5896221" y="989038"/>
              <a:ext cx="1968120" cy="443160"/>
            </p14:xfrm>
          </p:contentPart>
        </mc:Choice>
        <mc:Fallback>
          <p:pic>
            <p:nvPicPr>
              <p:cNvPr id="11" name="잉크 10">
                <a:extLst>
                  <a:ext uri="{FF2B5EF4-FFF2-40B4-BE49-F238E27FC236}">
                    <a16:creationId xmlns:a16="http://schemas.microsoft.com/office/drawing/2014/main" id="{B1D7FA5A-6B57-4EC6-8F64-813D41D9C28C}"/>
                  </a:ext>
                </a:extLst>
              </p:cNvPr>
              <p:cNvPicPr/>
              <p:nvPr/>
            </p:nvPicPr>
            <p:blipFill>
              <a:blip r:embed="rId16"/>
              <a:stretch>
                <a:fillRect/>
              </a:stretch>
            </p:blipFill>
            <p:spPr>
              <a:xfrm>
                <a:off x="5878221" y="971038"/>
                <a:ext cx="200376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잉크 11">
                <a:extLst>
                  <a:ext uri="{FF2B5EF4-FFF2-40B4-BE49-F238E27FC236}">
                    <a16:creationId xmlns:a16="http://schemas.microsoft.com/office/drawing/2014/main" id="{305F4B2D-9215-4813-9F5C-BE52EFD3F128}"/>
                  </a:ext>
                </a:extLst>
              </p14:cNvPr>
              <p14:cNvContentPartPr/>
              <p14:nvPr/>
            </p14:nvContentPartPr>
            <p14:xfrm>
              <a:off x="6354861" y="1675198"/>
              <a:ext cx="1340280" cy="77040"/>
            </p14:xfrm>
          </p:contentPart>
        </mc:Choice>
        <mc:Fallback>
          <p:pic>
            <p:nvPicPr>
              <p:cNvPr id="12" name="잉크 11">
                <a:extLst>
                  <a:ext uri="{FF2B5EF4-FFF2-40B4-BE49-F238E27FC236}">
                    <a16:creationId xmlns:a16="http://schemas.microsoft.com/office/drawing/2014/main" id="{305F4B2D-9215-4813-9F5C-BE52EFD3F128}"/>
                  </a:ext>
                </a:extLst>
              </p:cNvPr>
              <p:cNvPicPr/>
              <p:nvPr/>
            </p:nvPicPr>
            <p:blipFill>
              <a:blip r:embed="rId18"/>
              <a:stretch>
                <a:fillRect/>
              </a:stretch>
            </p:blipFill>
            <p:spPr>
              <a:xfrm>
                <a:off x="6337221" y="1657558"/>
                <a:ext cx="1375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잉크 12">
                <a:extLst>
                  <a:ext uri="{FF2B5EF4-FFF2-40B4-BE49-F238E27FC236}">
                    <a16:creationId xmlns:a16="http://schemas.microsoft.com/office/drawing/2014/main" id="{1B65D866-4CBF-4A1E-A4D0-DD2DBD961CE7}"/>
                  </a:ext>
                </a:extLst>
              </p14:cNvPr>
              <p14:cNvContentPartPr/>
              <p14:nvPr/>
            </p14:nvContentPartPr>
            <p14:xfrm>
              <a:off x="7664541" y="1458118"/>
              <a:ext cx="357480" cy="90720"/>
            </p14:xfrm>
          </p:contentPart>
        </mc:Choice>
        <mc:Fallback>
          <p:pic>
            <p:nvPicPr>
              <p:cNvPr id="13" name="잉크 12">
                <a:extLst>
                  <a:ext uri="{FF2B5EF4-FFF2-40B4-BE49-F238E27FC236}">
                    <a16:creationId xmlns:a16="http://schemas.microsoft.com/office/drawing/2014/main" id="{1B65D866-4CBF-4A1E-A4D0-DD2DBD961CE7}"/>
                  </a:ext>
                </a:extLst>
              </p:cNvPr>
              <p:cNvPicPr/>
              <p:nvPr/>
            </p:nvPicPr>
            <p:blipFill>
              <a:blip r:embed="rId20"/>
              <a:stretch>
                <a:fillRect/>
              </a:stretch>
            </p:blipFill>
            <p:spPr>
              <a:xfrm>
                <a:off x="7646541" y="1440478"/>
                <a:ext cx="393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잉크 13">
                <a:extLst>
                  <a:ext uri="{FF2B5EF4-FFF2-40B4-BE49-F238E27FC236}">
                    <a16:creationId xmlns:a16="http://schemas.microsoft.com/office/drawing/2014/main" id="{EAA16A98-B53D-4974-96E3-9AA1B529FF93}"/>
                  </a:ext>
                </a:extLst>
              </p14:cNvPr>
              <p14:cNvContentPartPr/>
              <p14:nvPr/>
            </p14:nvContentPartPr>
            <p14:xfrm>
              <a:off x="7238661" y="1581598"/>
              <a:ext cx="189360" cy="118440"/>
            </p14:xfrm>
          </p:contentPart>
        </mc:Choice>
        <mc:Fallback>
          <p:pic>
            <p:nvPicPr>
              <p:cNvPr id="14" name="잉크 13">
                <a:extLst>
                  <a:ext uri="{FF2B5EF4-FFF2-40B4-BE49-F238E27FC236}">
                    <a16:creationId xmlns:a16="http://schemas.microsoft.com/office/drawing/2014/main" id="{EAA16A98-B53D-4974-96E3-9AA1B529FF93}"/>
                  </a:ext>
                </a:extLst>
              </p:cNvPr>
              <p:cNvPicPr/>
              <p:nvPr/>
            </p:nvPicPr>
            <p:blipFill>
              <a:blip r:embed="rId22"/>
              <a:stretch>
                <a:fillRect/>
              </a:stretch>
            </p:blipFill>
            <p:spPr>
              <a:xfrm>
                <a:off x="7220661" y="1563598"/>
                <a:ext cx="225000" cy="1540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677656"/>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왕의 명령이 엄하고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풀무불이 심히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뜨거우므로 불꽃이 </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아벳느고</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를</a:t>
            </a:r>
            <a:r>
              <a:rPr lang="ko-KR" altLang="en-US" sz="2800" dirty="0">
                <a:latin typeface="휴먼옛체" pitchFamily="18" charset="-127"/>
                <a:ea typeface="휴먼옛체" pitchFamily="18" charset="-127"/>
              </a:rPr>
              <a:t> 붙든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사람을 태워 죽였고</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22</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 king's command was so urgent and the furnace so hot that the flames of the fire killed the soldiers who took up </a:t>
            </a:r>
          </a:p>
          <a:p>
            <a:r>
              <a:rPr lang="en-US" altLang="ko-KR" sz="2800" dirty="0">
                <a:latin typeface="휴먼옛체" pitchFamily="18" charset="-127"/>
                <a:ea typeface="휴먼옛체" pitchFamily="18" charset="-127"/>
              </a:rPr>
              <a:t>Shadrach, Meshach and Abednego,</a:t>
            </a:r>
          </a:p>
        </p:txBody>
      </p:sp>
      <p:pic>
        <p:nvPicPr>
          <p:cNvPr id="2" name="그림 1">
            <a:extLst>
              <a:ext uri="{FF2B5EF4-FFF2-40B4-BE49-F238E27FC236}">
                <a16:creationId xmlns:a16="http://schemas.microsoft.com/office/drawing/2014/main" id="{7315D9D3-E4E0-4A59-8870-5A161B307F59}"/>
              </a:ext>
            </a:extLst>
          </p:cNvPr>
          <p:cNvPicPr>
            <a:picLocks noChangeAspect="1"/>
          </p:cNvPicPr>
          <p:nvPr/>
        </p:nvPicPr>
        <p:blipFill>
          <a:blip r:embed="rId2"/>
          <a:stretch>
            <a:fillRect/>
          </a:stretch>
        </p:blipFill>
        <p:spPr>
          <a:xfrm>
            <a:off x="5195995" y="403224"/>
            <a:ext cx="3696517" cy="3525833"/>
          </a:xfrm>
          <a:prstGeom prst="rect">
            <a:avLst/>
          </a:prstGeom>
          <a:effectLst>
            <a:softEdge rad="127000"/>
          </a:effectLst>
        </p:spPr>
      </p:pic>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4FB78390-3284-49BB-97FC-77EBF4500914}"/>
                  </a:ext>
                </a:extLst>
              </p14:cNvPr>
              <p14:cNvContentPartPr/>
              <p14:nvPr/>
            </p14:nvContentPartPr>
            <p14:xfrm>
              <a:off x="5814861" y="1165798"/>
              <a:ext cx="304200" cy="580680"/>
            </p14:xfrm>
          </p:contentPart>
        </mc:Choice>
        <mc:Fallback>
          <p:pic>
            <p:nvPicPr>
              <p:cNvPr id="3" name="잉크 2">
                <a:extLst>
                  <a:ext uri="{FF2B5EF4-FFF2-40B4-BE49-F238E27FC236}">
                    <a16:creationId xmlns:a16="http://schemas.microsoft.com/office/drawing/2014/main" id="{4FB78390-3284-49BB-97FC-77EBF4500914}"/>
                  </a:ext>
                </a:extLst>
              </p:cNvPr>
              <p:cNvPicPr/>
              <p:nvPr/>
            </p:nvPicPr>
            <p:blipFill>
              <a:blip r:embed="rId4"/>
              <a:stretch>
                <a:fillRect/>
              </a:stretch>
            </p:blipFill>
            <p:spPr>
              <a:xfrm>
                <a:off x="5797221" y="1147798"/>
                <a:ext cx="339840" cy="6163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이 세 사람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아벳느고는</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결박된 채 맹렬히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가운데에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떨어졌더라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23</a:t>
            </a:fld>
            <a:endParaRPr lang="ko-KR" altLang="en-US" sz="1600" dirty="0"/>
          </a:p>
        </p:txBody>
      </p:sp>
      <p:sp>
        <p:nvSpPr>
          <p:cNvPr id="8199" name="Text Box 5"/>
          <p:cNvSpPr txBox="1">
            <a:spLocks noChangeArrowheads="1"/>
          </p:cNvSpPr>
          <p:nvPr/>
        </p:nvSpPr>
        <p:spPr bwMode="auto">
          <a:xfrm>
            <a:off x="5940152" y="4250980"/>
            <a:ext cx="2880352" cy="1815882"/>
          </a:xfrm>
          <a:prstGeom prst="rect">
            <a:avLst/>
          </a:prstGeom>
          <a:noFill/>
          <a:ln w="9525">
            <a:noFill/>
            <a:miter lim="800000"/>
            <a:headEnd/>
            <a:tailEnd/>
          </a:ln>
        </p:spPr>
        <p:txBody>
          <a:bodyPr wrap="square">
            <a:spAutoFit/>
          </a:bodyPr>
          <a:lstStyle/>
          <a:p>
            <a:r>
              <a:rPr lang="en-US" altLang="ko-KR" sz="2800" dirty="0">
                <a:latin typeface="휴먼옛체" pitchFamily="18" charset="-127"/>
                <a:ea typeface="휴먼옛체" pitchFamily="18" charset="-127"/>
              </a:rPr>
              <a:t>and these three men, firmly tied, fell into the blazing furnace.</a:t>
            </a:r>
          </a:p>
        </p:txBody>
      </p:sp>
      <p:pic>
        <p:nvPicPr>
          <p:cNvPr id="9" name="그림 8">
            <a:extLst>
              <a:ext uri="{FF2B5EF4-FFF2-40B4-BE49-F238E27FC236}">
                <a16:creationId xmlns:a16="http://schemas.microsoft.com/office/drawing/2014/main" id="{15BC4D4D-EC72-4D09-B0A2-5AE3496FB23F}"/>
              </a:ext>
            </a:extLst>
          </p:cNvPr>
          <p:cNvPicPr>
            <a:picLocks noChangeAspect="1"/>
          </p:cNvPicPr>
          <p:nvPr/>
        </p:nvPicPr>
        <p:blipFill>
          <a:blip r:embed="rId2"/>
          <a:stretch>
            <a:fillRect/>
          </a:stretch>
        </p:blipFill>
        <p:spPr>
          <a:xfrm>
            <a:off x="5195995" y="403224"/>
            <a:ext cx="3696517" cy="3525833"/>
          </a:xfrm>
          <a:prstGeom prst="rect">
            <a:avLst/>
          </a:prstGeom>
          <a:effectLst>
            <a:softEdge rad="127000"/>
          </a:effectLst>
        </p:spPr>
      </p:pic>
      <p:pic>
        <p:nvPicPr>
          <p:cNvPr id="3" name="그림 2">
            <a:extLst>
              <a:ext uri="{FF2B5EF4-FFF2-40B4-BE49-F238E27FC236}">
                <a16:creationId xmlns:a16="http://schemas.microsoft.com/office/drawing/2014/main" id="{B4982BFA-02E4-4708-ACB0-C36F7A89AC53}"/>
              </a:ext>
            </a:extLst>
          </p:cNvPr>
          <p:cNvPicPr>
            <a:picLocks noChangeAspect="1"/>
          </p:cNvPicPr>
          <p:nvPr/>
        </p:nvPicPr>
        <p:blipFill>
          <a:blip r:embed="rId3"/>
          <a:stretch>
            <a:fillRect/>
          </a:stretch>
        </p:blipFill>
        <p:spPr>
          <a:xfrm>
            <a:off x="1187623" y="4261243"/>
            <a:ext cx="4008371" cy="2523595"/>
          </a:xfrm>
          <a:prstGeom prst="rect">
            <a:avLst/>
          </a:prstGeom>
          <a:effectLst>
            <a:softEdge rad="127000"/>
          </a:effectLst>
        </p:spPr>
      </p:pic>
      <mc:AlternateContent xmlns:mc="http://schemas.openxmlformats.org/markup-compatibility/2006">
        <mc:Choice xmlns:p14="http://schemas.microsoft.com/office/powerpoint/2010/main" Requires="p14">
          <p:contentPart p14:bwMode="auto" r:id="rId4">
            <p14:nvContentPartPr>
              <p14:cNvPr id="2" name="잉크 1">
                <a:extLst>
                  <a:ext uri="{FF2B5EF4-FFF2-40B4-BE49-F238E27FC236}">
                    <a16:creationId xmlns:a16="http://schemas.microsoft.com/office/drawing/2014/main" id="{AF6835AF-EC3C-4872-98C4-8D216ED40FA9}"/>
                  </a:ext>
                </a:extLst>
              </p14:cNvPr>
              <p14:cNvContentPartPr/>
              <p14:nvPr/>
            </p14:nvContentPartPr>
            <p14:xfrm>
              <a:off x="2001021" y="3928078"/>
              <a:ext cx="3078720" cy="2109600"/>
            </p14:xfrm>
          </p:contentPart>
        </mc:Choice>
        <mc:Fallback>
          <p:pic>
            <p:nvPicPr>
              <p:cNvPr id="2" name="잉크 1">
                <a:extLst>
                  <a:ext uri="{FF2B5EF4-FFF2-40B4-BE49-F238E27FC236}">
                    <a16:creationId xmlns:a16="http://schemas.microsoft.com/office/drawing/2014/main" id="{AF6835AF-EC3C-4872-98C4-8D216ED40FA9}"/>
                  </a:ext>
                </a:extLst>
              </p:cNvPr>
              <p:cNvPicPr/>
              <p:nvPr/>
            </p:nvPicPr>
            <p:blipFill>
              <a:blip r:embed="rId5"/>
              <a:stretch>
                <a:fillRect/>
              </a:stretch>
            </p:blipFill>
            <p:spPr>
              <a:xfrm>
                <a:off x="1983021" y="3910438"/>
                <a:ext cx="3114360" cy="2145240"/>
              </a:xfrm>
              <a:prstGeom prst="rect">
                <a:avLst/>
              </a:prstGeom>
            </p:spPr>
          </p:pic>
        </mc:Fallback>
      </mc:AlternateContent>
      <p:grpSp>
        <p:nvGrpSpPr>
          <p:cNvPr id="8" name="그룹 7">
            <a:extLst>
              <a:ext uri="{FF2B5EF4-FFF2-40B4-BE49-F238E27FC236}">
                <a16:creationId xmlns:a16="http://schemas.microsoft.com/office/drawing/2014/main" id="{6B35F9B8-FA64-4473-A95D-42052E4959E9}"/>
              </a:ext>
            </a:extLst>
          </p:cNvPr>
          <p:cNvGrpSpPr/>
          <p:nvPr/>
        </p:nvGrpSpPr>
        <p:grpSpPr>
          <a:xfrm>
            <a:off x="767301" y="467758"/>
            <a:ext cx="4770360" cy="2757240"/>
            <a:chOff x="767301" y="467758"/>
            <a:chExt cx="4770360" cy="2757240"/>
          </a:xfrm>
        </p:grpSpPr>
        <mc:AlternateContent xmlns:mc="http://schemas.openxmlformats.org/markup-compatibility/2006">
          <mc:Choice xmlns:p14="http://schemas.microsoft.com/office/powerpoint/2010/main" Requires="p14">
            <p:contentPart p14:bwMode="auto" r:id="rId6">
              <p14:nvContentPartPr>
                <p14:cNvPr id="4" name="잉크 3">
                  <a:extLst>
                    <a:ext uri="{FF2B5EF4-FFF2-40B4-BE49-F238E27FC236}">
                      <a16:creationId xmlns:a16="http://schemas.microsoft.com/office/drawing/2014/main" id="{6292097F-12A4-4ABA-BDBC-6E8EC67295D1}"/>
                    </a:ext>
                  </a:extLst>
                </p14:cNvPr>
                <p14:cNvContentPartPr/>
                <p14:nvPr/>
              </p14:nvContentPartPr>
              <p14:xfrm>
                <a:off x="767301" y="467758"/>
                <a:ext cx="4770360" cy="2757240"/>
              </p14:xfrm>
            </p:contentPart>
          </mc:Choice>
          <mc:Fallback>
            <p:pic>
              <p:nvPicPr>
                <p:cNvPr id="4" name="잉크 3">
                  <a:extLst>
                    <a:ext uri="{FF2B5EF4-FFF2-40B4-BE49-F238E27FC236}">
                      <a16:creationId xmlns:a16="http://schemas.microsoft.com/office/drawing/2014/main" id="{6292097F-12A4-4ABA-BDBC-6E8EC67295D1}"/>
                    </a:ext>
                  </a:extLst>
                </p:cNvPr>
                <p:cNvPicPr/>
                <p:nvPr/>
              </p:nvPicPr>
              <p:blipFill>
                <a:blip r:embed="rId7"/>
                <a:stretch>
                  <a:fillRect/>
                </a:stretch>
              </p:blipFill>
              <p:spPr>
                <a:xfrm>
                  <a:off x="749301" y="449758"/>
                  <a:ext cx="4806000" cy="279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잉크 4">
                  <a:extLst>
                    <a:ext uri="{FF2B5EF4-FFF2-40B4-BE49-F238E27FC236}">
                      <a16:creationId xmlns:a16="http://schemas.microsoft.com/office/drawing/2014/main" id="{29ED1E87-BF7A-4A4B-B0C2-EDD6D9BE9535}"/>
                    </a:ext>
                  </a:extLst>
                </p14:cNvPr>
                <p14:cNvContentPartPr/>
                <p14:nvPr/>
              </p14:nvContentPartPr>
              <p14:xfrm>
                <a:off x="1637061" y="2152558"/>
                <a:ext cx="2775240" cy="111240"/>
              </p14:xfrm>
            </p:contentPart>
          </mc:Choice>
          <mc:Fallback>
            <p:pic>
              <p:nvPicPr>
                <p:cNvPr id="5" name="잉크 4">
                  <a:extLst>
                    <a:ext uri="{FF2B5EF4-FFF2-40B4-BE49-F238E27FC236}">
                      <a16:creationId xmlns:a16="http://schemas.microsoft.com/office/drawing/2014/main" id="{29ED1E87-BF7A-4A4B-B0C2-EDD6D9BE9535}"/>
                    </a:ext>
                  </a:extLst>
                </p:cNvPr>
                <p:cNvPicPr/>
                <p:nvPr/>
              </p:nvPicPr>
              <p:blipFill>
                <a:blip r:embed="rId9"/>
                <a:stretch>
                  <a:fillRect/>
                </a:stretch>
              </p:blipFill>
              <p:spPr>
                <a:xfrm>
                  <a:off x="1619421" y="2134918"/>
                  <a:ext cx="281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잉크 5">
                  <a:extLst>
                    <a:ext uri="{FF2B5EF4-FFF2-40B4-BE49-F238E27FC236}">
                      <a16:creationId xmlns:a16="http://schemas.microsoft.com/office/drawing/2014/main" id="{2C373E53-DA66-4D82-A336-BC37F727DAC0}"/>
                    </a:ext>
                  </a:extLst>
                </p14:cNvPr>
                <p14:cNvContentPartPr/>
                <p14:nvPr/>
              </p14:nvContentPartPr>
              <p14:xfrm>
                <a:off x="1682061" y="2552518"/>
                <a:ext cx="2816280" cy="189360"/>
              </p14:xfrm>
            </p:contentPart>
          </mc:Choice>
          <mc:Fallback>
            <p:pic>
              <p:nvPicPr>
                <p:cNvPr id="6" name="잉크 5">
                  <a:extLst>
                    <a:ext uri="{FF2B5EF4-FFF2-40B4-BE49-F238E27FC236}">
                      <a16:creationId xmlns:a16="http://schemas.microsoft.com/office/drawing/2014/main" id="{2C373E53-DA66-4D82-A336-BC37F727DAC0}"/>
                    </a:ext>
                  </a:extLst>
                </p:cNvPr>
                <p:cNvPicPr/>
                <p:nvPr/>
              </p:nvPicPr>
              <p:blipFill>
                <a:blip r:embed="rId11"/>
                <a:stretch>
                  <a:fillRect/>
                </a:stretch>
              </p:blipFill>
              <p:spPr>
                <a:xfrm>
                  <a:off x="1664061" y="2534518"/>
                  <a:ext cx="2851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잉크 6">
                  <a:extLst>
                    <a:ext uri="{FF2B5EF4-FFF2-40B4-BE49-F238E27FC236}">
                      <a16:creationId xmlns:a16="http://schemas.microsoft.com/office/drawing/2014/main" id="{F3A553A5-B21D-4BC8-9745-18E784CACD88}"/>
                    </a:ext>
                  </a:extLst>
                </p14:cNvPr>
                <p14:cNvContentPartPr/>
                <p14:nvPr/>
              </p14:nvContentPartPr>
              <p14:xfrm>
                <a:off x="2149341" y="2845918"/>
                <a:ext cx="679320" cy="137160"/>
              </p14:xfrm>
            </p:contentPart>
          </mc:Choice>
          <mc:Fallback>
            <p:pic>
              <p:nvPicPr>
                <p:cNvPr id="7" name="잉크 6">
                  <a:extLst>
                    <a:ext uri="{FF2B5EF4-FFF2-40B4-BE49-F238E27FC236}">
                      <a16:creationId xmlns:a16="http://schemas.microsoft.com/office/drawing/2014/main" id="{F3A553A5-B21D-4BC8-9745-18E784CACD88}"/>
                    </a:ext>
                  </a:extLst>
                </p:cNvPr>
                <p:cNvPicPr/>
                <p:nvPr/>
              </p:nvPicPr>
              <p:blipFill>
                <a:blip r:embed="rId13"/>
                <a:stretch>
                  <a:fillRect/>
                </a:stretch>
              </p:blipFill>
              <p:spPr>
                <a:xfrm>
                  <a:off x="2131341" y="2828278"/>
                  <a:ext cx="714960" cy="172800"/>
                </a:xfrm>
                <a:prstGeom prst="rect">
                  <a:avLst/>
                </a:prstGeom>
              </p:spPr>
            </p:pic>
          </mc:Fallback>
        </mc:AlternateContent>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그 때에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놀라 급히 일어나서 모사들에게 물어 이르되 우리가 결박하여 불 가운데에 던진 자는 세 사람이 아니었느냐 하니 그들이 왕에게 대답하여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이르되 왕이여 옳소이다 하더라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24</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Then King Nebuchadnezzar leaped to his feet in amazement and asked his advisers, "Weren't there three men that we tied up and threw into the </a:t>
            </a:r>
          </a:p>
          <a:p>
            <a:r>
              <a:rPr lang="en-US" altLang="ko-KR" sz="2800" dirty="0">
                <a:latin typeface="휴먼옛체" pitchFamily="18" charset="-127"/>
                <a:ea typeface="휴먼옛체" pitchFamily="18" charset="-127"/>
              </a:rPr>
              <a:t>fire?” They replied, "Certainly, O king.”</a:t>
            </a:r>
          </a:p>
        </p:txBody>
      </p:sp>
      <p:pic>
        <p:nvPicPr>
          <p:cNvPr id="3" name="그림 2">
            <a:extLst>
              <a:ext uri="{FF2B5EF4-FFF2-40B4-BE49-F238E27FC236}">
                <a16:creationId xmlns:a16="http://schemas.microsoft.com/office/drawing/2014/main" id="{F3CE615D-66D1-4582-A86B-8A81E8DC45E6}"/>
              </a:ext>
            </a:extLst>
          </p:cNvPr>
          <p:cNvPicPr>
            <a:picLocks noChangeAspect="1"/>
          </p:cNvPicPr>
          <p:nvPr/>
        </p:nvPicPr>
        <p:blipFill>
          <a:blip r:embed="rId2"/>
          <a:stretch>
            <a:fillRect/>
          </a:stretch>
        </p:blipFill>
        <p:spPr>
          <a:xfrm>
            <a:off x="54046" y="900111"/>
            <a:ext cx="1463531" cy="274507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잉크 1">
                <a:extLst>
                  <a:ext uri="{FF2B5EF4-FFF2-40B4-BE49-F238E27FC236}">
                    <a16:creationId xmlns:a16="http://schemas.microsoft.com/office/drawing/2014/main" id="{BABAF7EC-66CD-4B74-A3AF-DD847EBD2ADB}"/>
                  </a:ext>
                </a:extLst>
              </p14:cNvPr>
              <p14:cNvContentPartPr/>
              <p14:nvPr/>
            </p14:nvContentPartPr>
            <p14:xfrm>
              <a:off x="5899101" y="1218358"/>
              <a:ext cx="1999800" cy="87120"/>
            </p14:xfrm>
          </p:contentPart>
        </mc:Choice>
        <mc:Fallback>
          <p:pic>
            <p:nvPicPr>
              <p:cNvPr id="2" name="잉크 1">
                <a:extLst>
                  <a:ext uri="{FF2B5EF4-FFF2-40B4-BE49-F238E27FC236}">
                    <a16:creationId xmlns:a16="http://schemas.microsoft.com/office/drawing/2014/main" id="{BABAF7EC-66CD-4B74-A3AF-DD847EBD2ADB}"/>
                  </a:ext>
                </a:extLst>
              </p:cNvPr>
              <p:cNvPicPr/>
              <p:nvPr/>
            </p:nvPicPr>
            <p:blipFill>
              <a:blip r:embed="rId4"/>
              <a:stretch>
                <a:fillRect/>
              </a:stretch>
            </p:blipFill>
            <p:spPr>
              <a:xfrm>
                <a:off x="5881101" y="1200358"/>
                <a:ext cx="2035440" cy="122760"/>
              </a:xfrm>
              <a:prstGeom prst="rect">
                <a:avLst/>
              </a:prstGeom>
            </p:spPr>
          </p:pic>
        </mc:Fallback>
      </mc:AlternateContent>
      <p:grpSp>
        <p:nvGrpSpPr>
          <p:cNvPr id="7" name="그룹 6">
            <a:extLst>
              <a:ext uri="{FF2B5EF4-FFF2-40B4-BE49-F238E27FC236}">
                <a16:creationId xmlns:a16="http://schemas.microsoft.com/office/drawing/2014/main" id="{AC390825-5C13-4089-9D6E-39E5BA8ADE1B}"/>
              </a:ext>
            </a:extLst>
          </p:cNvPr>
          <p:cNvGrpSpPr/>
          <p:nvPr/>
        </p:nvGrpSpPr>
        <p:grpSpPr>
          <a:xfrm>
            <a:off x="2212341" y="1570438"/>
            <a:ext cx="5534640" cy="786960"/>
            <a:chOff x="2212341" y="1570438"/>
            <a:chExt cx="5534640" cy="786960"/>
          </a:xfrm>
        </p:grpSpPr>
        <mc:AlternateContent xmlns:mc="http://schemas.openxmlformats.org/markup-compatibility/2006">
          <mc:Choice xmlns:p14="http://schemas.microsoft.com/office/powerpoint/2010/main" Requires="p14">
            <p:contentPart p14:bwMode="auto" r:id="rId5">
              <p14:nvContentPartPr>
                <p14:cNvPr id="4" name="잉크 3">
                  <a:extLst>
                    <a:ext uri="{FF2B5EF4-FFF2-40B4-BE49-F238E27FC236}">
                      <a16:creationId xmlns:a16="http://schemas.microsoft.com/office/drawing/2014/main" id="{258B4D3D-E01A-4076-8EA0-ABC5516DEFBD}"/>
                    </a:ext>
                  </a:extLst>
                </p14:cNvPr>
                <p14:cNvContentPartPr/>
                <p14:nvPr/>
              </p14:nvContentPartPr>
              <p14:xfrm>
                <a:off x="3024861" y="1743958"/>
                <a:ext cx="4722120" cy="173880"/>
              </p14:xfrm>
            </p:contentPart>
          </mc:Choice>
          <mc:Fallback>
            <p:pic>
              <p:nvPicPr>
                <p:cNvPr id="4" name="잉크 3">
                  <a:extLst>
                    <a:ext uri="{FF2B5EF4-FFF2-40B4-BE49-F238E27FC236}">
                      <a16:creationId xmlns:a16="http://schemas.microsoft.com/office/drawing/2014/main" id="{258B4D3D-E01A-4076-8EA0-ABC5516DEFBD}"/>
                    </a:ext>
                  </a:extLst>
                </p:cNvPr>
                <p:cNvPicPr/>
                <p:nvPr/>
              </p:nvPicPr>
              <p:blipFill>
                <a:blip r:embed="rId6"/>
                <a:stretch>
                  <a:fillRect/>
                </a:stretch>
              </p:blipFill>
              <p:spPr>
                <a:xfrm>
                  <a:off x="3006861" y="1726318"/>
                  <a:ext cx="4757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잉크 4">
                  <a:extLst>
                    <a:ext uri="{FF2B5EF4-FFF2-40B4-BE49-F238E27FC236}">
                      <a16:creationId xmlns:a16="http://schemas.microsoft.com/office/drawing/2014/main" id="{D56C70D1-9BEB-4310-8233-F235C4D80196}"/>
                    </a:ext>
                  </a:extLst>
                </p14:cNvPr>
                <p14:cNvContentPartPr/>
                <p14:nvPr/>
              </p14:nvContentPartPr>
              <p14:xfrm>
                <a:off x="2212341" y="2174878"/>
                <a:ext cx="5434920" cy="182520"/>
              </p14:xfrm>
            </p:contentPart>
          </mc:Choice>
          <mc:Fallback>
            <p:pic>
              <p:nvPicPr>
                <p:cNvPr id="5" name="잉크 4">
                  <a:extLst>
                    <a:ext uri="{FF2B5EF4-FFF2-40B4-BE49-F238E27FC236}">
                      <a16:creationId xmlns:a16="http://schemas.microsoft.com/office/drawing/2014/main" id="{D56C70D1-9BEB-4310-8233-F235C4D80196}"/>
                    </a:ext>
                  </a:extLst>
                </p:cNvPr>
                <p:cNvPicPr/>
                <p:nvPr/>
              </p:nvPicPr>
              <p:blipFill>
                <a:blip r:embed="rId8"/>
                <a:stretch>
                  <a:fillRect/>
                </a:stretch>
              </p:blipFill>
              <p:spPr>
                <a:xfrm>
                  <a:off x="2194341" y="2156878"/>
                  <a:ext cx="5470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잉크 5">
                  <a:extLst>
                    <a:ext uri="{FF2B5EF4-FFF2-40B4-BE49-F238E27FC236}">
                      <a16:creationId xmlns:a16="http://schemas.microsoft.com/office/drawing/2014/main" id="{6A932645-6FE4-4845-87FA-63264747EAEE}"/>
                    </a:ext>
                  </a:extLst>
                </p14:cNvPr>
                <p14:cNvContentPartPr/>
                <p14:nvPr/>
              </p14:nvContentPartPr>
              <p14:xfrm>
                <a:off x="6371061" y="1570438"/>
                <a:ext cx="905760" cy="716040"/>
              </p14:xfrm>
            </p:contentPart>
          </mc:Choice>
          <mc:Fallback>
            <p:pic>
              <p:nvPicPr>
                <p:cNvPr id="6" name="잉크 5">
                  <a:extLst>
                    <a:ext uri="{FF2B5EF4-FFF2-40B4-BE49-F238E27FC236}">
                      <a16:creationId xmlns:a16="http://schemas.microsoft.com/office/drawing/2014/main" id="{6A932645-6FE4-4845-87FA-63264747EAEE}"/>
                    </a:ext>
                  </a:extLst>
                </p:cNvPr>
                <p:cNvPicPr/>
                <p:nvPr/>
              </p:nvPicPr>
              <p:blipFill>
                <a:blip r:embed="rId10"/>
                <a:stretch>
                  <a:fillRect/>
                </a:stretch>
              </p:blipFill>
              <p:spPr>
                <a:xfrm>
                  <a:off x="6353421" y="1552798"/>
                  <a:ext cx="941400" cy="751680"/>
                </a:xfrm>
                <a:prstGeom prst="rect">
                  <a:avLst/>
                </a:prstGeom>
              </p:spPr>
            </p:pic>
          </mc:Fallback>
        </mc:AlternateContent>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왕이 또 말하여 이르되 내가 보니 결박되지 아니한 네 사람이 불 가운데로 다니는데 상하지도 아니하였고 그 넷째의 모양</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은 신들의 아들과 같도다 하고</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373103" y="2887444"/>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25</a:t>
            </a:fld>
            <a:endParaRPr lang="ko-KR" altLang="en-US" sz="1600" dirty="0"/>
          </a:p>
        </p:txBody>
      </p:sp>
      <p:sp>
        <p:nvSpPr>
          <p:cNvPr id="8199" name="Text Box 5"/>
          <p:cNvSpPr txBox="1">
            <a:spLocks noChangeArrowheads="1"/>
          </p:cNvSpPr>
          <p:nvPr/>
        </p:nvSpPr>
        <p:spPr bwMode="auto">
          <a:xfrm>
            <a:off x="1364552" y="3368456"/>
            <a:ext cx="4079924" cy="2677656"/>
          </a:xfrm>
          <a:prstGeom prst="rect">
            <a:avLst/>
          </a:prstGeom>
          <a:noFill/>
          <a:ln w="9525">
            <a:noFill/>
            <a:miter lim="800000"/>
            <a:headEnd/>
            <a:tailEnd/>
          </a:ln>
        </p:spPr>
        <p:txBody>
          <a:bodyPr wrap="square">
            <a:spAutoFit/>
          </a:bodyPr>
          <a:lstStyle/>
          <a:p>
            <a:r>
              <a:rPr lang="en-US" altLang="ko-KR" sz="2800" dirty="0">
                <a:latin typeface="휴먼옛체" pitchFamily="18" charset="-127"/>
                <a:ea typeface="휴먼옛체" pitchFamily="18" charset="-127"/>
              </a:rPr>
              <a:t>He said, "Look! I see four men walking around in the fire, unbound and unharmed, and the fourth looks like a son of the gods.”</a:t>
            </a:r>
          </a:p>
        </p:txBody>
      </p:sp>
      <p:pic>
        <p:nvPicPr>
          <p:cNvPr id="2" name="그림 1">
            <a:extLst>
              <a:ext uri="{FF2B5EF4-FFF2-40B4-BE49-F238E27FC236}">
                <a16:creationId xmlns:a16="http://schemas.microsoft.com/office/drawing/2014/main" id="{862532E2-F0BC-402B-BB6F-7FBDA3DFD40A}"/>
              </a:ext>
            </a:extLst>
          </p:cNvPr>
          <p:cNvPicPr>
            <a:picLocks noChangeAspect="1"/>
          </p:cNvPicPr>
          <p:nvPr/>
        </p:nvPicPr>
        <p:blipFill>
          <a:blip r:embed="rId2"/>
          <a:stretch>
            <a:fillRect/>
          </a:stretch>
        </p:blipFill>
        <p:spPr>
          <a:xfrm>
            <a:off x="5580112" y="3068960"/>
            <a:ext cx="3182180" cy="3340456"/>
          </a:xfrm>
          <a:prstGeom prst="rect">
            <a:avLst/>
          </a:prstGeom>
          <a:effectLst>
            <a:softEdge rad="127000"/>
          </a:effectLst>
        </p:spPr>
      </p:pic>
      <p:sp>
        <p:nvSpPr>
          <p:cNvPr id="9" name="TextBox 8">
            <a:extLst>
              <a:ext uri="{FF2B5EF4-FFF2-40B4-BE49-F238E27FC236}">
                <a16:creationId xmlns:a16="http://schemas.microsoft.com/office/drawing/2014/main" id="{BE320149-8CEB-4A56-979D-DF5CEC29283F}"/>
              </a:ext>
            </a:extLst>
          </p:cNvPr>
          <p:cNvSpPr txBox="1"/>
          <p:nvPr/>
        </p:nvSpPr>
        <p:spPr>
          <a:xfrm>
            <a:off x="4860032" y="6321457"/>
            <a:ext cx="4104456" cy="461665"/>
          </a:xfrm>
          <a:prstGeom prst="rect">
            <a:avLst/>
          </a:prstGeom>
          <a:noFill/>
        </p:spPr>
        <p:txBody>
          <a:bodyPr wrap="square" rtlCol="0">
            <a:spAutoFit/>
          </a:bodyPr>
          <a:lstStyle/>
          <a:p>
            <a:r>
              <a:rPr lang="ko-KR" altLang="en-US" sz="2400" b="1" dirty="0"/>
              <a:t>내 인생의 가장 최고의 결정</a:t>
            </a:r>
          </a:p>
        </p:txBody>
      </p:sp>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F847A736-5A32-48A5-9A44-0034C01B9980}"/>
                  </a:ext>
                </a:extLst>
              </p14:cNvPr>
              <p14:cNvContentPartPr/>
              <p14:nvPr/>
            </p14:nvContentPartPr>
            <p14:xfrm>
              <a:off x="3118461" y="1230598"/>
              <a:ext cx="1752120" cy="788400"/>
            </p14:xfrm>
          </p:contentPart>
        </mc:Choice>
        <mc:Fallback>
          <p:pic>
            <p:nvPicPr>
              <p:cNvPr id="3" name="잉크 2">
                <a:extLst>
                  <a:ext uri="{FF2B5EF4-FFF2-40B4-BE49-F238E27FC236}">
                    <a16:creationId xmlns:a16="http://schemas.microsoft.com/office/drawing/2014/main" id="{F847A736-5A32-48A5-9A44-0034C01B9980}"/>
                  </a:ext>
                </a:extLst>
              </p:cNvPr>
              <p:cNvPicPr/>
              <p:nvPr/>
            </p:nvPicPr>
            <p:blipFill>
              <a:blip r:embed="rId4"/>
              <a:stretch>
                <a:fillRect/>
              </a:stretch>
            </p:blipFill>
            <p:spPr>
              <a:xfrm>
                <a:off x="3100461" y="1212598"/>
                <a:ext cx="1787760" cy="824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잉크 3">
                <a:extLst>
                  <a:ext uri="{FF2B5EF4-FFF2-40B4-BE49-F238E27FC236}">
                    <a16:creationId xmlns:a16="http://schemas.microsoft.com/office/drawing/2014/main" id="{9AD2D496-7003-4B16-B37A-0F245F5441CF}"/>
                  </a:ext>
                </a:extLst>
              </p14:cNvPr>
              <p14:cNvContentPartPr/>
              <p14:nvPr/>
            </p14:nvContentPartPr>
            <p14:xfrm>
              <a:off x="5955261" y="1635958"/>
              <a:ext cx="1059840" cy="640080"/>
            </p14:xfrm>
          </p:contentPart>
        </mc:Choice>
        <mc:Fallback>
          <p:pic>
            <p:nvPicPr>
              <p:cNvPr id="4" name="잉크 3">
                <a:extLst>
                  <a:ext uri="{FF2B5EF4-FFF2-40B4-BE49-F238E27FC236}">
                    <a16:creationId xmlns:a16="http://schemas.microsoft.com/office/drawing/2014/main" id="{9AD2D496-7003-4B16-B37A-0F245F5441CF}"/>
                  </a:ext>
                </a:extLst>
              </p:cNvPr>
              <p:cNvPicPr/>
              <p:nvPr/>
            </p:nvPicPr>
            <p:blipFill>
              <a:blip r:embed="rId6"/>
              <a:stretch>
                <a:fillRect/>
              </a:stretch>
            </p:blipFill>
            <p:spPr>
              <a:xfrm>
                <a:off x="5937621" y="1618318"/>
                <a:ext cx="1095480" cy="675720"/>
              </a:xfrm>
              <a:prstGeom prst="rect">
                <a:avLst/>
              </a:prstGeom>
            </p:spPr>
          </p:pic>
        </mc:Fallback>
      </mc:AlternateContent>
      <p:grpSp>
        <p:nvGrpSpPr>
          <p:cNvPr id="17" name="그룹 16">
            <a:extLst>
              <a:ext uri="{FF2B5EF4-FFF2-40B4-BE49-F238E27FC236}">
                <a16:creationId xmlns:a16="http://schemas.microsoft.com/office/drawing/2014/main" id="{30264567-9FB5-4A15-81DB-70EA12FE8026}"/>
              </a:ext>
            </a:extLst>
          </p:cNvPr>
          <p:cNvGrpSpPr/>
          <p:nvPr/>
        </p:nvGrpSpPr>
        <p:grpSpPr>
          <a:xfrm>
            <a:off x="1025061" y="2086318"/>
            <a:ext cx="3765240" cy="1386360"/>
            <a:chOff x="1025061" y="2086318"/>
            <a:chExt cx="3765240" cy="1386360"/>
          </a:xfrm>
        </p:grpSpPr>
        <mc:AlternateContent xmlns:mc="http://schemas.openxmlformats.org/markup-compatibility/2006">
          <mc:Choice xmlns:p14="http://schemas.microsoft.com/office/powerpoint/2010/main" Requires="p14">
            <p:contentPart p14:bwMode="auto" r:id="rId7">
              <p14:nvContentPartPr>
                <p14:cNvPr id="6" name="잉크 5">
                  <a:extLst>
                    <a:ext uri="{FF2B5EF4-FFF2-40B4-BE49-F238E27FC236}">
                      <a16:creationId xmlns:a16="http://schemas.microsoft.com/office/drawing/2014/main" id="{4D3645CE-10C1-4696-9E27-C26D2C2270EB}"/>
                    </a:ext>
                  </a:extLst>
                </p14:cNvPr>
                <p14:cNvContentPartPr/>
                <p14:nvPr/>
              </p14:nvContentPartPr>
              <p14:xfrm>
                <a:off x="1997421" y="2086318"/>
                <a:ext cx="2193480" cy="838080"/>
              </p14:xfrm>
            </p:contentPart>
          </mc:Choice>
          <mc:Fallback>
            <p:pic>
              <p:nvPicPr>
                <p:cNvPr id="6" name="잉크 5">
                  <a:extLst>
                    <a:ext uri="{FF2B5EF4-FFF2-40B4-BE49-F238E27FC236}">
                      <a16:creationId xmlns:a16="http://schemas.microsoft.com/office/drawing/2014/main" id="{4D3645CE-10C1-4696-9E27-C26D2C2270EB}"/>
                    </a:ext>
                  </a:extLst>
                </p:cNvPr>
                <p:cNvPicPr/>
                <p:nvPr/>
              </p:nvPicPr>
              <p:blipFill>
                <a:blip r:embed="rId8"/>
                <a:stretch>
                  <a:fillRect/>
                </a:stretch>
              </p:blipFill>
              <p:spPr>
                <a:xfrm>
                  <a:off x="1979421" y="2068678"/>
                  <a:ext cx="222912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잉크 7">
                  <a:extLst>
                    <a:ext uri="{FF2B5EF4-FFF2-40B4-BE49-F238E27FC236}">
                      <a16:creationId xmlns:a16="http://schemas.microsoft.com/office/drawing/2014/main" id="{E92DA661-E4F3-4735-A65C-A22189B31C15}"/>
                    </a:ext>
                  </a:extLst>
                </p14:cNvPr>
                <p14:cNvContentPartPr/>
                <p14:nvPr/>
              </p14:nvContentPartPr>
              <p14:xfrm>
                <a:off x="4262901" y="2828638"/>
                <a:ext cx="201240" cy="403920"/>
              </p14:xfrm>
            </p:contentPart>
          </mc:Choice>
          <mc:Fallback>
            <p:pic>
              <p:nvPicPr>
                <p:cNvPr id="8" name="잉크 7">
                  <a:extLst>
                    <a:ext uri="{FF2B5EF4-FFF2-40B4-BE49-F238E27FC236}">
                      <a16:creationId xmlns:a16="http://schemas.microsoft.com/office/drawing/2014/main" id="{E92DA661-E4F3-4735-A65C-A22189B31C15}"/>
                    </a:ext>
                  </a:extLst>
                </p:cNvPr>
                <p:cNvPicPr/>
                <p:nvPr/>
              </p:nvPicPr>
              <p:blipFill>
                <a:blip r:embed="rId10"/>
                <a:stretch>
                  <a:fillRect/>
                </a:stretch>
              </p:blipFill>
              <p:spPr>
                <a:xfrm>
                  <a:off x="4245261" y="2810998"/>
                  <a:ext cx="23688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잉크 9">
                  <a:extLst>
                    <a:ext uri="{FF2B5EF4-FFF2-40B4-BE49-F238E27FC236}">
                      <a16:creationId xmlns:a16="http://schemas.microsoft.com/office/drawing/2014/main" id="{40666195-0172-4730-8539-E1E0524AD7D4}"/>
                    </a:ext>
                  </a:extLst>
                </p14:cNvPr>
                <p14:cNvContentPartPr/>
                <p14:nvPr/>
              </p14:nvContentPartPr>
              <p14:xfrm>
                <a:off x="4511661" y="3008638"/>
                <a:ext cx="8280" cy="24120"/>
              </p14:xfrm>
            </p:contentPart>
          </mc:Choice>
          <mc:Fallback>
            <p:pic>
              <p:nvPicPr>
                <p:cNvPr id="10" name="잉크 9">
                  <a:extLst>
                    <a:ext uri="{FF2B5EF4-FFF2-40B4-BE49-F238E27FC236}">
                      <a16:creationId xmlns:a16="http://schemas.microsoft.com/office/drawing/2014/main" id="{40666195-0172-4730-8539-E1E0524AD7D4}"/>
                    </a:ext>
                  </a:extLst>
                </p:cNvPr>
                <p:cNvPicPr/>
                <p:nvPr/>
              </p:nvPicPr>
              <p:blipFill>
                <a:blip r:embed="rId12"/>
                <a:stretch>
                  <a:fillRect/>
                </a:stretch>
              </p:blipFill>
              <p:spPr>
                <a:xfrm>
                  <a:off x="4493661" y="2990638"/>
                  <a:ext cx="43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잉크 10">
                  <a:extLst>
                    <a:ext uri="{FF2B5EF4-FFF2-40B4-BE49-F238E27FC236}">
                      <a16:creationId xmlns:a16="http://schemas.microsoft.com/office/drawing/2014/main" id="{4DA04954-C3F5-41CB-9CC1-ED88C0F66561}"/>
                    </a:ext>
                  </a:extLst>
                </p14:cNvPr>
                <p14:cNvContentPartPr/>
                <p14:nvPr/>
              </p14:nvContentPartPr>
              <p14:xfrm>
                <a:off x="4031061" y="2557558"/>
                <a:ext cx="759240" cy="689760"/>
              </p14:xfrm>
            </p:contentPart>
          </mc:Choice>
          <mc:Fallback>
            <p:pic>
              <p:nvPicPr>
                <p:cNvPr id="11" name="잉크 10">
                  <a:extLst>
                    <a:ext uri="{FF2B5EF4-FFF2-40B4-BE49-F238E27FC236}">
                      <a16:creationId xmlns:a16="http://schemas.microsoft.com/office/drawing/2014/main" id="{4DA04954-C3F5-41CB-9CC1-ED88C0F66561}"/>
                    </a:ext>
                  </a:extLst>
                </p:cNvPr>
                <p:cNvPicPr/>
                <p:nvPr/>
              </p:nvPicPr>
              <p:blipFill>
                <a:blip r:embed="rId14"/>
                <a:stretch>
                  <a:fillRect/>
                </a:stretch>
              </p:blipFill>
              <p:spPr>
                <a:xfrm>
                  <a:off x="4013421" y="2539918"/>
                  <a:ext cx="794880" cy="72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잉크 11">
                  <a:extLst>
                    <a:ext uri="{FF2B5EF4-FFF2-40B4-BE49-F238E27FC236}">
                      <a16:creationId xmlns:a16="http://schemas.microsoft.com/office/drawing/2014/main" id="{C343105F-C2A4-4235-9B18-FC6A7D5C43D4}"/>
                    </a:ext>
                  </a:extLst>
                </p14:cNvPr>
                <p14:cNvContentPartPr/>
                <p14:nvPr/>
              </p14:nvContentPartPr>
              <p14:xfrm>
                <a:off x="1025061" y="2692198"/>
                <a:ext cx="88560" cy="155880"/>
              </p14:xfrm>
            </p:contentPart>
          </mc:Choice>
          <mc:Fallback>
            <p:pic>
              <p:nvPicPr>
                <p:cNvPr id="12" name="잉크 11">
                  <a:extLst>
                    <a:ext uri="{FF2B5EF4-FFF2-40B4-BE49-F238E27FC236}">
                      <a16:creationId xmlns:a16="http://schemas.microsoft.com/office/drawing/2014/main" id="{C343105F-C2A4-4235-9B18-FC6A7D5C43D4}"/>
                    </a:ext>
                  </a:extLst>
                </p:cNvPr>
                <p:cNvPicPr/>
                <p:nvPr/>
              </p:nvPicPr>
              <p:blipFill>
                <a:blip r:embed="rId16"/>
                <a:stretch>
                  <a:fillRect/>
                </a:stretch>
              </p:blipFill>
              <p:spPr>
                <a:xfrm>
                  <a:off x="1007061" y="2674558"/>
                  <a:ext cx="124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잉크 12">
                  <a:extLst>
                    <a:ext uri="{FF2B5EF4-FFF2-40B4-BE49-F238E27FC236}">
                      <a16:creationId xmlns:a16="http://schemas.microsoft.com/office/drawing/2014/main" id="{257B4887-529E-452B-BEBA-E12F8D1AF893}"/>
                    </a:ext>
                  </a:extLst>
                </p14:cNvPr>
                <p14:cNvContentPartPr/>
                <p14:nvPr/>
              </p14:nvContentPartPr>
              <p14:xfrm>
                <a:off x="1038381" y="2855278"/>
                <a:ext cx="272160" cy="247680"/>
              </p14:xfrm>
            </p:contentPart>
          </mc:Choice>
          <mc:Fallback>
            <p:pic>
              <p:nvPicPr>
                <p:cNvPr id="13" name="잉크 12">
                  <a:extLst>
                    <a:ext uri="{FF2B5EF4-FFF2-40B4-BE49-F238E27FC236}">
                      <a16:creationId xmlns:a16="http://schemas.microsoft.com/office/drawing/2014/main" id="{257B4887-529E-452B-BEBA-E12F8D1AF893}"/>
                    </a:ext>
                  </a:extLst>
                </p:cNvPr>
                <p:cNvPicPr/>
                <p:nvPr/>
              </p:nvPicPr>
              <p:blipFill>
                <a:blip r:embed="rId18"/>
                <a:stretch>
                  <a:fillRect/>
                </a:stretch>
              </p:blipFill>
              <p:spPr>
                <a:xfrm>
                  <a:off x="1020741" y="2837278"/>
                  <a:ext cx="307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잉크 13">
                  <a:extLst>
                    <a:ext uri="{FF2B5EF4-FFF2-40B4-BE49-F238E27FC236}">
                      <a16:creationId xmlns:a16="http://schemas.microsoft.com/office/drawing/2014/main" id="{5C807763-0BB9-4EFB-A24B-04EAADF8B0A7}"/>
                    </a:ext>
                  </a:extLst>
                </p14:cNvPr>
                <p14:cNvContentPartPr/>
                <p14:nvPr/>
              </p14:nvContentPartPr>
              <p14:xfrm>
                <a:off x="2363901" y="2661238"/>
                <a:ext cx="1714680" cy="184320"/>
              </p14:xfrm>
            </p:contentPart>
          </mc:Choice>
          <mc:Fallback>
            <p:pic>
              <p:nvPicPr>
                <p:cNvPr id="14" name="잉크 13">
                  <a:extLst>
                    <a:ext uri="{FF2B5EF4-FFF2-40B4-BE49-F238E27FC236}">
                      <a16:creationId xmlns:a16="http://schemas.microsoft.com/office/drawing/2014/main" id="{5C807763-0BB9-4EFB-A24B-04EAADF8B0A7}"/>
                    </a:ext>
                  </a:extLst>
                </p:cNvPr>
                <p:cNvPicPr/>
                <p:nvPr/>
              </p:nvPicPr>
              <p:blipFill>
                <a:blip r:embed="rId20"/>
                <a:stretch>
                  <a:fillRect/>
                </a:stretch>
              </p:blipFill>
              <p:spPr>
                <a:xfrm>
                  <a:off x="2345901" y="2643238"/>
                  <a:ext cx="1750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잉크 14">
                  <a:extLst>
                    <a:ext uri="{FF2B5EF4-FFF2-40B4-BE49-F238E27FC236}">
                      <a16:creationId xmlns:a16="http://schemas.microsoft.com/office/drawing/2014/main" id="{06385308-4E7A-4343-B56A-FCDF67B36F15}"/>
                    </a:ext>
                  </a:extLst>
                </p14:cNvPr>
                <p14:cNvContentPartPr/>
                <p14:nvPr/>
              </p14:nvContentPartPr>
              <p14:xfrm>
                <a:off x="4130421" y="3356038"/>
                <a:ext cx="504360" cy="116640"/>
              </p14:xfrm>
            </p:contentPart>
          </mc:Choice>
          <mc:Fallback>
            <p:pic>
              <p:nvPicPr>
                <p:cNvPr id="15" name="잉크 14">
                  <a:extLst>
                    <a:ext uri="{FF2B5EF4-FFF2-40B4-BE49-F238E27FC236}">
                      <a16:creationId xmlns:a16="http://schemas.microsoft.com/office/drawing/2014/main" id="{06385308-4E7A-4343-B56A-FCDF67B36F15}"/>
                    </a:ext>
                  </a:extLst>
                </p:cNvPr>
                <p:cNvPicPr/>
                <p:nvPr/>
              </p:nvPicPr>
              <p:blipFill>
                <a:blip r:embed="rId22"/>
                <a:stretch>
                  <a:fillRect/>
                </a:stretch>
              </p:blipFill>
              <p:spPr>
                <a:xfrm>
                  <a:off x="4112421" y="3338398"/>
                  <a:ext cx="540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잉크 15">
                  <a:extLst>
                    <a:ext uri="{FF2B5EF4-FFF2-40B4-BE49-F238E27FC236}">
                      <a16:creationId xmlns:a16="http://schemas.microsoft.com/office/drawing/2014/main" id="{82BD3E76-8F10-44D3-A9AB-A33248894354}"/>
                    </a:ext>
                  </a:extLst>
                </p14:cNvPr>
                <p14:cNvContentPartPr/>
                <p14:nvPr/>
              </p14:nvContentPartPr>
              <p14:xfrm>
                <a:off x="1913901" y="2637478"/>
                <a:ext cx="2847960" cy="565560"/>
              </p14:xfrm>
            </p:contentPart>
          </mc:Choice>
          <mc:Fallback>
            <p:pic>
              <p:nvPicPr>
                <p:cNvPr id="16" name="잉크 15">
                  <a:extLst>
                    <a:ext uri="{FF2B5EF4-FFF2-40B4-BE49-F238E27FC236}">
                      <a16:creationId xmlns:a16="http://schemas.microsoft.com/office/drawing/2014/main" id="{82BD3E76-8F10-44D3-A9AB-A33248894354}"/>
                    </a:ext>
                  </a:extLst>
                </p:cNvPr>
                <p:cNvPicPr/>
                <p:nvPr/>
              </p:nvPicPr>
              <p:blipFill>
                <a:blip r:embed="rId24"/>
                <a:stretch>
                  <a:fillRect/>
                </a:stretch>
              </p:blipFill>
              <p:spPr>
                <a:xfrm>
                  <a:off x="1896261" y="2619478"/>
                  <a:ext cx="2883600" cy="60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8" name="잉크 17">
                <a:extLst>
                  <a:ext uri="{FF2B5EF4-FFF2-40B4-BE49-F238E27FC236}">
                    <a16:creationId xmlns:a16="http://schemas.microsoft.com/office/drawing/2014/main" id="{50E074DE-8C36-4598-9DB1-07A47BE7404B}"/>
                  </a:ext>
                </a:extLst>
              </p14:cNvPr>
              <p14:cNvContentPartPr/>
              <p14:nvPr/>
            </p14:nvContentPartPr>
            <p14:xfrm>
              <a:off x="4679061" y="6067918"/>
              <a:ext cx="4283280" cy="821880"/>
            </p14:xfrm>
          </p:contentPart>
        </mc:Choice>
        <mc:Fallback>
          <p:pic>
            <p:nvPicPr>
              <p:cNvPr id="18" name="잉크 17">
                <a:extLst>
                  <a:ext uri="{FF2B5EF4-FFF2-40B4-BE49-F238E27FC236}">
                    <a16:creationId xmlns:a16="http://schemas.microsoft.com/office/drawing/2014/main" id="{50E074DE-8C36-4598-9DB1-07A47BE7404B}"/>
                  </a:ext>
                </a:extLst>
              </p:cNvPr>
              <p:cNvPicPr/>
              <p:nvPr/>
            </p:nvPicPr>
            <p:blipFill>
              <a:blip r:embed="rId26"/>
              <a:stretch>
                <a:fillRect/>
              </a:stretch>
            </p:blipFill>
            <p:spPr>
              <a:xfrm>
                <a:off x="4661061" y="6049918"/>
                <a:ext cx="431892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0" name="잉크 59">
                <a:extLst>
                  <a:ext uri="{FF2B5EF4-FFF2-40B4-BE49-F238E27FC236}">
                    <a16:creationId xmlns:a16="http://schemas.microsoft.com/office/drawing/2014/main" id="{63BA8492-1F41-496F-84B2-67D6B3C24CB2}"/>
                  </a:ext>
                </a:extLst>
              </p14:cNvPr>
              <p14:cNvContentPartPr/>
              <p14:nvPr/>
            </p14:nvContentPartPr>
            <p14:xfrm>
              <a:off x="5468541" y="2719558"/>
              <a:ext cx="644400" cy="1180800"/>
            </p14:xfrm>
          </p:contentPart>
        </mc:Choice>
        <mc:Fallback>
          <p:pic>
            <p:nvPicPr>
              <p:cNvPr id="60" name="잉크 59">
                <a:extLst>
                  <a:ext uri="{FF2B5EF4-FFF2-40B4-BE49-F238E27FC236}">
                    <a16:creationId xmlns:a16="http://schemas.microsoft.com/office/drawing/2014/main" id="{63BA8492-1F41-496F-84B2-67D6B3C24CB2}"/>
                  </a:ext>
                </a:extLst>
              </p:cNvPr>
              <p:cNvPicPr/>
              <p:nvPr/>
            </p:nvPicPr>
            <p:blipFill>
              <a:blip r:embed="rId28"/>
              <a:stretch>
                <a:fillRect/>
              </a:stretch>
            </p:blipFill>
            <p:spPr>
              <a:xfrm>
                <a:off x="5450901" y="2701558"/>
                <a:ext cx="680040" cy="1216440"/>
              </a:xfrm>
              <a:prstGeom prst="rect">
                <a:avLst/>
              </a:prstGeom>
            </p:spPr>
          </p:pic>
        </mc:Fallback>
      </mc:AlternateContent>
      <p:grpSp>
        <p:nvGrpSpPr>
          <p:cNvPr id="63" name="그룹 62">
            <a:extLst>
              <a:ext uri="{FF2B5EF4-FFF2-40B4-BE49-F238E27FC236}">
                <a16:creationId xmlns:a16="http://schemas.microsoft.com/office/drawing/2014/main" id="{E81D09AA-5169-41C4-875B-7EDD47C9A31C}"/>
              </a:ext>
            </a:extLst>
          </p:cNvPr>
          <p:cNvGrpSpPr/>
          <p:nvPr/>
        </p:nvGrpSpPr>
        <p:grpSpPr>
          <a:xfrm>
            <a:off x="5428941" y="1839358"/>
            <a:ext cx="3476160" cy="2344680"/>
            <a:chOff x="5428941" y="1839358"/>
            <a:chExt cx="3476160" cy="2344680"/>
          </a:xfrm>
        </p:grpSpPr>
        <mc:AlternateContent xmlns:mc="http://schemas.openxmlformats.org/markup-compatibility/2006">
          <mc:Choice xmlns:p14="http://schemas.microsoft.com/office/powerpoint/2010/main" Requires="p14">
            <p:contentPart p14:bwMode="auto" r:id="rId29">
              <p14:nvContentPartPr>
                <p14:cNvPr id="25" name="잉크 24">
                  <a:extLst>
                    <a:ext uri="{FF2B5EF4-FFF2-40B4-BE49-F238E27FC236}">
                      <a16:creationId xmlns:a16="http://schemas.microsoft.com/office/drawing/2014/main" id="{A703550B-D77C-4DE6-A4C2-7161C3090090}"/>
                    </a:ext>
                  </a:extLst>
                </p14:cNvPr>
                <p14:cNvContentPartPr/>
                <p14:nvPr/>
              </p14:nvContentPartPr>
              <p14:xfrm>
                <a:off x="5699661" y="2962918"/>
                <a:ext cx="160200" cy="164160"/>
              </p14:xfrm>
            </p:contentPart>
          </mc:Choice>
          <mc:Fallback>
            <p:pic>
              <p:nvPicPr>
                <p:cNvPr id="25" name="잉크 24">
                  <a:extLst>
                    <a:ext uri="{FF2B5EF4-FFF2-40B4-BE49-F238E27FC236}">
                      <a16:creationId xmlns:a16="http://schemas.microsoft.com/office/drawing/2014/main" id="{A703550B-D77C-4DE6-A4C2-7161C3090090}"/>
                    </a:ext>
                  </a:extLst>
                </p:cNvPr>
                <p:cNvPicPr/>
                <p:nvPr/>
              </p:nvPicPr>
              <p:blipFill>
                <a:blip r:embed="rId30"/>
                <a:stretch>
                  <a:fillRect/>
                </a:stretch>
              </p:blipFill>
              <p:spPr>
                <a:xfrm>
                  <a:off x="5682021" y="2945278"/>
                  <a:ext cx="195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잉크 25">
                  <a:extLst>
                    <a:ext uri="{FF2B5EF4-FFF2-40B4-BE49-F238E27FC236}">
                      <a16:creationId xmlns:a16="http://schemas.microsoft.com/office/drawing/2014/main" id="{9E98D3FF-9870-405E-AD4D-B76A5C2795EB}"/>
                    </a:ext>
                  </a:extLst>
                </p14:cNvPr>
                <p14:cNvContentPartPr/>
                <p14:nvPr/>
              </p14:nvContentPartPr>
              <p14:xfrm>
                <a:off x="5720181" y="3262438"/>
                <a:ext cx="422280" cy="15120"/>
              </p14:xfrm>
            </p:contentPart>
          </mc:Choice>
          <mc:Fallback>
            <p:pic>
              <p:nvPicPr>
                <p:cNvPr id="26" name="잉크 25">
                  <a:extLst>
                    <a:ext uri="{FF2B5EF4-FFF2-40B4-BE49-F238E27FC236}">
                      <a16:creationId xmlns:a16="http://schemas.microsoft.com/office/drawing/2014/main" id="{9E98D3FF-9870-405E-AD4D-B76A5C2795EB}"/>
                    </a:ext>
                  </a:extLst>
                </p:cNvPr>
                <p:cNvPicPr/>
                <p:nvPr/>
              </p:nvPicPr>
              <p:blipFill>
                <a:blip r:embed="rId32"/>
                <a:stretch>
                  <a:fillRect/>
                </a:stretch>
              </p:blipFill>
              <p:spPr>
                <a:xfrm>
                  <a:off x="5702181" y="3244438"/>
                  <a:ext cx="457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잉크 26">
                  <a:extLst>
                    <a:ext uri="{FF2B5EF4-FFF2-40B4-BE49-F238E27FC236}">
                      <a16:creationId xmlns:a16="http://schemas.microsoft.com/office/drawing/2014/main" id="{E501D13E-4EC9-4E06-B34F-A43D8DAFECC9}"/>
                    </a:ext>
                  </a:extLst>
                </p14:cNvPr>
                <p14:cNvContentPartPr/>
                <p14:nvPr/>
              </p14:nvContentPartPr>
              <p14:xfrm>
                <a:off x="5909181" y="3136078"/>
                <a:ext cx="117360" cy="22320"/>
              </p14:xfrm>
            </p:contentPart>
          </mc:Choice>
          <mc:Fallback>
            <p:pic>
              <p:nvPicPr>
                <p:cNvPr id="27" name="잉크 26">
                  <a:extLst>
                    <a:ext uri="{FF2B5EF4-FFF2-40B4-BE49-F238E27FC236}">
                      <a16:creationId xmlns:a16="http://schemas.microsoft.com/office/drawing/2014/main" id="{E501D13E-4EC9-4E06-B34F-A43D8DAFECC9}"/>
                    </a:ext>
                  </a:extLst>
                </p:cNvPr>
                <p:cNvPicPr/>
                <p:nvPr/>
              </p:nvPicPr>
              <p:blipFill>
                <a:blip r:embed="rId34"/>
                <a:stretch>
                  <a:fillRect/>
                </a:stretch>
              </p:blipFill>
              <p:spPr>
                <a:xfrm>
                  <a:off x="5891541" y="3118438"/>
                  <a:ext cx="153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잉크 27">
                  <a:extLst>
                    <a:ext uri="{FF2B5EF4-FFF2-40B4-BE49-F238E27FC236}">
                      <a16:creationId xmlns:a16="http://schemas.microsoft.com/office/drawing/2014/main" id="{84AE45DF-3823-4DC5-97DD-3A4498258E7B}"/>
                    </a:ext>
                  </a:extLst>
                </p14:cNvPr>
                <p14:cNvContentPartPr/>
                <p14:nvPr/>
              </p14:nvContentPartPr>
              <p14:xfrm>
                <a:off x="5603181" y="3205558"/>
                <a:ext cx="55080" cy="264600"/>
              </p14:xfrm>
            </p:contentPart>
          </mc:Choice>
          <mc:Fallback>
            <p:pic>
              <p:nvPicPr>
                <p:cNvPr id="28" name="잉크 27">
                  <a:extLst>
                    <a:ext uri="{FF2B5EF4-FFF2-40B4-BE49-F238E27FC236}">
                      <a16:creationId xmlns:a16="http://schemas.microsoft.com/office/drawing/2014/main" id="{84AE45DF-3823-4DC5-97DD-3A4498258E7B}"/>
                    </a:ext>
                  </a:extLst>
                </p:cNvPr>
                <p:cNvPicPr/>
                <p:nvPr/>
              </p:nvPicPr>
              <p:blipFill>
                <a:blip r:embed="rId36"/>
                <a:stretch>
                  <a:fillRect/>
                </a:stretch>
              </p:blipFill>
              <p:spPr>
                <a:xfrm>
                  <a:off x="5585541" y="3187558"/>
                  <a:ext cx="907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잉크 28">
                  <a:extLst>
                    <a:ext uri="{FF2B5EF4-FFF2-40B4-BE49-F238E27FC236}">
                      <a16:creationId xmlns:a16="http://schemas.microsoft.com/office/drawing/2014/main" id="{B6E04F6A-0D75-4766-B2A0-2AFE1EAA3707}"/>
                    </a:ext>
                  </a:extLst>
                </p14:cNvPr>
                <p14:cNvContentPartPr/>
                <p14:nvPr/>
              </p14:nvContentPartPr>
              <p14:xfrm>
                <a:off x="5674821" y="3276478"/>
                <a:ext cx="94680" cy="298800"/>
              </p14:xfrm>
            </p:contentPart>
          </mc:Choice>
          <mc:Fallback>
            <p:pic>
              <p:nvPicPr>
                <p:cNvPr id="29" name="잉크 28">
                  <a:extLst>
                    <a:ext uri="{FF2B5EF4-FFF2-40B4-BE49-F238E27FC236}">
                      <a16:creationId xmlns:a16="http://schemas.microsoft.com/office/drawing/2014/main" id="{B6E04F6A-0D75-4766-B2A0-2AFE1EAA3707}"/>
                    </a:ext>
                  </a:extLst>
                </p:cNvPr>
                <p:cNvPicPr/>
                <p:nvPr/>
              </p:nvPicPr>
              <p:blipFill>
                <a:blip r:embed="rId38"/>
                <a:stretch>
                  <a:fillRect/>
                </a:stretch>
              </p:blipFill>
              <p:spPr>
                <a:xfrm>
                  <a:off x="5656821" y="3258478"/>
                  <a:ext cx="1303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잉크 29">
                  <a:extLst>
                    <a:ext uri="{FF2B5EF4-FFF2-40B4-BE49-F238E27FC236}">
                      <a16:creationId xmlns:a16="http://schemas.microsoft.com/office/drawing/2014/main" id="{DB382154-3C2A-492A-BD00-7F01944E274D}"/>
                    </a:ext>
                  </a:extLst>
                </p14:cNvPr>
                <p14:cNvContentPartPr/>
                <p14:nvPr/>
              </p14:nvContentPartPr>
              <p14:xfrm>
                <a:off x="5789301" y="3517678"/>
                <a:ext cx="21960" cy="195120"/>
              </p14:xfrm>
            </p:contentPart>
          </mc:Choice>
          <mc:Fallback>
            <p:pic>
              <p:nvPicPr>
                <p:cNvPr id="30" name="잉크 29">
                  <a:extLst>
                    <a:ext uri="{FF2B5EF4-FFF2-40B4-BE49-F238E27FC236}">
                      <a16:creationId xmlns:a16="http://schemas.microsoft.com/office/drawing/2014/main" id="{DB382154-3C2A-492A-BD00-7F01944E274D}"/>
                    </a:ext>
                  </a:extLst>
                </p:cNvPr>
                <p:cNvPicPr/>
                <p:nvPr/>
              </p:nvPicPr>
              <p:blipFill>
                <a:blip r:embed="rId40"/>
                <a:stretch>
                  <a:fillRect/>
                </a:stretch>
              </p:blipFill>
              <p:spPr>
                <a:xfrm>
                  <a:off x="5771301" y="3499678"/>
                  <a:ext cx="57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잉크 30">
                  <a:extLst>
                    <a:ext uri="{FF2B5EF4-FFF2-40B4-BE49-F238E27FC236}">
                      <a16:creationId xmlns:a16="http://schemas.microsoft.com/office/drawing/2014/main" id="{91807E63-73EF-4670-B772-7D3EB8CF7447}"/>
                    </a:ext>
                  </a:extLst>
                </p14:cNvPr>
                <p14:cNvContentPartPr/>
                <p14:nvPr/>
              </p14:nvContentPartPr>
              <p14:xfrm>
                <a:off x="5655021" y="3606238"/>
                <a:ext cx="20160" cy="280440"/>
              </p14:xfrm>
            </p:contentPart>
          </mc:Choice>
          <mc:Fallback>
            <p:pic>
              <p:nvPicPr>
                <p:cNvPr id="31" name="잉크 30">
                  <a:extLst>
                    <a:ext uri="{FF2B5EF4-FFF2-40B4-BE49-F238E27FC236}">
                      <a16:creationId xmlns:a16="http://schemas.microsoft.com/office/drawing/2014/main" id="{91807E63-73EF-4670-B772-7D3EB8CF7447}"/>
                    </a:ext>
                  </a:extLst>
                </p:cNvPr>
                <p:cNvPicPr/>
                <p:nvPr/>
              </p:nvPicPr>
              <p:blipFill>
                <a:blip r:embed="rId42"/>
                <a:stretch>
                  <a:fillRect/>
                </a:stretch>
              </p:blipFill>
              <p:spPr>
                <a:xfrm>
                  <a:off x="5637021" y="3588238"/>
                  <a:ext cx="558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잉크 31">
                  <a:extLst>
                    <a:ext uri="{FF2B5EF4-FFF2-40B4-BE49-F238E27FC236}">
                      <a16:creationId xmlns:a16="http://schemas.microsoft.com/office/drawing/2014/main" id="{8B1A3945-9DC1-4395-B158-76F86C651F2A}"/>
                    </a:ext>
                  </a:extLst>
                </p14:cNvPr>
                <p14:cNvContentPartPr/>
                <p14:nvPr/>
              </p14:nvContentPartPr>
              <p14:xfrm>
                <a:off x="5655741" y="3843838"/>
                <a:ext cx="54720" cy="12960"/>
              </p14:xfrm>
            </p:contentPart>
          </mc:Choice>
          <mc:Fallback>
            <p:pic>
              <p:nvPicPr>
                <p:cNvPr id="32" name="잉크 31">
                  <a:extLst>
                    <a:ext uri="{FF2B5EF4-FFF2-40B4-BE49-F238E27FC236}">
                      <a16:creationId xmlns:a16="http://schemas.microsoft.com/office/drawing/2014/main" id="{8B1A3945-9DC1-4395-B158-76F86C651F2A}"/>
                    </a:ext>
                  </a:extLst>
                </p:cNvPr>
                <p:cNvPicPr/>
                <p:nvPr/>
              </p:nvPicPr>
              <p:blipFill>
                <a:blip r:embed="rId44"/>
                <a:stretch>
                  <a:fillRect/>
                </a:stretch>
              </p:blipFill>
              <p:spPr>
                <a:xfrm>
                  <a:off x="5638101" y="3825838"/>
                  <a:ext cx="90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잉크 32">
                  <a:extLst>
                    <a:ext uri="{FF2B5EF4-FFF2-40B4-BE49-F238E27FC236}">
                      <a16:creationId xmlns:a16="http://schemas.microsoft.com/office/drawing/2014/main" id="{03797E59-DC79-4C76-82F6-86D7B5EA051A}"/>
                    </a:ext>
                  </a:extLst>
                </p14:cNvPr>
                <p14:cNvContentPartPr/>
                <p14:nvPr/>
              </p14:nvContentPartPr>
              <p14:xfrm>
                <a:off x="5775261" y="3756358"/>
                <a:ext cx="92160" cy="119880"/>
              </p14:xfrm>
            </p:contentPart>
          </mc:Choice>
          <mc:Fallback>
            <p:pic>
              <p:nvPicPr>
                <p:cNvPr id="33" name="잉크 32">
                  <a:extLst>
                    <a:ext uri="{FF2B5EF4-FFF2-40B4-BE49-F238E27FC236}">
                      <a16:creationId xmlns:a16="http://schemas.microsoft.com/office/drawing/2014/main" id="{03797E59-DC79-4C76-82F6-86D7B5EA051A}"/>
                    </a:ext>
                  </a:extLst>
                </p:cNvPr>
                <p:cNvPicPr/>
                <p:nvPr/>
              </p:nvPicPr>
              <p:blipFill>
                <a:blip r:embed="rId46"/>
                <a:stretch>
                  <a:fillRect/>
                </a:stretch>
              </p:blipFill>
              <p:spPr>
                <a:xfrm>
                  <a:off x="5757621" y="3738358"/>
                  <a:ext cx="127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잉크 33">
                  <a:extLst>
                    <a:ext uri="{FF2B5EF4-FFF2-40B4-BE49-F238E27FC236}">
                      <a16:creationId xmlns:a16="http://schemas.microsoft.com/office/drawing/2014/main" id="{E02BFD10-F1E5-4FDA-BAC2-20086171BD88}"/>
                    </a:ext>
                  </a:extLst>
                </p14:cNvPr>
                <p14:cNvContentPartPr/>
                <p14:nvPr/>
              </p14:nvContentPartPr>
              <p14:xfrm>
                <a:off x="5797221" y="3825478"/>
                <a:ext cx="67680" cy="12960"/>
              </p14:xfrm>
            </p:contentPart>
          </mc:Choice>
          <mc:Fallback>
            <p:pic>
              <p:nvPicPr>
                <p:cNvPr id="34" name="잉크 33">
                  <a:extLst>
                    <a:ext uri="{FF2B5EF4-FFF2-40B4-BE49-F238E27FC236}">
                      <a16:creationId xmlns:a16="http://schemas.microsoft.com/office/drawing/2014/main" id="{E02BFD10-F1E5-4FDA-BAC2-20086171BD88}"/>
                    </a:ext>
                  </a:extLst>
                </p:cNvPr>
                <p:cNvPicPr/>
                <p:nvPr/>
              </p:nvPicPr>
              <p:blipFill>
                <a:blip r:embed="rId48"/>
                <a:stretch>
                  <a:fillRect/>
                </a:stretch>
              </p:blipFill>
              <p:spPr>
                <a:xfrm>
                  <a:off x="5779581" y="3807478"/>
                  <a:ext cx="103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잉크 34">
                  <a:extLst>
                    <a:ext uri="{FF2B5EF4-FFF2-40B4-BE49-F238E27FC236}">
                      <a16:creationId xmlns:a16="http://schemas.microsoft.com/office/drawing/2014/main" id="{96A75564-472A-463D-8E4B-DF03BCD39ED9}"/>
                    </a:ext>
                  </a:extLst>
                </p14:cNvPr>
                <p14:cNvContentPartPr/>
                <p14:nvPr/>
              </p14:nvContentPartPr>
              <p14:xfrm>
                <a:off x="5648181" y="3827998"/>
                <a:ext cx="47880" cy="77400"/>
              </p14:xfrm>
            </p:contentPart>
          </mc:Choice>
          <mc:Fallback>
            <p:pic>
              <p:nvPicPr>
                <p:cNvPr id="35" name="잉크 34">
                  <a:extLst>
                    <a:ext uri="{FF2B5EF4-FFF2-40B4-BE49-F238E27FC236}">
                      <a16:creationId xmlns:a16="http://schemas.microsoft.com/office/drawing/2014/main" id="{96A75564-472A-463D-8E4B-DF03BCD39ED9}"/>
                    </a:ext>
                  </a:extLst>
                </p:cNvPr>
                <p:cNvPicPr/>
                <p:nvPr/>
              </p:nvPicPr>
              <p:blipFill>
                <a:blip r:embed="rId50"/>
                <a:stretch>
                  <a:fillRect/>
                </a:stretch>
              </p:blipFill>
              <p:spPr>
                <a:xfrm>
                  <a:off x="5630541" y="3810358"/>
                  <a:ext cx="83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잉크 35">
                  <a:extLst>
                    <a:ext uri="{FF2B5EF4-FFF2-40B4-BE49-F238E27FC236}">
                      <a16:creationId xmlns:a16="http://schemas.microsoft.com/office/drawing/2014/main" id="{39720F52-CCD4-424A-A010-B34A5C81F3A0}"/>
                    </a:ext>
                  </a:extLst>
                </p14:cNvPr>
                <p14:cNvContentPartPr/>
                <p14:nvPr/>
              </p14:nvContentPartPr>
              <p14:xfrm>
                <a:off x="5740341" y="3616678"/>
                <a:ext cx="81000" cy="323640"/>
              </p14:xfrm>
            </p:contentPart>
          </mc:Choice>
          <mc:Fallback>
            <p:pic>
              <p:nvPicPr>
                <p:cNvPr id="36" name="잉크 35">
                  <a:extLst>
                    <a:ext uri="{FF2B5EF4-FFF2-40B4-BE49-F238E27FC236}">
                      <a16:creationId xmlns:a16="http://schemas.microsoft.com/office/drawing/2014/main" id="{39720F52-CCD4-424A-A010-B34A5C81F3A0}"/>
                    </a:ext>
                  </a:extLst>
                </p:cNvPr>
                <p:cNvPicPr/>
                <p:nvPr/>
              </p:nvPicPr>
              <p:blipFill>
                <a:blip r:embed="rId52"/>
                <a:stretch>
                  <a:fillRect/>
                </a:stretch>
              </p:blipFill>
              <p:spPr>
                <a:xfrm>
                  <a:off x="5722701" y="3598678"/>
                  <a:ext cx="1166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잉크 36">
                  <a:extLst>
                    <a:ext uri="{FF2B5EF4-FFF2-40B4-BE49-F238E27FC236}">
                      <a16:creationId xmlns:a16="http://schemas.microsoft.com/office/drawing/2014/main" id="{7641E917-83CF-4B82-B061-7FC6F8974EF5}"/>
                    </a:ext>
                  </a:extLst>
                </p14:cNvPr>
                <p14:cNvContentPartPr/>
                <p14:nvPr/>
              </p14:nvContentPartPr>
              <p14:xfrm>
                <a:off x="5589501" y="3898198"/>
                <a:ext cx="206640" cy="53280"/>
              </p14:xfrm>
            </p:contentPart>
          </mc:Choice>
          <mc:Fallback>
            <p:pic>
              <p:nvPicPr>
                <p:cNvPr id="37" name="잉크 36">
                  <a:extLst>
                    <a:ext uri="{FF2B5EF4-FFF2-40B4-BE49-F238E27FC236}">
                      <a16:creationId xmlns:a16="http://schemas.microsoft.com/office/drawing/2014/main" id="{7641E917-83CF-4B82-B061-7FC6F8974EF5}"/>
                    </a:ext>
                  </a:extLst>
                </p:cNvPr>
                <p:cNvPicPr/>
                <p:nvPr/>
              </p:nvPicPr>
              <p:blipFill>
                <a:blip r:embed="rId54"/>
                <a:stretch>
                  <a:fillRect/>
                </a:stretch>
              </p:blipFill>
              <p:spPr>
                <a:xfrm>
                  <a:off x="5571861" y="3880558"/>
                  <a:ext cx="242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잉크 37">
                  <a:extLst>
                    <a:ext uri="{FF2B5EF4-FFF2-40B4-BE49-F238E27FC236}">
                      <a16:creationId xmlns:a16="http://schemas.microsoft.com/office/drawing/2014/main" id="{E2ED23A8-21DA-4AD9-ADC6-60BDCD843BA4}"/>
                    </a:ext>
                  </a:extLst>
                </p14:cNvPr>
                <p14:cNvContentPartPr/>
                <p14:nvPr/>
              </p14:nvContentPartPr>
              <p14:xfrm>
                <a:off x="5876061" y="3797398"/>
                <a:ext cx="87840" cy="32400"/>
              </p14:xfrm>
            </p:contentPart>
          </mc:Choice>
          <mc:Fallback>
            <p:pic>
              <p:nvPicPr>
                <p:cNvPr id="38" name="잉크 37">
                  <a:extLst>
                    <a:ext uri="{FF2B5EF4-FFF2-40B4-BE49-F238E27FC236}">
                      <a16:creationId xmlns:a16="http://schemas.microsoft.com/office/drawing/2014/main" id="{E2ED23A8-21DA-4AD9-ADC6-60BDCD843BA4}"/>
                    </a:ext>
                  </a:extLst>
                </p:cNvPr>
                <p:cNvPicPr/>
                <p:nvPr/>
              </p:nvPicPr>
              <p:blipFill>
                <a:blip r:embed="rId56"/>
                <a:stretch>
                  <a:fillRect/>
                </a:stretch>
              </p:blipFill>
              <p:spPr>
                <a:xfrm>
                  <a:off x="5858421" y="3779758"/>
                  <a:ext cx="123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잉크 38">
                  <a:extLst>
                    <a:ext uri="{FF2B5EF4-FFF2-40B4-BE49-F238E27FC236}">
                      <a16:creationId xmlns:a16="http://schemas.microsoft.com/office/drawing/2014/main" id="{2DE6DF1F-6666-41FE-BAE7-0B511AE957D9}"/>
                    </a:ext>
                  </a:extLst>
                </p14:cNvPr>
                <p14:cNvContentPartPr/>
                <p14:nvPr/>
              </p14:nvContentPartPr>
              <p14:xfrm>
                <a:off x="5867061" y="2986318"/>
                <a:ext cx="90360" cy="89640"/>
              </p14:xfrm>
            </p:contentPart>
          </mc:Choice>
          <mc:Fallback>
            <p:pic>
              <p:nvPicPr>
                <p:cNvPr id="39" name="잉크 38">
                  <a:extLst>
                    <a:ext uri="{FF2B5EF4-FFF2-40B4-BE49-F238E27FC236}">
                      <a16:creationId xmlns:a16="http://schemas.microsoft.com/office/drawing/2014/main" id="{2DE6DF1F-6666-41FE-BAE7-0B511AE957D9}"/>
                    </a:ext>
                  </a:extLst>
                </p:cNvPr>
                <p:cNvPicPr/>
                <p:nvPr/>
              </p:nvPicPr>
              <p:blipFill>
                <a:blip r:embed="rId58"/>
                <a:stretch>
                  <a:fillRect/>
                </a:stretch>
              </p:blipFill>
              <p:spPr>
                <a:xfrm>
                  <a:off x="5849421" y="2968678"/>
                  <a:ext cx="126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잉크 39">
                  <a:extLst>
                    <a:ext uri="{FF2B5EF4-FFF2-40B4-BE49-F238E27FC236}">
                      <a16:creationId xmlns:a16="http://schemas.microsoft.com/office/drawing/2014/main" id="{DE066D5B-DC97-475E-92A1-BCE58EB1B5EE}"/>
                    </a:ext>
                  </a:extLst>
                </p14:cNvPr>
                <p14:cNvContentPartPr/>
                <p14:nvPr/>
              </p14:nvContentPartPr>
              <p14:xfrm>
                <a:off x="5791821" y="3086398"/>
                <a:ext cx="99360" cy="91440"/>
              </p14:xfrm>
            </p:contentPart>
          </mc:Choice>
          <mc:Fallback>
            <p:pic>
              <p:nvPicPr>
                <p:cNvPr id="40" name="잉크 39">
                  <a:extLst>
                    <a:ext uri="{FF2B5EF4-FFF2-40B4-BE49-F238E27FC236}">
                      <a16:creationId xmlns:a16="http://schemas.microsoft.com/office/drawing/2014/main" id="{DE066D5B-DC97-475E-92A1-BCE58EB1B5EE}"/>
                    </a:ext>
                  </a:extLst>
                </p:cNvPr>
                <p:cNvPicPr/>
                <p:nvPr/>
              </p:nvPicPr>
              <p:blipFill>
                <a:blip r:embed="rId60"/>
                <a:stretch>
                  <a:fillRect/>
                </a:stretch>
              </p:blipFill>
              <p:spPr>
                <a:xfrm>
                  <a:off x="5774181" y="3068398"/>
                  <a:ext cx="135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잉크 40">
                  <a:extLst>
                    <a:ext uri="{FF2B5EF4-FFF2-40B4-BE49-F238E27FC236}">
                      <a16:creationId xmlns:a16="http://schemas.microsoft.com/office/drawing/2014/main" id="{90F4AC1E-8A15-4F72-8ED5-33D616377ADD}"/>
                    </a:ext>
                  </a:extLst>
                </p14:cNvPr>
                <p14:cNvContentPartPr/>
                <p14:nvPr/>
              </p14:nvContentPartPr>
              <p14:xfrm>
                <a:off x="5511741" y="3232918"/>
                <a:ext cx="102960" cy="203040"/>
              </p14:xfrm>
            </p:contentPart>
          </mc:Choice>
          <mc:Fallback>
            <p:pic>
              <p:nvPicPr>
                <p:cNvPr id="41" name="잉크 40">
                  <a:extLst>
                    <a:ext uri="{FF2B5EF4-FFF2-40B4-BE49-F238E27FC236}">
                      <a16:creationId xmlns:a16="http://schemas.microsoft.com/office/drawing/2014/main" id="{90F4AC1E-8A15-4F72-8ED5-33D616377ADD}"/>
                    </a:ext>
                  </a:extLst>
                </p:cNvPr>
                <p:cNvPicPr/>
                <p:nvPr/>
              </p:nvPicPr>
              <p:blipFill>
                <a:blip r:embed="rId62"/>
                <a:stretch>
                  <a:fillRect/>
                </a:stretch>
              </p:blipFill>
              <p:spPr>
                <a:xfrm>
                  <a:off x="5493741" y="3215278"/>
                  <a:ext cx="138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9" name="잉크 18">
                  <a:extLst>
                    <a:ext uri="{FF2B5EF4-FFF2-40B4-BE49-F238E27FC236}">
                      <a16:creationId xmlns:a16="http://schemas.microsoft.com/office/drawing/2014/main" id="{B9C7FDB6-D706-4C77-BA15-3100A5023593}"/>
                    </a:ext>
                  </a:extLst>
                </p14:cNvPr>
                <p14:cNvContentPartPr/>
                <p14:nvPr/>
              </p14:nvContentPartPr>
              <p14:xfrm>
                <a:off x="7848861" y="2468998"/>
                <a:ext cx="141120" cy="166680"/>
              </p14:xfrm>
            </p:contentPart>
          </mc:Choice>
          <mc:Fallback>
            <p:pic>
              <p:nvPicPr>
                <p:cNvPr id="19" name="잉크 18">
                  <a:extLst>
                    <a:ext uri="{FF2B5EF4-FFF2-40B4-BE49-F238E27FC236}">
                      <a16:creationId xmlns:a16="http://schemas.microsoft.com/office/drawing/2014/main" id="{B9C7FDB6-D706-4C77-BA15-3100A5023593}"/>
                    </a:ext>
                  </a:extLst>
                </p:cNvPr>
                <p:cNvPicPr/>
                <p:nvPr/>
              </p:nvPicPr>
              <p:blipFill>
                <a:blip r:embed="rId64"/>
                <a:stretch>
                  <a:fillRect/>
                </a:stretch>
              </p:blipFill>
              <p:spPr>
                <a:xfrm>
                  <a:off x="7831221" y="2450998"/>
                  <a:ext cx="176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0" name="잉크 19">
                  <a:extLst>
                    <a:ext uri="{FF2B5EF4-FFF2-40B4-BE49-F238E27FC236}">
                      <a16:creationId xmlns:a16="http://schemas.microsoft.com/office/drawing/2014/main" id="{5FD1B889-628D-4BA8-8F4F-9D7A3DAC4E28}"/>
                    </a:ext>
                  </a:extLst>
                </p14:cNvPr>
                <p14:cNvContentPartPr/>
                <p14:nvPr/>
              </p14:nvContentPartPr>
              <p14:xfrm>
                <a:off x="7744461" y="2631718"/>
                <a:ext cx="177480" cy="340200"/>
              </p14:xfrm>
            </p:contentPart>
          </mc:Choice>
          <mc:Fallback>
            <p:pic>
              <p:nvPicPr>
                <p:cNvPr id="20" name="잉크 19">
                  <a:extLst>
                    <a:ext uri="{FF2B5EF4-FFF2-40B4-BE49-F238E27FC236}">
                      <a16:creationId xmlns:a16="http://schemas.microsoft.com/office/drawing/2014/main" id="{5FD1B889-628D-4BA8-8F4F-9D7A3DAC4E28}"/>
                    </a:ext>
                  </a:extLst>
                </p:cNvPr>
                <p:cNvPicPr/>
                <p:nvPr/>
              </p:nvPicPr>
              <p:blipFill>
                <a:blip r:embed="rId66"/>
                <a:stretch>
                  <a:fillRect/>
                </a:stretch>
              </p:blipFill>
              <p:spPr>
                <a:xfrm>
                  <a:off x="7726821" y="2613718"/>
                  <a:ext cx="2131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 name="잉크 20">
                  <a:extLst>
                    <a:ext uri="{FF2B5EF4-FFF2-40B4-BE49-F238E27FC236}">
                      <a16:creationId xmlns:a16="http://schemas.microsoft.com/office/drawing/2014/main" id="{A0264D1F-A37D-4B73-853E-D38CEC6C053F}"/>
                    </a:ext>
                  </a:extLst>
                </p14:cNvPr>
                <p14:cNvContentPartPr/>
                <p14:nvPr/>
              </p14:nvContentPartPr>
              <p14:xfrm>
                <a:off x="7556181" y="2663758"/>
                <a:ext cx="405360" cy="178200"/>
              </p14:xfrm>
            </p:contentPart>
          </mc:Choice>
          <mc:Fallback>
            <p:pic>
              <p:nvPicPr>
                <p:cNvPr id="21" name="잉크 20">
                  <a:extLst>
                    <a:ext uri="{FF2B5EF4-FFF2-40B4-BE49-F238E27FC236}">
                      <a16:creationId xmlns:a16="http://schemas.microsoft.com/office/drawing/2014/main" id="{A0264D1F-A37D-4B73-853E-D38CEC6C053F}"/>
                    </a:ext>
                  </a:extLst>
                </p:cNvPr>
                <p:cNvPicPr/>
                <p:nvPr/>
              </p:nvPicPr>
              <p:blipFill>
                <a:blip r:embed="rId68"/>
                <a:stretch>
                  <a:fillRect/>
                </a:stretch>
              </p:blipFill>
              <p:spPr>
                <a:xfrm>
                  <a:off x="7538541" y="2646118"/>
                  <a:ext cx="441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2" name="잉크 21">
                  <a:extLst>
                    <a:ext uri="{FF2B5EF4-FFF2-40B4-BE49-F238E27FC236}">
                      <a16:creationId xmlns:a16="http://schemas.microsoft.com/office/drawing/2014/main" id="{3229904D-C203-4658-B334-4E7D7666565F}"/>
                    </a:ext>
                  </a:extLst>
                </p14:cNvPr>
                <p14:cNvContentPartPr/>
                <p14:nvPr/>
              </p14:nvContentPartPr>
              <p14:xfrm>
                <a:off x="7883061" y="2612998"/>
                <a:ext cx="244080" cy="146880"/>
              </p14:xfrm>
            </p:contentPart>
          </mc:Choice>
          <mc:Fallback>
            <p:pic>
              <p:nvPicPr>
                <p:cNvPr id="22" name="잉크 21">
                  <a:extLst>
                    <a:ext uri="{FF2B5EF4-FFF2-40B4-BE49-F238E27FC236}">
                      <a16:creationId xmlns:a16="http://schemas.microsoft.com/office/drawing/2014/main" id="{3229904D-C203-4658-B334-4E7D7666565F}"/>
                    </a:ext>
                  </a:extLst>
                </p:cNvPr>
                <p:cNvPicPr/>
                <p:nvPr/>
              </p:nvPicPr>
              <p:blipFill>
                <a:blip r:embed="rId70"/>
                <a:stretch>
                  <a:fillRect/>
                </a:stretch>
              </p:blipFill>
              <p:spPr>
                <a:xfrm>
                  <a:off x="7865061" y="2595358"/>
                  <a:ext cx="279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3" name="잉크 22">
                  <a:extLst>
                    <a:ext uri="{FF2B5EF4-FFF2-40B4-BE49-F238E27FC236}">
                      <a16:creationId xmlns:a16="http://schemas.microsoft.com/office/drawing/2014/main" id="{496A2062-099E-4053-8136-CED31EB1D37F}"/>
                    </a:ext>
                  </a:extLst>
                </p14:cNvPr>
                <p14:cNvContentPartPr/>
                <p14:nvPr/>
              </p14:nvContentPartPr>
              <p14:xfrm>
                <a:off x="8036421" y="2622718"/>
                <a:ext cx="88920" cy="192600"/>
              </p14:xfrm>
            </p:contentPart>
          </mc:Choice>
          <mc:Fallback>
            <p:pic>
              <p:nvPicPr>
                <p:cNvPr id="23" name="잉크 22">
                  <a:extLst>
                    <a:ext uri="{FF2B5EF4-FFF2-40B4-BE49-F238E27FC236}">
                      <a16:creationId xmlns:a16="http://schemas.microsoft.com/office/drawing/2014/main" id="{496A2062-099E-4053-8136-CED31EB1D37F}"/>
                    </a:ext>
                  </a:extLst>
                </p:cNvPr>
                <p:cNvPicPr/>
                <p:nvPr/>
              </p:nvPicPr>
              <p:blipFill>
                <a:blip r:embed="rId72"/>
                <a:stretch>
                  <a:fillRect/>
                </a:stretch>
              </p:blipFill>
              <p:spPr>
                <a:xfrm>
                  <a:off x="8018781" y="2604718"/>
                  <a:ext cx="124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잉크 42">
                  <a:extLst>
                    <a:ext uri="{FF2B5EF4-FFF2-40B4-BE49-F238E27FC236}">
                      <a16:creationId xmlns:a16="http://schemas.microsoft.com/office/drawing/2014/main" id="{AC407A7E-ED95-4B8E-B96C-2B47EECA4D4D}"/>
                    </a:ext>
                  </a:extLst>
                </p14:cNvPr>
                <p14:cNvContentPartPr/>
                <p14:nvPr/>
              </p14:nvContentPartPr>
              <p14:xfrm>
                <a:off x="6425781" y="3053638"/>
                <a:ext cx="1625040" cy="1130400"/>
              </p14:xfrm>
            </p:contentPart>
          </mc:Choice>
          <mc:Fallback>
            <p:pic>
              <p:nvPicPr>
                <p:cNvPr id="43" name="잉크 42">
                  <a:extLst>
                    <a:ext uri="{FF2B5EF4-FFF2-40B4-BE49-F238E27FC236}">
                      <a16:creationId xmlns:a16="http://schemas.microsoft.com/office/drawing/2014/main" id="{AC407A7E-ED95-4B8E-B96C-2B47EECA4D4D}"/>
                    </a:ext>
                  </a:extLst>
                </p:cNvPr>
                <p:cNvPicPr/>
                <p:nvPr/>
              </p:nvPicPr>
              <p:blipFill>
                <a:blip r:embed="rId74"/>
                <a:stretch>
                  <a:fillRect/>
                </a:stretch>
              </p:blipFill>
              <p:spPr>
                <a:xfrm>
                  <a:off x="6408141" y="3035998"/>
                  <a:ext cx="1660680" cy="116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잉크 43">
                  <a:extLst>
                    <a:ext uri="{FF2B5EF4-FFF2-40B4-BE49-F238E27FC236}">
                      <a16:creationId xmlns:a16="http://schemas.microsoft.com/office/drawing/2014/main" id="{5F89DAFB-7D9F-4B52-91B1-39F06226950D}"/>
                    </a:ext>
                  </a:extLst>
                </p14:cNvPr>
                <p14:cNvContentPartPr/>
                <p14:nvPr/>
              </p14:nvContentPartPr>
              <p14:xfrm>
                <a:off x="7133541" y="2441278"/>
                <a:ext cx="323640" cy="479880"/>
              </p14:xfrm>
            </p:contentPart>
          </mc:Choice>
          <mc:Fallback>
            <p:pic>
              <p:nvPicPr>
                <p:cNvPr id="44" name="잉크 43">
                  <a:extLst>
                    <a:ext uri="{FF2B5EF4-FFF2-40B4-BE49-F238E27FC236}">
                      <a16:creationId xmlns:a16="http://schemas.microsoft.com/office/drawing/2014/main" id="{5F89DAFB-7D9F-4B52-91B1-39F06226950D}"/>
                    </a:ext>
                  </a:extLst>
                </p:cNvPr>
                <p:cNvPicPr/>
                <p:nvPr/>
              </p:nvPicPr>
              <p:blipFill>
                <a:blip r:embed="rId76"/>
                <a:stretch>
                  <a:fillRect/>
                </a:stretch>
              </p:blipFill>
              <p:spPr>
                <a:xfrm>
                  <a:off x="7115901" y="2423638"/>
                  <a:ext cx="3592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잉크 44">
                  <a:extLst>
                    <a:ext uri="{FF2B5EF4-FFF2-40B4-BE49-F238E27FC236}">
                      <a16:creationId xmlns:a16="http://schemas.microsoft.com/office/drawing/2014/main" id="{46269A0F-1E53-4E4C-9612-6E959DDBE34F}"/>
                    </a:ext>
                  </a:extLst>
                </p14:cNvPr>
                <p14:cNvContentPartPr/>
                <p14:nvPr/>
              </p14:nvContentPartPr>
              <p14:xfrm>
                <a:off x="7062261" y="2600758"/>
                <a:ext cx="443160" cy="469080"/>
              </p14:xfrm>
            </p:contentPart>
          </mc:Choice>
          <mc:Fallback>
            <p:pic>
              <p:nvPicPr>
                <p:cNvPr id="45" name="잉크 44">
                  <a:extLst>
                    <a:ext uri="{FF2B5EF4-FFF2-40B4-BE49-F238E27FC236}">
                      <a16:creationId xmlns:a16="http://schemas.microsoft.com/office/drawing/2014/main" id="{46269A0F-1E53-4E4C-9612-6E959DDBE34F}"/>
                    </a:ext>
                  </a:extLst>
                </p:cNvPr>
                <p:cNvPicPr/>
                <p:nvPr/>
              </p:nvPicPr>
              <p:blipFill>
                <a:blip r:embed="rId78"/>
                <a:stretch>
                  <a:fillRect/>
                </a:stretch>
              </p:blipFill>
              <p:spPr>
                <a:xfrm>
                  <a:off x="7044261" y="2583118"/>
                  <a:ext cx="47880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잉크 46">
                  <a:extLst>
                    <a:ext uri="{FF2B5EF4-FFF2-40B4-BE49-F238E27FC236}">
                      <a16:creationId xmlns:a16="http://schemas.microsoft.com/office/drawing/2014/main" id="{F59A3DB7-C927-4DD8-8122-2D55F3E67AC1}"/>
                    </a:ext>
                  </a:extLst>
                </p14:cNvPr>
                <p14:cNvContentPartPr/>
                <p14:nvPr/>
              </p14:nvContentPartPr>
              <p14:xfrm>
                <a:off x="7950741" y="2663038"/>
                <a:ext cx="53280" cy="325440"/>
              </p14:xfrm>
            </p:contentPart>
          </mc:Choice>
          <mc:Fallback>
            <p:pic>
              <p:nvPicPr>
                <p:cNvPr id="47" name="잉크 46">
                  <a:extLst>
                    <a:ext uri="{FF2B5EF4-FFF2-40B4-BE49-F238E27FC236}">
                      <a16:creationId xmlns:a16="http://schemas.microsoft.com/office/drawing/2014/main" id="{F59A3DB7-C927-4DD8-8122-2D55F3E67AC1}"/>
                    </a:ext>
                  </a:extLst>
                </p:cNvPr>
                <p:cNvPicPr/>
                <p:nvPr/>
              </p:nvPicPr>
              <p:blipFill>
                <a:blip r:embed="rId80"/>
                <a:stretch>
                  <a:fillRect/>
                </a:stretch>
              </p:blipFill>
              <p:spPr>
                <a:xfrm>
                  <a:off x="7933101" y="2645038"/>
                  <a:ext cx="889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잉크 47">
                  <a:extLst>
                    <a:ext uri="{FF2B5EF4-FFF2-40B4-BE49-F238E27FC236}">
                      <a16:creationId xmlns:a16="http://schemas.microsoft.com/office/drawing/2014/main" id="{A9533678-662D-43FE-B87A-15B7CF57E621}"/>
                    </a:ext>
                  </a:extLst>
                </p14:cNvPr>
                <p14:cNvContentPartPr/>
                <p14:nvPr/>
              </p14:nvContentPartPr>
              <p14:xfrm>
                <a:off x="8049021" y="2707678"/>
                <a:ext cx="127080" cy="346320"/>
              </p14:xfrm>
            </p:contentPart>
          </mc:Choice>
          <mc:Fallback>
            <p:pic>
              <p:nvPicPr>
                <p:cNvPr id="48" name="잉크 47">
                  <a:extLst>
                    <a:ext uri="{FF2B5EF4-FFF2-40B4-BE49-F238E27FC236}">
                      <a16:creationId xmlns:a16="http://schemas.microsoft.com/office/drawing/2014/main" id="{A9533678-662D-43FE-B87A-15B7CF57E621}"/>
                    </a:ext>
                  </a:extLst>
                </p:cNvPr>
                <p:cNvPicPr/>
                <p:nvPr/>
              </p:nvPicPr>
              <p:blipFill>
                <a:blip r:embed="rId82"/>
                <a:stretch>
                  <a:fillRect/>
                </a:stretch>
              </p:blipFill>
              <p:spPr>
                <a:xfrm>
                  <a:off x="8031021" y="2689678"/>
                  <a:ext cx="1627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잉크 48">
                  <a:extLst>
                    <a:ext uri="{FF2B5EF4-FFF2-40B4-BE49-F238E27FC236}">
                      <a16:creationId xmlns:a16="http://schemas.microsoft.com/office/drawing/2014/main" id="{A3F3C7D7-D731-4C87-B687-A9795315A7F3}"/>
                    </a:ext>
                  </a:extLst>
                </p14:cNvPr>
                <p14:cNvContentPartPr/>
                <p14:nvPr/>
              </p14:nvContentPartPr>
              <p14:xfrm>
                <a:off x="8198421" y="1839358"/>
                <a:ext cx="306000" cy="854280"/>
              </p14:xfrm>
            </p:contentPart>
          </mc:Choice>
          <mc:Fallback>
            <p:pic>
              <p:nvPicPr>
                <p:cNvPr id="49" name="잉크 48">
                  <a:extLst>
                    <a:ext uri="{FF2B5EF4-FFF2-40B4-BE49-F238E27FC236}">
                      <a16:creationId xmlns:a16="http://schemas.microsoft.com/office/drawing/2014/main" id="{A3F3C7D7-D731-4C87-B687-A9795315A7F3}"/>
                    </a:ext>
                  </a:extLst>
                </p:cNvPr>
                <p:cNvPicPr/>
                <p:nvPr/>
              </p:nvPicPr>
              <p:blipFill>
                <a:blip r:embed="rId84"/>
                <a:stretch>
                  <a:fillRect/>
                </a:stretch>
              </p:blipFill>
              <p:spPr>
                <a:xfrm>
                  <a:off x="8180421" y="1821358"/>
                  <a:ext cx="34164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잉크 49">
                  <a:extLst>
                    <a:ext uri="{FF2B5EF4-FFF2-40B4-BE49-F238E27FC236}">
                      <a16:creationId xmlns:a16="http://schemas.microsoft.com/office/drawing/2014/main" id="{92E82125-7B6E-4132-A448-5E5C9393D4DD}"/>
                    </a:ext>
                  </a:extLst>
                </p14:cNvPr>
                <p14:cNvContentPartPr/>
                <p14:nvPr/>
              </p14:nvContentPartPr>
              <p14:xfrm>
                <a:off x="8527821" y="1926118"/>
                <a:ext cx="124560" cy="222120"/>
              </p14:xfrm>
            </p:contentPart>
          </mc:Choice>
          <mc:Fallback>
            <p:pic>
              <p:nvPicPr>
                <p:cNvPr id="50" name="잉크 49">
                  <a:extLst>
                    <a:ext uri="{FF2B5EF4-FFF2-40B4-BE49-F238E27FC236}">
                      <a16:creationId xmlns:a16="http://schemas.microsoft.com/office/drawing/2014/main" id="{92E82125-7B6E-4132-A448-5E5C9393D4DD}"/>
                    </a:ext>
                  </a:extLst>
                </p:cNvPr>
                <p:cNvPicPr/>
                <p:nvPr/>
              </p:nvPicPr>
              <p:blipFill>
                <a:blip r:embed="rId86"/>
                <a:stretch>
                  <a:fillRect/>
                </a:stretch>
              </p:blipFill>
              <p:spPr>
                <a:xfrm>
                  <a:off x="8509821" y="1908118"/>
                  <a:ext cx="160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잉크 50">
                  <a:extLst>
                    <a:ext uri="{FF2B5EF4-FFF2-40B4-BE49-F238E27FC236}">
                      <a16:creationId xmlns:a16="http://schemas.microsoft.com/office/drawing/2014/main" id="{CE365267-DAA5-4C7C-BB30-4CA3E2182AF4}"/>
                    </a:ext>
                  </a:extLst>
                </p14:cNvPr>
                <p14:cNvContentPartPr/>
                <p14:nvPr/>
              </p14:nvContentPartPr>
              <p14:xfrm>
                <a:off x="8294541" y="2756998"/>
                <a:ext cx="522720" cy="75240"/>
              </p14:xfrm>
            </p:contentPart>
          </mc:Choice>
          <mc:Fallback>
            <p:pic>
              <p:nvPicPr>
                <p:cNvPr id="51" name="잉크 50">
                  <a:extLst>
                    <a:ext uri="{FF2B5EF4-FFF2-40B4-BE49-F238E27FC236}">
                      <a16:creationId xmlns:a16="http://schemas.microsoft.com/office/drawing/2014/main" id="{CE365267-DAA5-4C7C-BB30-4CA3E2182AF4}"/>
                    </a:ext>
                  </a:extLst>
                </p:cNvPr>
                <p:cNvPicPr/>
                <p:nvPr/>
              </p:nvPicPr>
              <p:blipFill>
                <a:blip r:embed="rId88"/>
                <a:stretch>
                  <a:fillRect/>
                </a:stretch>
              </p:blipFill>
              <p:spPr>
                <a:xfrm>
                  <a:off x="8276541" y="2738998"/>
                  <a:ext cx="558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잉크 51">
                  <a:extLst>
                    <a:ext uri="{FF2B5EF4-FFF2-40B4-BE49-F238E27FC236}">
                      <a16:creationId xmlns:a16="http://schemas.microsoft.com/office/drawing/2014/main" id="{069C3D78-A113-4468-B741-D15D12743813}"/>
                    </a:ext>
                  </a:extLst>
                </p14:cNvPr>
                <p14:cNvContentPartPr/>
                <p14:nvPr/>
              </p14:nvContentPartPr>
              <p14:xfrm>
                <a:off x="8707461" y="2726758"/>
                <a:ext cx="131400" cy="237960"/>
              </p14:xfrm>
            </p:contentPart>
          </mc:Choice>
          <mc:Fallback>
            <p:pic>
              <p:nvPicPr>
                <p:cNvPr id="52" name="잉크 51">
                  <a:extLst>
                    <a:ext uri="{FF2B5EF4-FFF2-40B4-BE49-F238E27FC236}">
                      <a16:creationId xmlns:a16="http://schemas.microsoft.com/office/drawing/2014/main" id="{069C3D78-A113-4468-B741-D15D12743813}"/>
                    </a:ext>
                  </a:extLst>
                </p:cNvPr>
                <p:cNvPicPr/>
                <p:nvPr/>
              </p:nvPicPr>
              <p:blipFill>
                <a:blip r:embed="rId90"/>
                <a:stretch>
                  <a:fillRect/>
                </a:stretch>
              </p:blipFill>
              <p:spPr>
                <a:xfrm>
                  <a:off x="8689821" y="2708758"/>
                  <a:ext cx="1670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잉크 53">
                  <a:extLst>
                    <a:ext uri="{FF2B5EF4-FFF2-40B4-BE49-F238E27FC236}">
                      <a16:creationId xmlns:a16="http://schemas.microsoft.com/office/drawing/2014/main" id="{28E2844E-BDA1-44B6-883E-D06532A8A9C2}"/>
                    </a:ext>
                  </a:extLst>
                </p14:cNvPr>
                <p14:cNvContentPartPr/>
                <p14:nvPr/>
              </p14:nvContentPartPr>
              <p14:xfrm>
                <a:off x="8332701" y="3050038"/>
                <a:ext cx="494640" cy="589320"/>
              </p14:xfrm>
            </p:contentPart>
          </mc:Choice>
          <mc:Fallback>
            <p:pic>
              <p:nvPicPr>
                <p:cNvPr id="54" name="잉크 53">
                  <a:extLst>
                    <a:ext uri="{FF2B5EF4-FFF2-40B4-BE49-F238E27FC236}">
                      <a16:creationId xmlns:a16="http://schemas.microsoft.com/office/drawing/2014/main" id="{28E2844E-BDA1-44B6-883E-D06532A8A9C2}"/>
                    </a:ext>
                  </a:extLst>
                </p:cNvPr>
                <p:cNvPicPr/>
                <p:nvPr/>
              </p:nvPicPr>
              <p:blipFill>
                <a:blip r:embed="rId92"/>
                <a:stretch>
                  <a:fillRect/>
                </a:stretch>
              </p:blipFill>
              <p:spPr>
                <a:xfrm>
                  <a:off x="8314701" y="3032038"/>
                  <a:ext cx="53028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잉크 54">
                  <a:extLst>
                    <a:ext uri="{FF2B5EF4-FFF2-40B4-BE49-F238E27FC236}">
                      <a16:creationId xmlns:a16="http://schemas.microsoft.com/office/drawing/2014/main" id="{4B42CCE2-00A3-40B5-908C-298120588AB1}"/>
                    </a:ext>
                  </a:extLst>
                </p14:cNvPr>
                <p14:cNvContentPartPr/>
                <p14:nvPr/>
              </p14:nvContentPartPr>
              <p14:xfrm>
                <a:off x="8504061" y="3430558"/>
                <a:ext cx="401040" cy="236520"/>
              </p14:xfrm>
            </p:contentPart>
          </mc:Choice>
          <mc:Fallback>
            <p:pic>
              <p:nvPicPr>
                <p:cNvPr id="55" name="잉크 54">
                  <a:extLst>
                    <a:ext uri="{FF2B5EF4-FFF2-40B4-BE49-F238E27FC236}">
                      <a16:creationId xmlns:a16="http://schemas.microsoft.com/office/drawing/2014/main" id="{4B42CCE2-00A3-40B5-908C-298120588AB1}"/>
                    </a:ext>
                  </a:extLst>
                </p:cNvPr>
                <p:cNvPicPr/>
                <p:nvPr/>
              </p:nvPicPr>
              <p:blipFill>
                <a:blip r:embed="rId94"/>
                <a:stretch>
                  <a:fillRect/>
                </a:stretch>
              </p:blipFill>
              <p:spPr>
                <a:xfrm>
                  <a:off x="8486061" y="3412918"/>
                  <a:ext cx="436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잉크 56">
                  <a:extLst>
                    <a:ext uri="{FF2B5EF4-FFF2-40B4-BE49-F238E27FC236}">
                      <a16:creationId xmlns:a16="http://schemas.microsoft.com/office/drawing/2014/main" id="{A06CF64A-E0C2-4138-ACE9-BF9878CDF4A2}"/>
                    </a:ext>
                  </a:extLst>
                </p14:cNvPr>
                <p14:cNvContentPartPr/>
                <p14:nvPr/>
              </p14:nvContentPartPr>
              <p14:xfrm>
                <a:off x="6263061" y="2727838"/>
                <a:ext cx="1184400" cy="182880"/>
              </p14:xfrm>
            </p:contentPart>
          </mc:Choice>
          <mc:Fallback>
            <p:pic>
              <p:nvPicPr>
                <p:cNvPr id="57" name="잉크 56">
                  <a:extLst>
                    <a:ext uri="{FF2B5EF4-FFF2-40B4-BE49-F238E27FC236}">
                      <a16:creationId xmlns:a16="http://schemas.microsoft.com/office/drawing/2014/main" id="{A06CF64A-E0C2-4138-ACE9-BF9878CDF4A2}"/>
                    </a:ext>
                  </a:extLst>
                </p:cNvPr>
                <p:cNvPicPr/>
                <p:nvPr/>
              </p:nvPicPr>
              <p:blipFill>
                <a:blip r:embed="rId96"/>
                <a:stretch>
                  <a:fillRect/>
                </a:stretch>
              </p:blipFill>
              <p:spPr>
                <a:xfrm>
                  <a:off x="6245421" y="2710198"/>
                  <a:ext cx="1220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잉크 57">
                  <a:extLst>
                    <a:ext uri="{FF2B5EF4-FFF2-40B4-BE49-F238E27FC236}">
                      <a16:creationId xmlns:a16="http://schemas.microsoft.com/office/drawing/2014/main" id="{1CB88412-4F61-425D-B0BA-5B22EA9EBA72}"/>
                    </a:ext>
                  </a:extLst>
                </p14:cNvPr>
                <p14:cNvContentPartPr/>
                <p14:nvPr/>
              </p14:nvContentPartPr>
              <p14:xfrm>
                <a:off x="6206181" y="2807758"/>
                <a:ext cx="95400" cy="153000"/>
              </p14:xfrm>
            </p:contentPart>
          </mc:Choice>
          <mc:Fallback>
            <p:pic>
              <p:nvPicPr>
                <p:cNvPr id="58" name="잉크 57">
                  <a:extLst>
                    <a:ext uri="{FF2B5EF4-FFF2-40B4-BE49-F238E27FC236}">
                      <a16:creationId xmlns:a16="http://schemas.microsoft.com/office/drawing/2014/main" id="{1CB88412-4F61-425D-B0BA-5B22EA9EBA72}"/>
                    </a:ext>
                  </a:extLst>
                </p:cNvPr>
                <p:cNvPicPr/>
                <p:nvPr/>
              </p:nvPicPr>
              <p:blipFill>
                <a:blip r:embed="rId98"/>
                <a:stretch>
                  <a:fillRect/>
                </a:stretch>
              </p:blipFill>
              <p:spPr>
                <a:xfrm>
                  <a:off x="6188541" y="2790118"/>
                  <a:ext cx="131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잉크 61">
                  <a:extLst>
                    <a:ext uri="{FF2B5EF4-FFF2-40B4-BE49-F238E27FC236}">
                      <a16:creationId xmlns:a16="http://schemas.microsoft.com/office/drawing/2014/main" id="{46BCF7AC-362E-4E7A-9A02-09CCD13A3F51}"/>
                    </a:ext>
                  </a:extLst>
                </p14:cNvPr>
                <p14:cNvContentPartPr/>
                <p14:nvPr/>
              </p14:nvContentPartPr>
              <p14:xfrm>
                <a:off x="5428941" y="2950318"/>
                <a:ext cx="672120" cy="1064880"/>
              </p14:xfrm>
            </p:contentPart>
          </mc:Choice>
          <mc:Fallback>
            <p:pic>
              <p:nvPicPr>
                <p:cNvPr id="62" name="잉크 61">
                  <a:extLst>
                    <a:ext uri="{FF2B5EF4-FFF2-40B4-BE49-F238E27FC236}">
                      <a16:creationId xmlns:a16="http://schemas.microsoft.com/office/drawing/2014/main" id="{46BCF7AC-362E-4E7A-9A02-09CCD13A3F51}"/>
                    </a:ext>
                  </a:extLst>
                </p:cNvPr>
                <p:cNvPicPr/>
                <p:nvPr/>
              </p:nvPicPr>
              <p:blipFill>
                <a:blip r:embed="rId100"/>
                <a:stretch>
                  <a:fillRect/>
                </a:stretch>
              </p:blipFill>
              <p:spPr>
                <a:xfrm>
                  <a:off x="5411301" y="2932318"/>
                  <a:ext cx="707760" cy="1100520"/>
                </a:xfrm>
                <a:prstGeom prst="rect">
                  <a:avLst/>
                </a:prstGeom>
              </p:spPr>
            </p:pic>
          </mc:Fallback>
        </mc:AlternateContent>
      </p:grpSp>
      <p:grpSp>
        <p:nvGrpSpPr>
          <p:cNvPr id="8201" name="그룹 8200">
            <a:extLst>
              <a:ext uri="{FF2B5EF4-FFF2-40B4-BE49-F238E27FC236}">
                <a16:creationId xmlns:a16="http://schemas.microsoft.com/office/drawing/2014/main" id="{969C2B8E-C58D-4462-A0D8-10B6ABC544FE}"/>
              </a:ext>
            </a:extLst>
          </p:cNvPr>
          <p:cNvGrpSpPr/>
          <p:nvPr/>
        </p:nvGrpSpPr>
        <p:grpSpPr>
          <a:xfrm>
            <a:off x="6753381" y="3305278"/>
            <a:ext cx="938160" cy="639000"/>
            <a:chOff x="6753381" y="3305278"/>
            <a:chExt cx="938160" cy="639000"/>
          </a:xfrm>
        </p:grpSpPr>
        <mc:AlternateContent xmlns:mc="http://schemas.openxmlformats.org/markup-compatibility/2006">
          <mc:Choice xmlns:p14="http://schemas.microsoft.com/office/powerpoint/2010/main" Requires="p14">
            <p:contentPart p14:bwMode="auto" r:id="rId101">
              <p14:nvContentPartPr>
                <p14:cNvPr id="8192" name="잉크 8191">
                  <a:extLst>
                    <a:ext uri="{FF2B5EF4-FFF2-40B4-BE49-F238E27FC236}">
                      <a16:creationId xmlns:a16="http://schemas.microsoft.com/office/drawing/2014/main" id="{3198D946-CB6B-4C50-B296-199E09EFEA57}"/>
                    </a:ext>
                  </a:extLst>
                </p14:cNvPr>
                <p14:cNvContentPartPr/>
                <p14:nvPr/>
              </p14:nvContentPartPr>
              <p14:xfrm>
                <a:off x="6753381" y="3430918"/>
                <a:ext cx="205920" cy="280800"/>
              </p14:xfrm>
            </p:contentPart>
          </mc:Choice>
          <mc:Fallback>
            <p:pic>
              <p:nvPicPr>
                <p:cNvPr id="8192" name="잉크 8191">
                  <a:extLst>
                    <a:ext uri="{FF2B5EF4-FFF2-40B4-BE49-F238E27FC236}">
                      <a16:creationId xmlns:a16="http://schemas.microsoft.com/office/drawing/2014/main" id="{3198D946-CB6B-4C50-B296-199E09EFEA57}"/>
                    </a:ext>
                  </a:extLst>
                </p:cNvPr>
                <p:cNvPicPr/>
                <p:nvPr/>
              </p:nvPicPr>
              <p:blipFill>
                <a:blip r:embed="rId102"/>
                <a:stretch>
                  <a:fillRect/>
                </a:stretch>
              </p:blipFill>
              <p:spPr>
                <a:xfrm>
                  <a:off x="6735741" y="3412918"/>
                  <a:ext cx="2415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93" name="잉크 8192">
                  <a:extLst>
                    <a:ext uri="{FF2B5EF4-FFF2-40B4-BE49-F238E27FC236}">
                      <a16:creationId xmlns:a16="http://schemas.microsoft.com/office/drawing/2014/main" id="{E67CE490-5F8C-4DB8-A604-57EC16BCAED4}"/>
                    </a:ext>
                  </a:extLst>
                </p14:cNvPr>
                <p14:cNvContentPartPr/>
                <p14:nvPr/>
              </p14:nvContentPartPr>
              <p14:xfrm>
                <a:off x="7049301" y="3305278"/>
                <a:ext cx="182880" cy="587880"/>
              </p14:xfrm>
            </p:contentPart>
          </mc:Choice>
          <mc:Fallback>
            <p:pic>
              <p:nvPicPr>
                <p:cNvPr id="8193" name="잉크 8192">
                  <a:extLst>
                    <a:ext uri="{FF2B5EF4-FFF2-40B4-BE49-F238E27FC236}">
                      <a16:creationId xmlns:a16="http://schemas.microsoft.com/office/drawing/2014/main" id="{E67CE490-5F8C-4DB8-A604-57EC16BCAED4}"/>
                    </a:ext>
                  </a:extLst>
                </p:cNvPr>
                <p:cNvPicPr/>
                <p:nvPr/>
              </p:nvPicPr>
              <p:blipFill>
                <a:blip r:embed="rId104"/>
                <a:stretch>
                  <a:fillRect/>
                </a:stretch>
              </p:blipFill>
              <p:spPr>
                <a:xfrm>
                  <a:off x="7031661" y="3287638"/>
                  <a:ext cx="21852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00" name="잉크 8199">
                  <a:extLst>
                    <a:ext uri="{FF2B5EF4-FFF2-40B4-BE49-F238E27FC236}">
                      <a16:creationId xmlns:a16="http://schemas.microsoft.com/office/drawing/2014/main" id="{BE64F591-79BC-4AD7-9AFF-F3F68CF6AA59}"/>
                    </a:ext>
                  </a:extLst>
                </p14:cNvPr>
                <p14:cNvContentPartPr/>
                <p14:nvPr/>
              </p14:nvContentPartPr>
              <p14:xfrm>
                <a:off x="7235061" y="3308878"/>
                <a:ext cx="456480" cy="635400"/>
              </p14:xfrm>
            </p:contentPart>
          </mc:Choice>
          <mc:Fallback>
            <p:pic>
              <p:nvPicPr>
                <p:cNvPr id="8200" name="잉크 8199">
                  <a:extLst>
                    <a:ext uri="{FF2B5EF4-FFF2-40B4-BE49-F238E27FC236}">
                      <a16:creationId xmlns:a16="http://schemas.microsoft.com/office/drawing/2014/main" id="{BE64F591-79BC-4AD7-9AFF-F3F68CF6AA59}"/>
                    </a:ext>
                  </a:extLst>
                </p:cNvPr>
                <p:cNvPicPr/>
                <p:nvPr/>
              </p:nvPicPr>
              <p:blipFill>
                <a:blip r:embed="rId106"/>
                <a:stretch>
                  <a:fillRect/>
                </a:stretch>
              </p:blipFill>
              <p:spPr>
                <a:xfrm>
                  <a:off x="7217061" y="3290878"/>
                  <a:ext cx="492120" cy="67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8202" name="잉크 8201">
                <a:extLst>
                  <a:ext uri="{FF2B5EF4-FFF2-40B4-BE49-F238E27FC236}">
                    <a16:creationId xmlns:a16="http://schemas.microsoft.com/office/drawing/2014/main" id="{2DA74CF9-A7CC-4F25-8944-382C8393364E}"/>
                  </a:ext>
                </a:extLst>
              </p14:cNvPr>
              <p14:cNvContentPartPr/>
              <p14:nvPr/>
            </p14:nvContentPartPr>
            <p14:xfrm>
              <a:off x="4683741" y="5932558"/>
              <a:ext cx="4245120" cy="1021680"/>
            </p14:xfrm>
          </p:contentPart>
        </mc:Choice>
        <mc:Fallback>
          <p:pic>
            <p:nvPicPr>
              <p:cNvPr id="8202" name="잉크 8201">
                <a:extLst>
                  <a:ext uri="{FF2B5EF4-FFF2-40B4-BE49-F238E27FC236}">
                    <a16:creationId xmlns:a16="http://schemas.microsoft.com/office/drawing/2014/main" id="{2DA74CF9-A7CC-4F25-8944-382C8393364E}"/>
                  </a:ext>
                </a:extLst>
              </p:cNvPr>
              <p:cNvPicPr/>
              <p:nvPr/>
            </p:nvPicPr>
            <p:blipFill>
              <a:blip r:embed="rId108"/>
              <a:stretch>
                <a:fillRect/>
              </a:stretch>
            </p:blipFill>
            <p:spPr>
              <a:xfrm>
                <a:off x="4666101" y="5914558"/>
                <a:ext cx="4280760" cy="1057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09" name="잉크 8208">
                <a:extLst>
                  <a:ext uri="{FF2B5EF4-FFF2-40B4-BE49-F238E27FC236}">
                    <a16:creationId xmlns:a16="http://schemas.microsoft.com/office/drawing/2014/main" id="{EA94408A-BA59-4660-BAB4-1197EC320101}"/>
                  </a:ext>
                </a:extLst>
              </p14:cNvPr>
              <p14:cNvContentPartPr/>
              <p14:nvPr/>
            </p14:nvContentPartPr>
            <p14:xfrm>
              <a:off x="4308621" y="5764078"/>
              <a:ext cx="291600" cy="624960"/>
            </p14:xfrm>
          </p:contentPart>
        </mc:Choice>
        <mc:Fallback>
          <p:pic>
            <p:nvPicPr>
              <p:cNvPr id="8209" name="잉크 8208">
                <a:extLst>
                  <a:ext uri="{FF2B5EF4-FFF2-40B4-BE49-F238E27FC236}">
                    <a16:creationId xmlns:a16="http://schemas.microsoft.com/office/drawing/2014/main" id="{EA94408A-BA59-4660-BAB4-1197EC320101}"/>
                  </a:ext>
                </a:extLst>
              </p:cNvPr>
              <p:cNvPicPr/>
              <p:nvPr/>
            </p:nvPicPr>
            <p:blipFill>
              <a:blip r:embed="rId110"/>
              <a:stretch>
                <a:fillRect/>
              </a:stretch>
            </p:blipFill>
            <p:spPr>
              <a:xfrm>
                <a:off x="4290621" y="5746438"/>
                <a:ext cx="327240" cy="660600"/>
              </a:xfrm>
              <a:prstGeom prst="rect">
                <a:avLst/>
              </a:prstGeom>
            </p:spPr>
          </p:pic>
        </mc:Fallback>
      </mc:AlternateContent>
      <p:grpSp>
        <p:nvGrpSpPr>
          <p:cNvPr id="8214" name="그룹 8213">
            <a:extLst>
              <a:ext uri="{FF2B5EF4-FFF2-40B4-BE49-F238E27FC236}">
                <a16:creationId xmlns:a16="http://schemas.microsoft.com/office/drawing/2014/main" id="{FA66D6CC-6DAC-4474-99AC-095D7CA6065F}"/>
              </a:ext>
            </a:extLst>
          </p:cNvPr>
          <p:cNvGrpSpPr/>
          <p:nvPr/>
        </p:nvGrpSpPr>
        <p:grpSpPr>
          <a:xfrm>
            <a:off x="615741" y="5669038"/>
            <a:ext cx="3935880" cy="1172880"/>
            <a:chOff x="615741" y="5669038"/>
            <a:chExt cx="3935880" cy="1172880"/>
          </a:xfrm>
        </p:grpSpPr>
        <mc:AlternateContent xmlns:mc="http://schemas.openxmlformats.org/markup-compatibility/2006">
          <mc:Choice xmlns:p14="http://schemas.microsoft.com/office/powerpoint/2010/main" Requires="p14">
            <p:contentPart p14:bwMode="auto" r:id="rId111">
              <p14:nvContentPartPr>
                <p14:cNvPr id="8203" name="잉크 8202">
                  <a:extLst>
                    <a:ext uri="{FF2B5EF4-FFF2-40B4-BE49-F238E27FC236}">
                      <a16:creationId xmlns:a16="http://schemas.microsoft.com/office/drawing/2014/main" id="{8CDBBC2F-3145-4916-A705-C4EA3797343C}"/>
                    </a:ext>
                  </a:extLst>
                </p14:cNvPr>
                <p14:cNvContentPartPr/>
                <p14:nvPr/>
              </p14:nvContentPartPr>
              <p14:xfrm>
                <a:off x="615741" y="5669038"/>
                <a:ext cx="713520" cy="378360"/>
              </p14:xfrm>
            </p:contentPart>
          </mc:Choice>
          <mc:Fallback>
            <p:pic>
              <p:nvPicPr>
                <p:cNvPr id="8203" name="잉크 8202">
                  <a:extLst>
                    <a:ext uri="{FF2B5EF4-FFF2-40B4-BE49-F238E27FC236}">
                      <a16:creationId xmlns:a16="http://schemas.microsoft.com/office/drawing/2014/main" id="{8CDBBC2F-3145-4916-A705-C4EA3797343C}"/>
                    </a:ext>
                  </a:extLst>
                </p:cNvPr>
                <p:cNvPicPr/>
                <p:nvPr/>
              </p:nvPicPr>
              <p:blipFill>
                <a:blip r:embed="rId112"/>
                <a:stretch>
                  <a:fillRect/>
                </a:stretch>
              </p:blipFill>
              <p:spPr>
                <a:xfrm>
                  <a:off x="598101" y="5651398"/>
                  <a:ext cx="7491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04" name="잉크 8203">
                  <a:extLst>
                    <a:ext uri="{FF2B5EF4-FFF2-40B4-BE49-F238E27FC236}">
                      <a16:creationId xmlns:a16="http://schemas.microsoft.com/office/drawing/2014/main" id="{94298930-B4F3-4177-A847-B19EA8D4D806}"/>
                    </a:ext>
                  </a:extLst>
                </p14:cNvPr>
                <p14:cNvContentPartPr/>
                <p14:nvPr/>
              </p14:nvContentPartPr>
              <p14:xfrm>
                <a:off x="1224861" y="5788198"/>
                <a:ext cx="123480" cy="457920"/>
              </p14:xfrm>
            </p:contentPart>
          </mc:Choice>
          <mc:Fallback>
            <p:pic>
              <p:nvPicPr>
                <p:cNvPr id="8204" name="잉크 8203">
                  <a:extLst>
                    <a:ext uri="{FF2B5EF4-FFF2-40B4-BE49-F238E27FC236}">
                      <a16:creationId xmlns:a16="http://schemas.microsoft.com/office/drawing/2014/main" id="{94298930-B4F3-4177-A847-B19EA8D4D806}"/>
                    </a:ext>
                  </a:extLst>
                </p:cNvPr>
                <p:cNvPicPr/>
                <p:nvPr/>
              </p:nvPicPr>
              <p:blipFill>
                <a:blip r:embed="rId114"/>
                <a:stretch>
                  <a:fillRect/>
                </a:stretch>
              </p:blipFill>
              <p:spPr>
                <a:xfrm>
                  <a:off x="1206861" y="5770558"/>
                  <a:ext cx="15912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205" name="잉크 8204">
                  <a:extLst>
                    <a:ext uri="{FF2B5EF4-FFF2-40B4-BE49-F238E27FC236}">
                      <a16:creationId xmlns:a16="http://schemas.microsoft.com/office/drawing/2014/main" id="{2BA28B50-6D5E-42BD-B1E0-B58A784A8698}"/>
                    </a:ext>
                  </a:extLst>
                </p14:cNvPr>
                <p14:cNvContentPartPr/>
                <p14:nvPr/>
              </p14:nvContentPartPr>
              <p14:xfrm>
                <a:off x="1352661" y="6660478"/>
                <a:ext cx="2687760" cy="181440"/>
              </p14:xfrm>
            </p:contentPart>
          </mc:Choice>
          <mc:Fallback>
            <p:pic>
              <p:nvPicPr>
                <p:cNvPr id="8205" name="잉크 8204">
                  <a:extLst>
                    <a:ext uri="{FF2B5EF4-FFF2-40B4-BE49-F238E27FC236}">
                      <a16:creationId xmlns:a16="http://schemas.microsoft.com/office/drawing/2014/main" id="{2BA28B50-6D5E-42BD-B1E0-B58A784A8698}"/>
                    </a:ext>
                  </a:extLst>
                </p:cNvPr>
                <p:cNvPicPr/>
                <p:nvPr/>
              </p:nvPicPr>
              <p:blipFill>
                <a:blip r:embed="rId116"/>
                <a:stretch>
                  <a:fillRect/>
                </a:stretch>
              </p:blipFill>
              <p:spPr>
                <a:xfrm>
                  <a:off x="1334661" y="6642478"/>
                  <a:ext cx="2723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06" name="잉크 8205">
                  <a:extLst>
                    <a:ext uri="{FF2B5EF4-FFF2-40B4-BE49-F238E27FC236}">
                      <a16:creationId xmlns:a16="http://schemas.microsoft.com/office/drawing/2014/main" id="{E2CF8924-532F-486E-AB85-83B94B4EDB51}"/>
                    </a:ext>
                  </a:extLst>
                </p14:cNvPr>
                <p14:cNvContentPartPr/>
                <p14:nvPr/>
              </p14:nvContentPartPr>
              <p14:xfrm>
                <a:off x="1321341" y="6633478"/>
                <a:ext cx="2582280" cy="185040"/>
              </p14:xfrm>
            </p:contentPart>
          </mc:Choice>
          <mc:Fallback>
            <p:pic>
              <p:nvPicPr>
                <p:cNvPr id="8206" name="잉크 8205">
                  <a:extLst>
                    <a:ext uri="{FF2B5EF4-FFF2-40B4-BE49-F238E27FC236}">
                      <a16:creationId xmlns:a16="http://schemas.microsoft.com/office/drawing/2014/main" id="{E2CF8924-532F-486E-AB85-83B94B4EDB51}"/>
                    </a:ext>
                  </a:extLst>
                </p:cNvPr>
                <p:cNvPicPr/>
                <p:nvPr/>
              </p:nvPicPr>
              <p:blipFill>
                <a:blip r:embed="rId118"/>
                <a:stretch>
                  <a:fillRect/>
                </a:stretch>
              </p:blipFill>
              <p:spPr>
                <a:xfrm>
                  <a:off x="1303341" y="6615838"/>
                  <a:ext cx="2617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10" name="잉크 8209">
                  <a:extLst>
                    <a:ext uri="{FF2B5EF4-FFF2-40B4-BE49-F238E27FC236}">
                      <a16:creationId xmlns:a16="http://schemas.microsoft.com/office/drawing/2014/main" id="{6BC8AE6E-687E-4545-9832-CB8186C55E7D}"/>
                    </a:ext>
                  </a:extLst>
                </p14:cNvPr>
                <p14:cNvContentPartPr/>
                <p14:nvPr/>
              </p14:nvContentPartPr>
              <p14:xfrm>
                <a:off x="4326981" y="6411718"/>
                <a:ext cx="192600" cy="240120"/>
              </p14:xfrm>
            </p:contentPart>
          </mc:Choice>
          <mc:Fallback>
            <p:pic>
              <p:nvPicPr>
                <p:cNvPr id="8210" name="잉크 8209">
                  <a:extLst>
                    <a:ext uri="{FF2B5EF4-FFF2-40B4-BE49-F238E27FC236}">
                      <a16:creationId xmlns:a16="http://schemas.microsoft.com/office/drawing/2014/main" id="{6BC8AE6E-687E-4545-9832-CB8186C55E7D}"/>
                    </a:ext>
                  </a:extLst>
                </p:cNvPr>
                <p:cNvPicPr/>
                <p:nvPr/>
              </p:nvPicPr>
              <p:blipFill>
                <a:blip r:embed="rId120"/>
                <a:stretch>
                  <a:fillRect/>
                </a:stretch>
              </p:blipFill>
              <p:spPr>
                <a:xfrm>
                  <a:off x="4308981" y="6393718"/>
                  <a:ext cx="228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11" name="잉크 8210">
                  <a:extLst>
                    <a:ext uri="{FF2B5EF4-FFF2-40B4-BE49-F238E27FC236}">
                      <a16:creationId xmlns:a16="http://schemas.microsoft.com/office/drawing/2014/main" id="{0338B1B0-18AA-4614-BC74-94324B64418E}"/>
                    </a:ext>
                  </a:extLst>
                </p14:cNvPr>
                <p14:cNvContentPartPr/>
                <p14:nvPr/>
              </p14:nvContentPartPr>
              <p14:xfrm>
                <a:off x="4366221" y="6498838"/>
                <a:ext cx="106920" cy="135360"/>
              </p14:xfrm>
            </p:contentPart>
          </mc:Choice>
          <mc:Fallback>
            <p:pic>
              <p:nvPicPr>
                <p:cNvPr id="8211" name="잉크 8210">
                  <a:extLst>
                    <a:ext uri="{FF2B5EF4-FFF2-40B4-BE49-F238E27FC236}">
                      <a16:creationId xmlns:a16="http://schemas.microsoft.com/office/drawing/2014/main" id="{0338B1B0-18AA-4614-BC74-94324B64418E}"/>
                    </a:ext>
                  </a:extLst>
                </p:cNvPr>
                <p:cNvPicPr/>
                <p:nvPr/>
              </p:nvPicPr>
              <p:blipFill>
                <a:blip r:embed="rId122"/>
                <a:stretch>
                  <a:fillRect/>
                </a:stretch>
              </p:blipFill>
              <p:spPr>
                <a:xfrm>
                  <a:off x="4348581" y="6480838"/>
                  <a:ext cx="142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12" name="잉크 8211">
                  <a:extLst>
                    <a:ext uri="{FF2B5EF4-FFF2-40B4-BE49-F238E27FC236}">
                      <a16:creationId xmlns:a16="http://schemas.microsoft.com/office/drawing/2014/main" id="{2143D49B-FAFC-4EA1-B95B-33AF2E135946}"/>
                    </a:ext>
                  </a:extLst>
                </p14:cNvPr>
                <p14:cNvContentPartPr/>
                <p14:nvPr/>
              </p14:nvContentPartPr>
              <p14:xfrm>
                <a:off x="4288101" y="6434758"/>
                <a:ext cx="263520" cy="128880"/>
              </p14:xfrm>
            </p:contentPart>
          </mc:Choice>
          <mc:Fallback>
            <p:pic>
              <p:nvPicPr>
                <p:cNvPr id="8212" name="잉크 8211">
                  <a:extLst>
                    <a:ext uri="{FF2B5EF4-FFF2-40B4-BE49-F238E27FC236}">
                      <a16:creationId xmlns:a16="http://schemas.microsoft.com/office/drawing/2014/main" id="{2143D49B-FAFC-4EA1-B95B-33AF2E135946}"/>
                    </a:ext>
                  </a:extLst>
                </p:cNvPr>
                <p:cNvPicPr/>
                <p:nvPr/>
              </p:nvPicPr>
              <p:blipFill>
                <a:blip r:embed="rId124"/>
                <a:stretch>
                  <a:fillRect/>
                </a:stretch>
              </p:blipFill>
              <p:spPr>
                <a:xfrm>
                  <a:off x="4270461" y="6417118"/>
                  <a:ext cx="299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13" name="잉크 8212">
                  <a:extLst>
                    <a:ext uri="{FF2B5EF4-FFF2-40B4-BE49-F238E27FC236}">
                      <a16:creationId xmlns:a16="http://schemas.microsoft.com/office/drawing/2014/main" id="{49912B39-B30C-4F50-A743-D86F1EEC3482}"/>
                    </a:ext>
                  </a:extLst>
                </p14:cNvPr>
                <p14:cNvContentPartPr/>
                <p14:nvPr/>
              </p14:nvContentPartPr>
              <p14:xfrm>
                <a:off x="4398261" y="6387958"/>
                <a:ext cx="77760" cy="213480"/>
              </p14:xfrm>
            </p:contentPart>
          </mc:Choice>
          <mc:Fallback>
            <p:pic>
              <p:nvPicPr>
                <p:cNvPr id="8213" name="잉크 8212">
                  <a:extLst>
                    <a:ext uri="{FF2B5EF4-FFF2-40B4-BE49-F238E27FC236}">
                      <a16:creationId xmlns:a16="http://schemas.microsoft.com/office/drawing/2014/main" id="{49912B39-B30C-4F50-A743-D86F1EEC3482}"/>
                    </a:ext>
                  </a:extLst>
                </p:cNvPr>
                <p:cNvPicPr/>
                <p:nvPr/>
              </p:nvPicPr>
              <p:blipFill>
                <a:blip r:embed="rId126"/>
                <a:stretch>
                  <a:fillRect/>
                </a:stretch>
              </p:blipFill>
              <p:spPr>
                <a:xfrm>
                  <a:off x="4380261" y="6369958"/>
                  <a:ext cx="113400" cy="249120"/>
                </a:xfrm>
                <a:prstGeom prst="rect">
                  <a:avLst/>
                </a:prstGeom>
              </p:spPr>
            </p:pic>
          </mc:Fallback>
        </mc:AlternateContent>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err="1">
                <a:latin typeface="휴먼옛체" pitchFamily="18" charset="-127"/>
                <a:ea typeface="휴먼옛체" pitchFamily="18" charset="-127"/>
              </a:rPr>
              <a:t>느부갓네살이</a:t>
            </a:r>
            <a:r>
              <a:rPr lang="ko-KR" altLang="en-US" sz="2800" dirty="0">
                <a:latin typeface="휴먼옛체" pitchFamily="18" charset="-127"/>
                <a:ea typeface="휴먼옛체" pitchFamily="18" charset="-127"/>
              </a:rPr>
              <a:t> 맹렬히 타는 </a:t>
            </a:r>
            <a:r>
              <a:rPr lang="ko-KR" altLang="en-US" sz="2800" dirty="0" err="1">
                <a:latin typeface="휴먼옛체" pitchFamily="18" charset="-127"/>
                <a:ea typeface="휴먼옛체" pitchFamily="18" charset="-127"/>
              </a:rPr>
              <a:t>풀무불</a:t>
            </a:r>
            <a:r>
              <a:rPr lang="ko-KR" altLang="en-US" sz="2800" dirty="0">
                <a:latin typeface="휴먼옛체" pitchFamily="18" charset="-127"/>
                <a:ea typeface="휴먼옛체" pitchFamily="18" charset="-127"/>
              </a:rPr>
              <a:t> 아귀 가까이 가서 불러 이르되 지극히 높으신 하나님의 종 </a:t>
            </a:r>
            <a:r>
              <a:rPr lang="ko-KR" altLang="en-US" sz="2800" dirty="0" err="1">
                <a:latin typeface="휴먼옛체" pitchFamily="18" charset="-127"/>
                <a:ea typeface="휴먼옛체" pitchFamily="18" charset="-127"/>
              </a:rPr>
              <a:t>사드락</a:t>
            </a:r>
            <a:r>
              <a:rPr lang="en-US" altLang="ko-KR"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a:t>
            </a:r>
            <a:r>
              <a:rPr lang="en-US" altLang="ko-KR"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아벳느고야</a:t>
            </a:r>
            <a:r>
              <a:rPr lang="ko-KR" altLang="en-US" sz="2800" dirty="0">
                <a:latin typeface="휴먼옛체" pitchFamily="18" charset="-127"/>
                <a:ea typeface="휴먼옛체" pitchFamily="18" charset="-127"/>
              </a:rPr>
              <a:t> 나와서 이리로 오라 하매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아벳느고가</a:t>
            </a:r>
            <a:r>
              <a:rPr lang="ko-KR" altLang="en-US" sz="2800" dirty="0">
                <a:latin typeface="휴먼옛체" pitchFamily="18" charset="-127"/>
                <a:ea typeface="휴먼옛체" pitchFamily="18" charset="-127"/>
              </a:rPr>
              <a:t> 불 가운데에서 </a:t>
            </a:r>
            <a:r>
              <a:rPr lang="ko-KR" altLang="en-US" sz="2800" dirty="0" err="1">
                <a:latin typeface="휴먼옛체" pitchFamily="18" charset="-127"/>
                <a:ea typeface="휴먼옛체" pitchFamily="18" charset="-127"/>
              </a:rPr>
              <a:t>나온지라</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26</a:t>
            </a:fld>
            <a:endParaRPr lang="ko-KR" altLang="en-US" sz="1600" dirty="0"/>
          </a:p>
        </p:txBody>
      </p:sp>
      <p:sp>
        <p:nvSpPr>
          <p:cNvPr id="8199" name="Text Box 5"/>
          <p:cNvSpPr txBox="1">
            <a:spLocks noChangeArrowheads="1"/>
          </p:cNvSpPr>
          <p:nvPr/>
        </p:nvSpPr>
        <p:spPr bwMode="auto">
          <a:xfrm>
            <a:off x="1500188" y="3933056"/>
            <a:ext cx="6858000" cy="3108543"/>
          </a:xfrm>
          <a:prstGeom prst="rect">
            <a:avLst/>
          </a:prstGeom>
          <a:noFill/>
          <a:ln w="9525">
            <a:noFill/>
            <a:miter lim="800000"/>
            <a:headEnd/>
            <a:tailEnd/>
          </a:ln>
        </p:spPr>
        <p:txBody>
          <a:bodyPr>
            <a:spAutoFit/>
          </a:bodyPr>
          <a:lstStyle/>
          <a:p>
            <a:pPr algn="dist"/>
            <a:r>
              <a:rPr lang="en-US" altLang="ko-KR" sz="2700" dirty="0">
                <a:latin typeface="휴먼옛체" pitchFamily="18" charset="-127"/>
                <a:ea typeface="휴먼옛체" pitchFamily="18" charset="-127"/>
              </a:rPr>
              <a:t>Nebuchadnezzar then approached the opening of the blazing furnace and shouted, "Shadrach, Meshach and Abednego, servants of the Most High God, come out! Come here!” So Shadrach, Meshach and Abednego came out of the </a:t>
            </a:r>
          </a:p>
          <a:p>
            <a:r>
              <a:rPr lang="en-US" altLang="ko-KR" sz="2700" dirty="0">
                <a:latin typeface="휴먼옛체" pitchFamily="18" charset="-127"/>
                <a:ea typeface="휴먼옛체" pitchFamily="18" charset="-127"/>
              </a:rPr>
              <a:t>fire,</a:t>
            </a:r>
          </a:p>
        </p:txBody>
      </p:sp>
      <p:sp>
        <p:nvSpPr>
          <p:cNvPr id="2" name="TextBox 1">
            <a:extLst>
              <a:ext uri="{FF2B5EF4-FFF2-40B4-BE49-F238E27FC236}">
                <a16:creationId xmlns:a16="http://schemas.microsoft.com/office/drawing/2014/main" id="{A8FF2081-DC0D-44E6-BD15-AA117ED42F54}"/>
              </a:ext>
            </a:extLst>
          </p:cNvPr>
          <p:cNvSpPr txBox="1"/>
          <p:nvPr/>
        </p:nvSpPr>
        <p:spPr>
          <a:xfrm>
            <a:off x="4920456" y="3521075"/>
            <a:ext cx="4104456" cy="461665"/>
          </a:xfrm>
          <a:prstGeom prst="rect">
            <a:avLst/>
          </a:prstGeom>
          <a:noFill/>
        </p:spPr>
        <p:txBody>
          <a:bodyPr wrap="square" rtlCol="0">
            <a:spAutoFit/>
          </a:bodyPr>
          <a:lstStyle/>
          <a:p>
            <a:r>
              <a:rPr lang="ko-KR" altLang="en-US" sz="2400" b="1" dirty="0"/>
              <a:t>내 인생의 가장 최고의 결정</a:t>
            </a:r>
          </a:p>
        </p:txBody>
      </p:sp>
      <mc:AlternateContent xmlns:mc="http://schemas.openxmlformats.org/markup-compatibility/2006">
        <mc:Choice xmlns:p14="http://schemas.microsoft.com/office/powerpoint/2010/main" Requires="p14">
          <p:contentPart p14:bwMode="auto" r:id="rId2">
            <p14:nvContentPartPr>
              <p14:cNvPr id="3" name="잉크 2">
                <a:extLst>
                  <a:ext uri="{FF2B5EF4-FFF2-40B4-BE49-F238E27FC236}">
                    <a16:creationId xmlns:a16="http://schemas.microsoft.com/office/drawing/2014/main" id="{912D434F-F6A4-4EA8-824B-A2A7B6650039}"/>
                  </a:ext>
                </a:extLst>
              </p14:cNvPr>
              <p14:cNvContentPartPr/>
              <p14:nvPr/>
            </p14:nvContentPartPr>
            <p14:xfrm>
              <a:off x="2894181" y="567838"/>
              <a:ext cx="3317760" cy="3178080"/>
            </p14:xfrm>
          </p:contentPart>
        </mc:Choice>
        <mc:Fallback>
          <p:pic>
            <p:nvPicPr>
              <p:cNvPr id="3" name="잉크 2">
                <a:extLst>
                  <a:ext uri="{FF2B5EF4-FFF2-40B4-BE49-F238E27FC236}">
                    <a16:creationId xmlns:a16="http://schemas.microsoft.com/office/drawing/2014/main" id="{912D434F-F6A4-4EA8-824B-A2A7B6650039}"/>
                  </a:ext>
                </a:extLst>
              </p:cNvPr>
              <p:cNvPicPr/>
              <p:nvPr/>
            </p:nvPicPr>
            <p:blipFill>
              <a:blip r:embed="rId3"/>
              <a:stretch>
                <a:fillRect/>
              </a:stretch>
            </p:blipFill>
            <p:spPr>
              <a:xfrm>
                <a:off x="2876181" y="550198"/>
                <a:ext cx="3353400" cy="321372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540788" y="164965"/>
            <a:ext cx="4279683" cy="3539430"/>
          </a:xfrm>
          <a:prstGeom prst="rect">
            <a:avLst/>
          </a:prstGeom>
          <a:noFill/>
          <a:ln w="9525">
            <a:noFill/>
            <a:miter lim="800000"/>
            <a:headEnd/>
            <a:tailEnd/>
          </a:ln>
        </p:spPr>
        <p:txBody>
          <a:bodyPr wrap="square">
            <a:spAutoFit/>
          </a:bodyPr>
          <a:lstStyle/>
          <a:p>
            <a:r>
              <a:rPr lang="ko-KR" altLang="en-US" sz="2800" dirty="0">
                <a:latin typeface="휴먼옛체" pitchFamily="18" charset="-127"/>
                <a:ea typeface="휴먼옛체" pitchFamily="18" charset="-127"/>
              </a:rPr>
              <a:t>총독과 지사와 행정관과 왕의 모사들이 모여 이 사람들을 본즉 불이 능히 그들의 몸을 해하지 못하였고 머리털도 그을리지 아니하였고 겉옷 빛도 변하지 아니하였고 불 탄 냄새도 없었더라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27</a:t>
            </a:fld>
            <a:endParaRPr lang="ko-KR" altLang="en-US" sz="1600" dirty="0"/>
          </a:p>
        </p:txBody>
      </p:sp>
      <p:sp>
        <p:nvSpPr>
          <p:cNvPr id="8199" name="Text Box 5"/>
          <p:cNvSpPr txBox="1">
            <a:spLocks noChangeArrowheads="1"/>
          </p:cNvSpPr>
          <p:nvPr/>
        </p:nvSpPr>
        <p:spPr bwMode="auto">
          <a:xfrm>
            <a:off x="1403648" y="3933056"/>
            <a:ext cx="7032252" cy="2585323"/>
          </a:xfrm>
          <a:prstGeom prst="rect">
            <a:avLst/>
          </a:prstGeom>
          <a:noFill/>
          <a:ln w="9525">
            <a:noFill/>
            <a:miter lim="800000"/>
            <a:headEnd/>
            <a:tailEnd/>
          </a:ln>
        </p:spPr>
        <p:txBody>
          <a:bodyPr wrap="square">
            <a:spAutoFit/>
          </a:bodyPr>
          <a:lstStyle/>
          <a:p>
            <a:pPr algn="dist"/>
            <a:r>
              <a:rPr lang="en-US" altLang="ko-KR" sz="2700" dirty="0">
                <a:latin typeface="휴먼옛체" pitchFamily="18" charset="-127"/>
                <a:ea typeface="휴먼옛체" pitchFamily="18" charset="-127"/>
              </a:rPr>
              <a:t>and the satraps, prefects, governors and royal advisers crowded around them. They saw that the fire had not harmed their bodies, nor was a hair of their heads singed; their robes were not scorched, and </a:t>
            </a:r>
          </a:p>
          <a:p>
            <a:r>
              <a:rPr lang="en-US" altLang="ko-KR" sz="2700" dirty="0">
                <a:latin typeface="휴먼옛체" pitchFamily="18" charset="-127"/>
                <a:ea typeface="휴먼옛체" pitchFamily="18" charset="-127"/>
              </a:rPr>
              <a:t>there was no smell of fire on them.</a:t>
            </a:r>
          </a:p>
        </p:txBody>
      </p:sp>
      <p:pic>
        <p:nvPicPr>
          <p:cNvPr id="2" name="그림 1">
            <a:extLst>
              <a:ext uri="{FF2B5EF4-FFF2-40B4-BE49-F238E27FC236}">
                <a16:creationId xmlns:a16="http://schemas.microsoft.com/office/drawing/2014/main" id="{DCDB2A65-FBF5-425B-B587-340B262BF93D}"/>
              </a:ext>
            </a:extLst>
          </p:cNvPr>
          <p:cNvPicPr>
            <a:picLocks noChangeAspect="1"/>
          </p:cNvPicPr>
          <p:nvPr/>
        </p:nvPicPr>
        <p:blipFill>
          <a:blip r:embed="rId2"/>
          <a:stretch>
            <a:fillRect/>
          </a:stretch>
        </p:blipFill>
        <p:spPr>
          <a:xfrm>
            <a:off x="320525" y="867074"/>
            <a:ext cx="4044026" cy="2561922"/>
          </a:xfrm>
          <a:prstGeom prst="rect">
            <a:avLst/>
          </a:prstGeom>
          <a:effectLst>
            <a:softEdge rad="63500"/>
          </a:effectLst>
        </p:spPr>
      </p:pic>
      <mc:AlternateContent xmlns:mc="http://schemas.openxmlformats.org/markup-compatibility/2006">
        <mc:Choice xmlns:p14="http://schemas.microsoft.com/office/powerpoint/2010/main" Requires="p14">
          <p:contentPart p14:bwMode="auto" r:id="rId3">
            <p14:nvContentPartPr>
              <p14:cNvPr id="3" name="잉크 2">
                <a:extLst>
                  <a:ext uri="{FF2B5EF4-FFF2-40B4-BE49-F238E27FC236}">
                    <a16:creationId xmlns:a16="http://schemas.microsoft.com/office/drawing/2014/main" id="{C3A3D16C-BC2D-4663-A33E-181514DFE761}"/>
                  </a:ext>
                </a:extLst>
              </p14:cNvPr>
              <p14:cNvContentPartPr/>
              <p14:nvPr/>
            </p14:nvContentPartPr>
            <p14:xfrm>
              <a:off x="4257141" y="356518"/>
              <a:ext cx="3949200" cy="4027320"/>
            </p14:xfrm>
          </p:contentPart>
        </mc:Choice>
        <mc:Fallback>
          <p:pic>
            <p:nvPicPr>
              <p:cNvPr id="3" name="잉크 2">
                <a:extLst>
                  <a:ext uri="{FF2B5EF4-FFF2-40B4-BE49-F238E27FC236}">
                    <a16:creationId xmlns:a16="http://schemas.microsoft.com/office/drawing/2014/main" id="{C3A3D16C-BC2D-4663-A33E-181514DFE761}"/>
                  </a:ext>
                </a:extLst>
              </p:cNvPr>
              <p:cNvPicPr/>
              <p:nvPr/>
            </p:nvPicPr>
            <p:blipFill>
              <a:blip r:embed="rId4"/>
              <a:stretch>
                <a:fillRect/>
              </a:stretch>
            </p:blipFill>
            <p:spPr>
              <a:xfrm>
                <a:off x="4239141" y="338878"/>
                <a:ext cx="3984840" cy="406296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475656" y="764704"/>
            <a:ext cx="6960244" cy="2585323"/>
          </a:xfrm>
          <a:prstGeom prst="rect">
            <a:avLst/>
          </a:prstGeom>
          <a:noFill/>
          <a:ln w="9525">
            <a:noFill/>
            <a:miter lim="800000"/>
            <a:headEnd/>
            <a:tailEnd/>
          </a:ln>
        </p:spPr>
        <p:txBody>
          <a:bodyPr wrap="square">
            <a:spAutoFit/>
          </a:bodyPr>
          <a:lstStyle/>
          <a:p>
            <a:r>
              <a:rPr lang="ko-KR" altLang="en-US" sz="2700" dirty="0" err="1">
                <a:latin typeface="휴먼옛체" pitchFamily="18" charset="-127"/>
                <a:ea typeface="휴먼옛체" pitchFamily="18" charset="-127"/>
              </a:rPr>
              <a:t>느부갓네살이</a:t>
            </a:r>
            <a:r>
              <a:rPr lang="ko-KR" altLang="en-US" sz="2700" dirty="0">
                <a:latin typeface="휴먼옛체" pitchFamily="18" charset="-127"/>
                <a:ea typeface="휴먼옛체" pitchFamily="18" charset="-127"/>
              </a:rPr>
              <a:t> 말하여 이르되 </a:t>
            </a:r>
            <a:r>
              <a:rPr lang="ko-KR" altLang="en-US" sz="2700" dirty="0" err="1">
                <a:latin typeface="휴먼옛체" pitchFamily="18" charset="-127"/>
                <a:ea typeface="휴먼옛체" pitchFamily="18" charset="-127"/>
              </a:rPr>
              <a:t>사드락과</a:t>
            </a:r>
            <a:r>
              <a:rPr lang="ko-KR" altLang="en-US" sz="2700" dirty="0">
                <a:latin typeface="휴먼옛체" pitchFamily="18" charset="-127"/>
                <a:ea typeface="휴먼옛체" pitchFamily="18" charset="-127"/>
              </a:rPr>
              <a:t> </a:t>
            </a:r>
            <a:r>
              <a:rPr lang="ko-KR" altLang="en-US" sz="2700" dirty="0" err="1">
                <a:latin typeface="휴먼옛체" pitchFamily="18" charset="-127"/>
                <a:ea typeface="휴먼옛체" pitchFamily="18" charset="-127"/>
              </a:rPr>
              <a:t>메삭과</a:t>
            </a:r>
            <a:r>
              <a:rPr lang="ko-KR" altLang="en-US" sz="2700" dirty="0">
                <a:latin typeface="휴먼옛체" pitchFamily="18" charset="-127"/>
                <a:ea typeface="휴먼옛체" pitchFamily="18" charset="-127"/>
              </a:rPr>
              <a:t> </a:t>
            </a:r>
            <a:r>
              <a:rPr lang="ko-KR" altLang="en-US" sz="2700" dirty="0" err="1">
                <a:latin typeface="휴먼옛체" pitchFamily="18" charset="-127"/>
                <a:ea typeface="휴먼옛체" pitchFamily="18" charset="-127"/>
              </a:rPr>
              <a:t>아벳느고의</a:t>
            </a:r>
            <a:r>
              <a:rPr lang="ko-KR" altLang="en-US" sz="2700" dirty="0">
                <a:latin typeface="휴먼옛체" pitchFamily="18" charset="-127"/>
                <a:ea typeface="휴먼옛체" pitchFamily="18" charset="-127"/>
              </a:rPr>
              <a:t> 하나님을 </a:t>
            </a:r>
            <a:r>
              <a:rPr lang="ko-KR" altLang="en-US" sz="2700" dirty="0" err="1">
                <a:latin typeface="휴먼옛체" pitchFamily="18" charset="-127"/>
                <a:ea typeface="휴먼옛체" pitchFamily="18" charset="-127"/>
              </a:rPr>
              <a:t>찬송할지로다</a:t>
            </a:r>
            <a:r>
              <a:rPr lang="ko-KR" altLang="en-US" sz="2700" dirty="0">
                <a:latin typeface="휴먼옛체" pitchFamily="18" charset="-127"/>
                <a:ea typeface="휴먼옛체" pitchFamily="18" charset="-127"/>
              </a:rPr>
              <a:t> 그가 그의 천사를 보내사 자기를 의뢰하고 그들의 몸을 바쳐 왕의 명령을 거역하고 그 하나님 밖에는 다른 신을 섬기지 아니하며 그</a:t>
            </a:r>
            <a:endParaRPr lang="en-US" altLang="ko-KR" sz="2700" dirty="0">
              <a:latin typeface="휴먼옛체" pitchFamily="18" charset="-127"/>
              <a:ea typeface="휴먼옛체" pitchFamily="18" charset="-127"/>
            </a:endParaRPr>
          </a:p>
          <a:p>
            <a:r>
              <a:rPr lang="ko-KR" altLang="en-US" sz="2700" dirty="0">
                <a:latin typeface="휴먼옛체" pitchFamily="18" charset="-127"/>
                <a:ea typeface="휴먼옛체" pitchFamily="18" charset="-127"/>
              </a:rPr>
              <a:t>에게 절하지 아니한 종들을 </a:t>
            </a:r>
            <a:r>
              <a:rPr lang="ko-KR" altLang="en-US" sz="2700" dirty="0" err="1">
                <a:latin typeface="휴먼옛체" pitchFamily="18" charset="-127"/>
                <a:ea typeface="휴먼옛체" pitchFamily="18" charset="-127"/>
              </a:rPr>
              <a:t>구원하셨도다</a:t>
            </a:r>
            <a:endParaRPr lang="ko-KR" altLang="en-US" sz="27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28</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28</a:t>
            </a:fld>
            <a:endParaRPr lang="ko-KR" altLang="en-US" sz="1600" dirty="0"/>
          </a:p>
        </p:txBody>
      </p:sp>
      <p:sp>
        <p:nvSpPr>
          <p:cNvPr id="8199" name="Text Box 5"/>
          <p:cNvSpPr txBox="1">
            <a:spLocks noChangeArrowheads="1"/>
          </p:cNvSpPr>
          <p:nvPr/>
        </p:nvSpPr>
        <p:spPr bwMode="auto">
          <a:xfrm>
            <a:off x="1356172" y="3933056"/>
            <a:ext cx="7176268" cy="2893100"/>
          </a:xfrm>
          <a:prstGeom prst="rect">
            <a:avLst/>
          </a:prstGeom>
          <a:noFill/>
          <a:ln w="9525">
            <a:noFill/>
            <a:miter lim="800000"/>
            <a:headEnd/>
            <a:tailEnd/>
          </a:ln>
        </p:spPr>
        <p:txBody>
          <a:bodyPr wrap="square">
            <a:spAutoFit/>
          </a:bodyPr>
          <a:lstStyle/>
          <a:p>
            <a:pPr algn="dist"/>
            <a:r>
              <a:rPr lang="en-US" altLang="ko-KR" sz="2600" dirty="0">
                <a:latin typeface="휴먼옛체" pitchFamily="18" charset="-127"/>
                <a:ea typeface="휴먼옛체" pitchFamily="18" charset="-127"/>
              </a:rPr>
              <a:t>Then Nebuchadnezzar said, "Praise be to the God of Shadrach, Meshach and Abednego, who has sent his angel and rescued his servants! They trusted in him and defied the king's command and were willing to give up their lives rather than serve or worship any </a:t>
            </a:r>
          </a:p>
          <a:p>
            <a:r>
              <a:rPr lang="en-US" altLang="ko-KR" sz="2600" dirty="0">
                <a:latin typeface="휴먼옛체" pitchFamily="18" charset="-127"/>
                <a:ea typeface="휴먼옛체" pitchFamily="18" charset="-127"/>
              </a:rPr>
              <a:t>god except their own God.</a:t>
            </a:r>
          </a:p>
        </p:txBody>
      </p:sp>
      <p:grpSp>
        <p:nvGrpSpPr>
          <p:cNvPr id="32" name="그룹 31">
            <a:extLst>
              <a:ext uri="{FF2B5EF4-FFF2-40B4-BE49-F238E27FC236}">
                <a16:creationId xmlns:a16="http://schemas.microsoft.com/office/drawing/2014/main" id="{1A95D700-1588-4679-89AB-D708BE62FEEC}"/>
              </a:ext>
            </a:extLst>
          </p:cNvPr>
          <p:cNvGrpSpPr/>
          <p:nvPr/>
        </p:nvGrpSpPr>
        <p:grpSpPr>
          <a:xfrm>
            <a:off x="6148221" y="487558"/>
            <a:ext cx="2228040" cy="624960"/>
            <a:chOff x="6148221" y="487558"/>
            <a:chExt cx="2228040" cy="624960"/>
          </a:xfrm>
        </p:grpSpPr>
        <mc:AlternateContent xmlns:mc="http://schemas.openxmlformats.org/markup-compatibility/2006">
          <mc:Choice xmlns:p14="http://schemas.microsoft.com/office/powerpoint/2010/main" Requires="p14">
            <p:contentPart p14:bwMode="auto" r:id="rId2">
              <p14:nvContentPartPr>
                <p14:cNvPr id="28" name="잉크 27">
                  <a:extLst>
                    <a:ext uri="{FF2B5EF4-FFF2-40B4-BE49-F238E27FC236}">
                      <a16:creationId xmlns:a16="http://schemas.microsoft.com/office/drawing/2014/main" id="{921A4BC6-E98A-41F8-8EC7-43D8D0FBC679}"/>
                    </a:ext>
                  </a:extLst>
                </p14:cNvPr>
                <p14:cNvContentPartPr/>
                <p14:nvPr/>
              </p14:nvContentPartPr>
              <p14:xfrm>
                <a:off x="6148221" y="487558"/>
                <a:ext cx="1117080" cy="573480"/>
              </p14:xfrm>
            </p:contentPart>
          </mc:Choice>
          <mc:Fallback>
            <p:pic>
              <p:nvPicPr>
                <p:cNvPr id="28" name="잉크 27">
                  <a:extLst>
                    <a:ext uri="{FF2B5EF4-FFF2-40B4-BE49-F238E27FC236}">
                      <a16:creationId xmlns:a16="http://schemas.microsoft.com/office/drawing/2014/main" id="{921A4BC6-E98A-41F8-8EC7-43D8D0FBC679}"/>
                    </a:ext>
                  </a:extLst>
                </p:cNvPr>
                <p:cNvPicPr/>
                <p:nvPr/>
              </p:nvPicPr>
              <p:blipFill>
                <a:blip r:embed="rId3"/>
                <a:stretch>
                  <a:fillRect/>
                </a:stretch>
              </p:blipFill>
              <p:spPr>
                <a:xfrm>
                  <a:off x="6130581" y="469558"/>
                  <a:ext cx="115272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9" name="잉크 28">
                  <a:extLst>
                    <a:ext uri="{FF2B5EF4-FFF2-40B4-BE49-F238E27FC236}">
                      <a16:creationId xmlns:a16="http://schemas.microsoft.com/office/drawing/2014/main" id="{42EBE179-DE6A-4C45-88E0-2D4DF4E5A7F1}"/>
                    </a:ext>
                  </a:extLst>
                </p14:cNvPr>
                <p14:cNvContentPartPr/>
                <p14:nvPr/>
              </p14:nvContentPartPr>
              <p14:xfrm>
                <a:off x="7501461" y="504118"/>
                <a:ext cx="874800" cy="608400"/>
              </p14:xfrm>
            </p:contentPart>
          </mc:Choice>
          <mc:Fallback>
            <p:pic>
              <p:nvPicPr>
                <p:cNvPr id="29" name="잉크 28">
                  <a:extLst>
                    <a:ext uri="{FF2B5EF4-FFF2-40B4-BE49-F238E27FC236}">
                      <a16:creationId xmlns:a16="http://schemas.microsoft.com/office/drawing/2014/main" id="{42EBE179-DE6A-4C45-88E0-2D4DF4E5A7F1}"/>
                    </a:ext>
                  </a:extLst>
                </p:cNvPr>
                <p:cNvPicPr/>
                <p:nvPr/>
              </p:nvPicPr>
              <p:blipFill>
                <a:blip r:embed="rId5"/>
                <a:stretch>
                  <a:fillRect/>
                </a:stretch>
              </p:blipFill>
              <p:spPr>
                <a:xfrm>
                  <a:off x="7483461" y="486478"/>
                  <a:ext cx="910440" cy="644040"/>
                </a:xfrm>
                <a:prstGeom prst="rect">
                  <a:avLst/>
                </a:prstGeom>
              </p:spPr>
            </p:pic>
          </mc:Fallback>
        </mc:AlternateContent>
      </p:grpSp>
      <p:grpSp>
        <p:nvGrpSpPr>
          <p:cNvPr id="31" name="그룹 30">
            <a:extLst>
              <a:ext uri="{FF2B5EF4-FFF2-40B4-BE49-F238E27FC236}">
                <a16:creationId xmlns:a16="http://schemas.microsoft.com/office/drawing/2014/main" id="{E33C9540-2F2A-422F-AC6C-74F5E9396FB5}"/>
              </a:ext>
            </a:extLst>
          </p:cNvPr>
          <p:cNvGrpSpPr/>
          <p:nvPr/>
        </p:nvGrpSpPr>
        <p:grpSpPr>
          <a:xfrm>
            <a:off x="938301" y="147718"/>
            <a:ext cx="4308480" cy="1607040"/>
            <a:chOff x="938301" y="147718"/>
            <a:chExt cx="4308480" cy="1607040"/>
          </a:xfrm>
        </p:grpSpPr>
        <mc:AlternateContent xmlns:mc="http://schemas.openxmlformats.org/markup-compatibility/2006">
          <mc:Choice xmlns:p14="http://schemas.microsoft.com/office/powerpoint/2010/main" Requires="p14">
            <p:contentPart p14:bwMode="auto" r:id="rId6">
              <p14:nvContentPartPr>
                <p14:cNvPr id="7" name="잉크 6">
                  <a:extLst>
                    <a:ext uri="{FF2B5EF4-FFF2-40B4-BE49-F238E27FC236}">
                      <a16:creationId xmlns:a16="http://schemas.microsoft.com/office/drawing/2014/main" id="{BD35BBDC-875F-4A1C-95A5-A755AC27797B}"/>
                    </a:ext>
                  </a:extLst>
                </p14:cNvPr>
                <p14:cNvContentPartPr/>
                <p14:nvPr/>
              </p14:nvContentPartPr>
              <p14:xfrm>
                <a:off x="1465701" y="832078"/>
                <a:ext cx="1952640" cy="424080"/>
              </p14:xfrm>
            </p:contentPart>
          </mc:Choice>
          <mc:Fallback>
            <p:pic>
              <p:nvPicPr>
                <p:cNvPr id="7" name="잉크 6">
                  <a:extLst>
                    <a:ext uri="{FF2B5EF4-FFF2-40B4-BE49-F238E27FC236}">
                      <a16:creationId xmlns:a16="http://schemas.microsoft.com/office/drawing/2014/main" id="{BD35BBDC-875F-4A1C-95A5-A755AC27797B}"/>
                    </a:ext>
                  </a:extLst>
                </p:cNvPr>
                <p:cNvPicPr/>
                <p:nvPr/>
              </p:nvPicPr>
              <p:blipFill>
                <a:blip r:embed="rId7"/>
                <a:stretch>
                  <a:fillRect/>
                </a:stretch>
              </p:blipFill>
              <p:spPr>
                <a:xfrm>
                  <a:off x="1448061" y="814438"/>
                  <a:ext cx="198828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잉크 7">
                  <a:extLst>
                    <a:ext uri="{FF2B5EF4-FFF2-40B4-BE49-F238E27FC236}">
                      <a16:creationId xmlns:a16="http://schemas.microsoft.com/office/drawing/2014/main" id="{9783757E-67C5-4596-AF45-8C48E6295D61}"/>
                    </a:ext>
                  </a:extLst>
                </p14:cNvPr>
                <p14:cNvContentPartPr/>
                <p14:nvPr/>
              </p14:nvContentPartPr>
              <p14:xfrm>
                <a:off x="4013061" y="317638"/>
                <a:ext cx="104400" cy="198720"/>
              </p14:xfrm>
            </p:contentPart>
          </mc:Choice>
          <mc:Fallback>
            <p:pic>
              <p:nvPicPr>
                <p:cNvPr id="8" name="잉크 7">
                  <a:extLst>
                    <a:ext uri="{FF2B5EF4-FFF2-40B4-BE49-F238E27FC236}">
                      <a16:creationId xmlns:a16="http://schemas.microsoft.com/office/drawing/2014/main" id="{9783757E-67C5-4596-AF45-8C48E6295D61}"/>
                    </a:ext>
                  </a:extLst>
                </p:cNvPr>
                <p:cNvPicPr/>
                <p:nvPr/>
              </p:nvPicPr>
              <p:blipFill>
                <a:blip r:embed="rId9"/>
                <a:stretch>
                  <a:fillRect/>
                </a:stretch>
              </p:blipFill>
              <p:spPr>
                <a:xfrm>
                  <a:off x="3995421" y="299998"/>
                  <a:ext cx="140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잉크 8">
                  <a:extLst>
                    <a:ext uri="{FF2B5EF4-FFF2-40B4-BE49-F238E27FC236}">
                      <a16:creationId xmlns:a16="http://schemas.microsoft.com/office/drawing/2014/main" id="{6F3BB2A9-101F-459E-8D20-B3BC26D8177F}"/>
                    </a:ext>
                  </a:extLst>
                </p14:cNvPr>
                <p14:cNvContentPartPr/>
                <p14:nvPr/>
              </p14:nvContentPartPr>
              <p14:xfrm>
                <a:off x="3871221" y="507358"/>
                <a:ext cx="119160" cy="304560"/>
              </p14:xfrm>
            </p:contentPart>
          </mc:Choice>
          <mc:Fallback>
            <p:pic>
              <p:nvPicPr>
                <p:cNvPr id="9" name="잉크 8">
                  <a:extLst>
                    <a:ext uri="{FF2B5EF4-FFF2-40B4-BE49-F238E27FC236}">
                      <a16:creationId xmlns:a16="http://schemas.microsoft.com/office/drawing/2014/main" id="{6F3BB2A9-101F-459E-8D20-B3BC26D8177F}"/>
                    </a:ext>
                  </a:extLst>
                </p:cNvPr>
                <p:cNvPicPr/>
                <p:nvPr/>
              </p:nvPicPr>
              <p:blipFill>
                <a:blip r:embed="rId11"/>
                <a:stretch>
                  <a:fillRect/>
                </a:stretch>
              </p:blipFill>
              <p:spPr>
                <a:xfrm>
                  <a:off x="3853221" y="489358"/>
                  <a:ext cx="1548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잉크 9">
                  <a:extLst>
                    <a:ext uri="{FF2B5EF4-FFF2-40B4-BE49-F238E27FC236}">
                      <a16:creationId xmlns:a16="http://schemas.microsoft.com/office/drawing/2014/main" id="{6EA9B262-2C6C-4794-B72D-EFF6EC588E4B}"/>
                    </a:ext>
                  </a:extLst>
                </p14:cNvPr>
                <p14:cNvContentPartPr/>
                <p14:nvPr/>
              </p14:nvContentPartPr>
              <p14:xfrm>
                <a:off x="4040781" y="518518"/>
                <a:ext cx="186840" cy="253080"/>
              </p14:xfrm>
            </p:contentPart>
          </mc:Choice>
          <mc:Fallback>
            <p:pic>
              <p:nvPicPr>
                <p:cNvPr id="10" name="잉크 9">
                  <a:extLst>
                    <a:ext uri="{FF2B5EF4-FFF2-40B4-BE49-F238E27FC236}">
                      <a16:creationId xmlns:a16="http://schemas.microsoft.com/office/drawing/2014/main" id="{6EA9B262-2C6C-4794-B72D-EFF6EC588E4B}"/>
                    </a:ext>
                  </a:extLst>
                </p:cNvPr>
                <p:cNvPicPr/>
                <p:nvPr/>
              </p:nvPicPr>
              <p:blipFill>
                <a:blip r:embed="rId13"/>
                <a:stretch>
                  <a:fillRect/>
                </a:stretch>
              </p:blipFill>
              <p:spPr>
                <a:xfrm>
                  <a:off x="4023141" y="500878"/>
                  <a:ext cx="2224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잉크 10">
                  <a:extLst>
                    <a:ext uri="{FF2B5EF4-FFF2-40B4-BE49-F238E27FC236}">
                      <a16:creationId xmlns:a16="http://schemas.microsoft.com/office/drawing/2014/main" id="{B7C9EC54-E4F2-44DA-878E-7F53E9FACEF2}"/>
                    </a:ext>
                  </a:extLst>
                </p14:cNvPr>
                <p14:cNvContentPartPr/>
                <p14:nvPr/>
              </p14:nvContentPartPr>
              <p14:xfrm>
                <a:off x="3797421" y="474238"/>
                <a:ext cx="247320" cy="116280"/>
              </p14:xfrm>
            </p:contentPart>
          </mc:Choice>
          <mc:Fallback>
            <p:pic>
              <p:nvPicPr>
                <p:cNvPr id="11" name="잉크 10">
                  <a:extLst>
                    <a:ext uri="{FF2B5EF4-FFF2-40B4-BE49-F238E27FC236}">
                      <a16:creationId xmlns:a16="http://schemas.microsoft.com/office/drawing/2014/main" id="{B7C9EC54-E4F2-44DA-878E-7F53E9FACEF2}"/>
                    </a:ext>
                  </a:extLst>
                </p:cNvPr>
                <p:cNvPicPr/>
                <p:nvPr/>
              </p:nvPicPr>
              <p:blipFill>
                <a:blip r:embed="rId15"/>
                <a:stretch>
                  <a:fillRect/>
                </a:stretch>
              </p:blipFill>
              <p:spPr>
                <a:xfrm>
                  <a:off x="3779421" y="456238"/>
                  <a:ext cx="282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잉크 11">
                  <a:extLst>
                    <a:ext uri="{FF2B5EF4-FFF2-40B4-BE49-F238E27FC236}">
                      <a16:creationId xmlns:a16="http://schemas.microsoft.com/office/drawing/2014/main" id="{A9C0D491-9E43-4908-94B1-FBF0F4146B21}"/>
                    </a:ext>
                  </a:extLst>
                </p14:cNvPr>
                <p14:cNvContentPartPr/>
                <p14:nvPr/>
              </p14:nvContentPartPr>
              <p14:xfrm>
                <a:off x="4073541" y="530758"/>
                <a:ext cx="216000" cy="84600"/>
              </p14:xfrm>
            </p:contentPart>
          </mc:Choice>
          <mc:Fallback>
            <p:pic>
              <p:nvPicPr>
                <p:cNvPr id="12" name="잉크 11">
                  <a:extLst>
                    <a:ext uri="{FF2B5EF4-FFF2-40B4-BE49-F238E27FC236}">
                      <a16:creationId xmlns:a16="http://schemas.microsoft.com/office/drawing/2014/main" id="{A9C0D491-9E43-4908-94B1-FBF0F4146B21}"/>
                    </a:ext>
                  </a:extLst>
                </p:cNvPr>
                <p:cNvPicPr/>
                <p:nvPr/>
              </p:nvPicPr>
              <p:blipFill>
                <a:blip r:embed="rId17"/>
                <a:stretch>
                  <a:fillRect/>
                </a:stretch>
              </p:blipFill>
              <p:spPr>
                <a:xfrm>
                  <a:off x="4055541" y="513118"/>
                  <a:ext cx="251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잉크 12">
                  <a:extLst>
                    <a:ext uri="{FF2B5EF4-FFF2-40B4-BE49-F238E27FC236}">
                      <a16:creationId xmlns:a16="http://schemas.microsoft.com/office/drawing/2014/main" id="{822203AB-C830-48E9-AA4A-6DB54F8ABBDF}"/>
                    </a:ext>
                  </a:extLst>
                </p14:cNvPr>
                <p14:cNvContentPartPr/>
                <p14:nvPr/>
              </p14:nvContentPartPr>
              <p14:xfrm>
                <a:off x="5013861" y="179038"/>
                <a:ext cx="82800" cy="491400"/>
              </p14:xfrm>
            </p:contentPart>
          </mc:Choice>
          <mc:Fallback>
            <p:pic>
              <p:nvPicPr>
                <p:cNvPr id="13" name="잉크 12">
                  <a:extLst>
                    <a:ext uri="{FF2B5EF4-FFF2-40B4-BE49-F238E27FC236}">
                      <a16:creationId xmlns:a16="http://schemas.microsoft.com/office/drawing/2014/main" id="{822203AB-C830-48E9-AA4A-6DB54F8ABBDF}"/>
                    </a:ext>
                  </a:extLst>
                </p:cNvPr>
                <p:cNvPicPr/>
                <p:nvPr/>
              </p:nvPicPr>
              <p:blipFill>
                <a:blip r:embed="rId19"/>
                <a:stretch>
                  <a:fillRect/>
                </a:stretch>
              </p:blipFill>
              <p:spPr>
                <a:xfrm>
                  <a:off x="4995861" y="161398"/>
                  <a:ext cx="11844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잉크 13">
                  <a:extLst>
                    <a:ext uri="{FF2B5EF4-FFF2-40B4-BE49-F238E27FC236}">
                      <a16:creationId xmlns:a16="http://schemas.microsoft.com/office/drawing/2014/main" id="{17097AA2-DDA0-41CE-8A9C-0535E97139EB}"/>
                    </a:ext>
                  </a:extLst>
                </p14:cNvPr>
                <p14:cNvContentPartPr/>
                <p14:nvPr/>
              </p14:nvContentPartPr>
              <p14:xfrm>
                <a:off x="5043021" y="320158"/>
                <a:ext cx="122040" cy="621000"/>
              </p14:xfrm>
            </p:contentPart>
          </mc:Choice>
          <mc:Fallback>
            <p:pic>
              <p:nvPicPr>
                <p:cNvPr id="14" name="잉크 13">
                  <a:extLst>
                    <a:ext uri="{FF2B5EF4-FFF2-40B4-BE49-F238E27FC236}">
                      <a16:creationId xmlns:a16="http://schemas.microsoft.com/office/drawing/2014/main" id="{17097AA2-DDA0-41CE-8A9C-0535E97139EB}"/>
                    </a:ext>
                  </a:extLst>
                </p:cNvPr>
                <p:cNvPicPr/>
                <p:nvPr/>
              </p:nvPicPr>
              <p:blipFill>
                <a:blip r:embed="rId21"/>
                <a:stretch>
                  <a:fillRect/>
                </a:stretch>
              </p:blipFill>
              <p:spPr>
                <a:xfrm>
                  <a:off x="5025021" y="302518"/>
                  <a:ext cx="15768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잉크 14">
                  <a:extLst>
                    <a:ext uri="{FF2B5EF4-FFF2-40B4-BE49-F238E27FC236}">
                      <a16:creationId xmlns:a16="http://schemas.microsoft.com/office/drawing/2014/main" id="{9B656E62-E2F1-42B8-AB34-37BE6C3E7C50}"/>
                    </a:ext>
                  </a:extLst>
                </p14:cNvPr>
                <p14:cNvContentPartPr/>
                <p14:nvPr/>
              </p14:nvContentPartPr>
              <p14:xfrm>
                <a:off x="5193141" y="650278"/>
                <a:ext cx="53640" cy="311760"/>
              </p14:xfrm>
            </p:contentPart>
          </mc:Choice>
          <mc:Fallback>
            <p:pic>
              <p:nvPicPr>
                <p:cNvPr id="15" name="잉크 14">
                  <a:extLst>
                    <a:ext uri="{FF2B5EF4-FFF2-40B4-BE49-F238E27FC236}">
                      <a16:creationId xmlns:a16="http://schemas.microsoft.com/office/drawing/2014/main" id="{9B656E62-E2F1-42B8-AB34-37BE6C3E7C50}"/>
                    </a:ext>
                  </a:extLst>
                </p:cNvPr>
                <p:cNvPicPr/>
                <p:nvPr/>
              </p:nvPicPr>
              <p:blipFill>
                <a:blip r:embed="rId23"/>
                <a:stretch>
                  <a:fillRect/>
                </a:stretch>
              </p:blipFill>
              <p:spPr>
                <a:xfrm>
                  <a:off x="5175141" y="632278"/>
                  <a:ext cx="892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잉크 16">
                  <a:extLst>
                    <a:ext uri="{FF2B5EF4-FFF2-40B4-BE49-F238E27FC236}">
                      <a16:creationId xmlns:a16="http://schemas.microsoft.com/office/drawing/2014/main" id="{1E3EF0A7-B8B5-412A-974C-8FCED1BAB763}"/>
                    </a:ext>
                  </a:extLst>
                </p14:cNvPr>
                <p14:cNvContentPartPr/>
                <p14:nvPr/>
              </p14:nvContentPartPr>
              <p14:xfrm>
                <a:off x="3396381" y="147718"/>
                <a:ext cx="1335240" cy="598680"/>
              </p14:xfrm>
            </p:contentPart>
          </mc:Choice>
          <mc:Fallback>
            <p:pic>
              <p:nvPicPr>
                <p:cNvPr id="17" name="잉크 16">
                  <a:extLst>
                    <a:ext uri="{FF2B5EF4-FFF2-40B4-BE49-F238E27FC236}">
                      <a16:creationId xmlns:a16="http://schemas.microsoft.com/office/drawing/2014/main" id="{1E3EF0A7-B8B5-412A-974C-8FCED1BAB763}"/>
                    </a:ext>
                  </a:extLst>
                </p:cNvPr>
                <p:cNvPicPr/>
                <p:nvPr/>
              </p:nvPicPr>
              <p:blipFill>
                <a:blip r:embed="rId25"/>
                <a:stretch>
                  <a:fillRect/>
                </a:stretch>
              </p:blipFill>
              <p:spPr>
                <a:xfrm>
                  <a:off x="3378381" y="130078"/>
                  <a:ext cx="137088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잉크 17">
                  <a:extLst>
                    <a:ext uri="{FF2B5EF4-FFF2-40B4-BE49-F238E27FC236}">
                      <a16:creationId xmlns:a16="http://schemas.microsoft.com/office/drawing/2014/main" id="{7FCF5A1B-072E-482D-BAF2-B633CA80CE2A}"/>
                    </a:ext>
                  </a:extLst>
                </p14:cNvPr>
                <p14:cNvContentPartPr/>
                <p14:nvPr/>
              </p14:nvContentPartPr>
              <p14:xfrm>
                <a:off x="3346341" y="518878"/>
                <a:ext cx="222480" cy="244800"/>
              </p14:xfrm>
            </p:contentPart>
          </mc:Choice>
          <mc:Fallback>
            <p:pic>
              <p:nvPicPr>
                <p:cNvPr id="18" name="잉크 17">
                  <a:extLst>
                    <a:ext uri="{FF2B5EF4-FFF2-40B4-BE49-F238E27FC236}">
                      <a16:creationId xmlns:a16="http://schemas.microsoft.com/office/drawing/2014/main" id="{7FCF5A1B-072E-482D-BAF2-B633CA80CE2A}"/>
                    </a:ext>
                  </a:extLst>
                </p:cNvPr>
                <p:cNvPicPr/>
                <p:nvPr/>
              </p:nvPicPr>
              <p:blipFill>
                <a:blip r:embed="rId27"/>
                <a:stretch>
                  <a:fillRect/>
                </a:stretch>
              </p:blipFill>
              <p:spPr>
                <a:xfrm>
                  <a:off x="3328341" y="501238"/>
                  <a:ext cx="2581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잉크 19">
                  <a:extLst>
                    <a:ext uri="{FF2B5EF4-FFF2-40B4-BE49-F238E27FC236}">
                      <a16:creationId xmlns:a16="http://schemas.microsoft.com/office/drawing/2014/main" id="{2D648339-08A0-4E64-9A14-196B2699FB5C}"/>
                    </a:ext>
                  </a:extLst>
                </p14:cNvPr>
                <p14:cNvContentPartPr/>
                <p14:nvPr/>
              </p14:nvContentPartPr>
              <p14:xfrm>
                <a:off x="1590621" y="719398"/>
                <a:ext cx="1917720" cy="602640"/>
              </p14:xfrm>
            </p:contentPart>
          </mc:Choice>
          <mc:Fallback>
            <p:pic>
              <p:nvPicPr>
                <p:cNvPr id="20" name="잉크 19">
                  <a:extLst>
                    <a:ext uri="{FF2B5EF4-FFF2-40B4-BE49-F238E27FC236}">
                      <a16:creationId xmlns:a16="http://schemas.microsoft.com/office/drawing/2014/main" id="{2D648339-08A0-4E64-9A14-196B2699FB5C}"/>
                    </a:ext>
                  </a:extLst>
                </p:cNvPr>
                <p:cNvPicPr/>
                <p:nvPr/>
              </p:nvPicPr>
              <p:blipFill>
                <a:blip r:embed="rId29"/>
                <a:stretch>
                  <a:fillRect/>
                </a:stretch>
              </p:blipFill>
              <p:spPr>
                <a:xfrm>
                  <a:off x="1572621" y="701398"/>
                  <a:ext cx="195336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잉크 21">
                  <a:extLst>
                    <a:ext uri="{FF2B5EF4-FFF2-40B4-BE49-F238E27FC236}">
                      <a16:creationId xmlns:a16="http://schemas.microsoft.com/office/drawing/2014/main" id="{48E04B5A-AACF-454E-A743-458417C60CD8}"/>
                    </a:ext>
                  </a:extLst>
                </p14:cNvPr>
                <p14:cNvContentPartPr/>
                <p14:nvPr/>
              </p14:nvContentPartPr>
              <p14:xfrm>
                <a:off x="1022181" y="781678"/>
                <a:ext cx="204120" cy="456480"/>
              </p14:xfrm>
            </p:contentPart>
          </mc:Choice>
          <mc:Fallback>
            <p:pic>
              <p:nvPicPr>
                <p:cNvPr id="22" name="잉크 21">
                  <a:extLst>
                    <a:ext uri="{FF2B5EF4-FFF2-40B4-BE49-F238E27FC236}">
                      <a16:creationId xmlns:a16="http://schemas.microsoft.com/office/drawing/2014/main" id="{48E04B5A-AACF-454E-A743-458417C60CD8}"/>
                    </a:ext>
                  </a:extLst>
                </p:cNvPr>
                <p:cNvPicPr/>
                <p:nvPr/>
              </p:nvPicPr>
              <p:blipFill>
                <a:blip r:embed="rId31"/>
                <a:stretch>
                  <a:fillRect/>
                </a:stretch>
              </p:blipFill>
              <p:spPr>
                <a:xfrm>
                  <a:off x="1004541" y="763678"/>
                  <a:ext cx="23976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잉크 22">
                  <a:extLst>
                    <a:ext uri="{FF2B5EF4-FFF2-40B4-BE49-F238E27FC236}">
                      <a16:creationId xmlns:a16="http://schemas.microsoft.com/office/drawing/2014/main" id="{F1047749-35B2-4514-984D-E1F53AEAF8FF}"/>
                    </a:ext>
                  </a:extLst>
                </p14:cNvPr>
                <p14:cNvContentPartPr/>
                <p14:nvPr/>
              </p14:nvContentPartPr>
              <p14:xfrm>
                <a:off x="938301" y="862678"/>
                <a:ext cx="516960" cy="433800"/>
              </p14:xfrm>
            </p:contentPart>
          </mc:Choice>
          <mc:Fallback>
            <p:pic>
              <p:nvPicPr>
                <p:cNvPr id="23" name="잉크 22">
                  <a:extLst>
                    <a:ext uri="{FF2B5EF4-FFF2-40B4-BE49-F238E27FC236}">
                      <a16:creationId xmlns:a16="http://schemas.microsoft.com/office/drawing/2014/main" id="{F1047749-35B2-4514-984D-E1F53AEAF8FF}"/>
                    </a:ext>
                  </a:extLst>
                </p:cNvPr>
                <p:cNvPicPr/>
                <p:nvPr/>
              </p:nvPicPr>
              <p:blipFill>
                <a:blip r:embed="rId33"/>
                <a:stretch>
                  <a:fillRect/>
                </a:stretch>
              </p:blipFill>
              <p:spPr>
                <a:xfrm>
                  <a:off x="920301" y="845038"/>
                  <a:ext cx="55260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잉크 24">
                  <a:extLst>
                    <a:ext uri="{FF2B5EF4-FFF2-40B4-BE49-F238E27FC236}">
                      <a16:creationId xmlns:a16="http://schemas.microsoft.com/office/drawing/2014/main" id="{52BB512E-086D-434F-83AB-5A89D01C0E1C}"/>
                    </a:ext>
                  </a:extLst>
                </p14:cNvPr>
                <p14:cNvContentPartPr/>
                <p14:nvPr/>
              </p14:nvContentPartPr>
              <p14:xfrm>
                <a:off x="3514821" y="175438"/>
                <a:ext cx="1158480" cy="549720"/>
              </p14:xfrm>
            </p:contentPart>
          </mc:Choice>
          <mc:Fallback>
            <p:pic>
              <p:nvPicPr>
                <p:cNvPr id="25" name="잉크 24">
                  <a:extLst>
                    <a:ext uri="{FF2B5EF4-FFF2-40B4-BE49-F238E27FC236}">
                      <a16:creationId xmlns:a16="http://schemas.microsoft.com/office/drawing/2014/main" id="{52BB512E-086D-434F-83AB-5A89D01C0E1C}"/>
                    </a:ext>
                  </a:extLst>
                </p:cNvPr>
                <p:cNvPicPr/>
                <p:nvPr/>
              </p:nvPicPr>
              <p:blipFill>
                <a:blip r:embed="rId35"/>
                <a:stretch>
                  <a:fillRect/>
                </a:stretch>
              </p:blipFill>
              <p:spPr>
                <a:xfrm>
                  <a:off x="3496821" y="157438"/>
                  <a:ext cx="11941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잉크 25">
                  <a:extLst>
                    <a:ext uri="{FF2B5EF4-FFF2-40B4-BE49-F238E27FC236}">
                      <a16:creationId xmlns:a16="http://schemas.microsoft.com/office/drawing/2014/main" id="{54EB7820-3963-4622-A994-736DA66CDD22}"/>
                    </a:ext>
                  </a:extLst>
                </p14:cNvPr>
                <p14:cNvContentPartPr/>
                <p14:nvPr/>
              </p14:nvContentPartPr>
              <p14:xfrm>
                <a:off x="3302781" y="498718"/>
                <a:ext cx="246600" cy="272520"/>
              </p14:xfrm>
            </p:contentPart>
          </mc:Choice>
          <mc:Fallback>
            <p:pic>
              <p:nvPicPr>
                <p:cNvPr id="26" name="잉크 25">
                  <a:extLst>
                    <a:ext uri="{FF2B5EF4-FFF2-40B4-BE49-F238E27FC236}">
                      <a16:creationId xmlns:a16="http://schemas.microsoft.com/office/drawing/2014/main" id="{54EB7820-3963-4622-A994-736DA66CDD22}"/>
                    </a:ext>
                  </a:extLst>
                </p:cNvPr>
                <p:cNvPicPr/>
                <p:nvPr/>
              </p:nvPicPr>
              <p:blipFill>
                <a:blip r:embed="rId37"/>
                <a:stretch>
                  <a:fillRect/>
                </a:stretch>
              </p:blipFill>
              <p:spPr>
                <a:xfrm>
                  <a:off x="3285141" y="480718"/>
                  <a:ext cx="2822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잉크 29">
                  <a:extLst>
                    <a:ext uri="{FF2B5EF4-FFF2-40B4-BE49-F238E27FC236}">
                      <a16:creationId xmlns:a16="http://schemas.microsoft.com/office/drawing/2014/main" id="{CA6C7BD0-CA47-461B-A357-78D11CA63C78}"/>
                    </a:ext>
                  </a:extLst>
                </p14:cNvPr>
                <p14:cNvContentPartPr/>
                <p14:nvPr/>
              </p14:nvContentPartPr>
              <p14:xfrm>
                <a:off x="2372541" y="973918"/>
                <a:ext cx="973440" cy="780840"/>
              </p14:xfrm>
            </p:contentPart>
          </mc:Choice>
          <mc:Fallback>
            <p:pic>
              <p:nvPicPr>
                <p:cNvPr id="30" name="잉크 29">
                  <a:extLst>
                    <a:ext uri="{FF2B5EF4-FFF2-40B4-BE49-F238E27FC236}">
                      <a16:creationId xmlns:a16="http://schemas.microsoft.com/office/drawing/2014/main" id="{CA6C7BD0-CA47-461B-A357-78D11CA63C78}"/>
                    </a:ext>
                  </a:extLst>
                </p:cNvPr>
                <p:cNvPicPr/>
                <p:nvPr/>
              </p:nvPicPr>
              <p:blipFill>
                <a:blip r:embed="rId39"/>
                <a:stretch>
                  <a:fillRect/>
                </a:stretch>
              </p:blipFill>
              <p:spPr>
                <a:xfrm>
                  <a:off x="2354541" y="955918"/>
                  <a:ext cx="1009080" cy="81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3" name="잉크 32">
                <a:extLst>
                  <a:ext uri="{FF2B5EF4-FFF2-40B4-BE49-F238E27FC236}">
                    <a16:creationId xmlns:a16="http://schemas.microsoft.com/office/drawing/2014/main" id="{D5887928-C2FD-421B-A5DF-A212F9FE1378}"/>
                  </a:ext>
                </a:extLst>
              </p14:cNvPr>
              <p14:cNvContentPartPr/>
              <p14:nvPr/>
            </p14:nvContentPartPr>
            <p14:xfrm>
              <a:off x="5566101" y="1581598"/>
              <a:ext cx="1720440" cy="185400"/>
            </p14:xfrm>
          </p:contentPart>
        </mc:Choice>
        <mc:Fallback>
          <p:pic>
            <p:nvPicPr>
              <p:cNvPr id="33" name="잉크 32">
                <a:extLst>
                  <a:ext uri="{FF2B5EF4-FFF2-40B4-BE49-F238E27FC236}">
                    <a16:creationId xmlns:a16="http://schemas.microsoft.com/office/drawing/2014/main" id="{D5887928-C2FD-421B-A5DF-A212F9FE1378}"/>
                  </a:ext>
                </a:extLst>
              </p:cNvPr>
              <p:cNvPicPr/>
              <p:nvPr/>
            </p:nvPicPr>
            <p:blipFill>
              <a:blip r:embed="rId41"/>
              <a:stretch>
                <a:fillRect/>
              </a:stretch>
            </p:blipFill>
            <p:spPr>
              <a:xfrm>
                <a:off x="5548101" y="1563598"/>
                <a:ext cx="1756080" cy="22104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960244" cy="2677656"/>
          </a:xfrm>
          <a:prstGeom prst="rect">
            <a:avLst/>
          </a:prstGeom>
          <a:noFill/>
          <a:ln w="9525">
            <a:noFill/>
            <a:miter lim="800000"/>
            <a:headEnd/>
            <a:tailEnd/>
          </a:ln>
        </p:spPr>
        <p:txBody>
          <a:bodyPr wrap="square">
            <a:spAutoFit/>
          </a:bodyPr>
          <a:lstStyle/>
          <a:p>
            <a:r>
              <a:rPr lang="ko-KR" altLang="en-US" sz="2800" dirty="0">
                <a:latin typeface="휴먼옛체" pitchFamily="18" charset="-127"/>
                <a:ea typeface="휴먼옛체" pitchFamily="18" charset="-127"/>
              </a:rPr>
              <a:t>그러므로 내가 이제 조서를 </a:t>
            </a:r>
            <a:r>
              <a:rPr lang="ko-KR" altLang="en-US" sz="2800" dirty="0" err="1">
                <a:latin typeface="휴먼옛체" pitchFamily="18" charset="-127"/>
                <a:ea typeface="휴먼옛체" pitchFamily="18" charset="-127"/>
              </a:rPr>
              <a:t>내리노니</a:t>
            </a:r>
            <a:r>
              <a:rPr lang="ko-KR" altLang="en-US" sz="2800" dirty="0">
                <a:latin typeface="휴먼옛체" pitchFamily="18" charset="-127"/>
                <a:ea typeface="휴먼옛체" pitchFamily="18" charset="-127"/>
              </a:rPr>
              <a:t> 각 백성과 각 나라와 각 언어를 말하는 자가 모두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아벳느고의</a:t>
            </a:r>
            <a:r>
              <a:rPr lang="ko-KR" altLang="en-US" sz="2800" dirty="0">
                <a:latin typeface="휴먼옛체" pitchFamily="18" charset="-127"/>
                <a:ea typeface="휴먼옛체" pitchFamily="18" charset="-127"/>
              </a:rPr>
              <a:t> 하나님께 경솔히 말하거든 그 몸을 쪼개고 그 집을 </a:t>
            </a:r>
            <a:r>
              <a:rPr lang="ko-KR" altLang="en-US" sz="2800" dirty="0" err="1">
                <a:latin typeface="휴먼옛체" pitchFamily="18" charset="-127"/>
                <a:ea typeface="휴먼옛체" pitchFamily="18" charset="-127"/>
              </a:rPr>
              <a:t>거름터로</a:t>
            </a:r>
            <a:r>
              <a:rPr lang="ko-KR" altLang="en-US" sz="2800" dirty="0">
                <a:latin typeface="휴먼옛체" pitchFamily="18" charset="-127"/>
                <a:ea typeface="휴먼옛체" pitchFamily="18" charset="-127"/>
              </a:rPr>
              <a:t> 삼을지니 이는 이같이 사람을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구원할 다른 신이 없음이니라 하더라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29</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29</a:t>
            </a:fld>
            <a:endParaRPr lang="ko-KR" altLang="en-US" sz="1600" dirty="0"/>
          </a:p>
        </p:txBody>
      </p:sp>
      <p:sp>
        <p:nvSpPr>
          <p:cNvPr id="8199" name="Text Box 5"/>
          <p:cNvSpPr txBox="1">
            <a:spLocks noChangeArrowheads="1"/>
          </p:cNvSpPr>
          <p:nvPr/>
        </p:nvSpPr>
        <p:spPr bwMode="auto">
          <a:xfrm>
            <a:off x="1475656" y="3933056"/>
            <a:ext cx="6960244" cy="2585323"/>
          </a:xfrm>
          <a:prstGeom prst="rect">
            <a:avLst/>
          </a:prstGeom>
          <a:noFill/>
          <a:ln w="9525">
            <a:noFill/>
            <a:miter lim="800000"/>
            <a:headEnd/>
            <a:tailEnd/>
          </a:ln>
        </p:spPr>
        <p:txBody>
          <a:bodyPr wrap="square">
            <a:spAutoFit/>
          </a:bodyPr>
          <a:lstStyle/>
          <a:p>
            <a:pPr algn="dist"/>
            <a:r>
              <a:rPr lang="en-US" altLang="ko-KR" sz="2700" dirty="0">
                <a:latin typeface="휴먼옛체" pitchFamily="18" charset="-127"/>
                <a:ea typeface="휴먼옛체" pitchFamily="18" charset="-127"/>
              </a:rPr>
              <a:t>Therefore I decree that the people of any nation or language who say anything against the God of Shadrach, Meshach and Abednego be cut into pieces and their houses be turned into piles of rubble, </a:t>
            </a:r>
          </a:p>
          <a:p>
            <a:r>
              <a:rPr lang="en-US" altLang="ko-KR" sz="2700" dirty="0">
                <a:latin typeface="휴먼옛체" pitchFamily="18" charset="-127"/>
                <a:ea typeface="휴먼옛체" pitchFamily="18" charset="-127"/>
              </a:rPr>
              <a:t>for no other god can save in this way.”</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ABC588BC-DEC3-447D-9CC4-3420F2D90938}"/>
                  </a:ext>
                </a:extLst>
              </p14:cNvPr>
              <p14:cNvContentPartPr/>
              <p14:nvPr/>
            </p14:nvContentPartPr>
            <p14:xfrm>
              <a:off x="5029701" y="1097038"/>
              <a:ext cx="750240" cy="68400"/>
            </p14:xfrm>
          </p:contentPart>
        </mc:Choice>
        <mc:Fallback>
          <p:pic>
            <p:nvPicPr>
              <p:cNvPr id="2" name="잉크 1">
                <a:extLst>
                  <a:ext uri="{FF2B5EF4-FFF2-40B4-BE49-F238E27FC236}">
                    <a16:creationId xmlns:a16="http://schemas.microsoft.com/office/drawing/2014/main" id="{ABC588BC-DEC3-447D-9CC4-3420F2D90938}"/>
                  </a:ext>
                </a:extLst>
              </p:cNvPr>
              <p:cNvPicPr/>
              <p:nvPr/>
            </p:nvPicPr>
            <p:blipFill>
              <a:blip r:embed="rId3"/>
              <a:stretch>
                <a:fillRect/>
              </a:stretch>
            </p:blipFill>
            <p:spPr>
              <a:xfrm>
                <a:off x="5011701" y="1079398"/>
                <a:ext cx="785880" cy="104040"/>
              </a:xfrm>
              <a:prstGeom prst="rect">
                <a:avLst/>
              </a:prstGeom>
            </p:spPr>
          </p:pic>
        </mc:Fallback>
      </mc:AlternateContent>
      <p:grpSp>
        <p:nvGrpSpPr>
          <p:cNvPr id="5" name="그룹 4">
            <a:extLst>
              <a:ext uri="{FF2B5EF4-FFF2-40B4-BE49-F238E27FC236}">
                <a16:creationId xmlns:a16="http://schemas.microsoft.com/office/drawing/2014/main" id="{C256D728-814C-42A5-9E59-46B2E60BEAB7}"/>
              </a:ext>
            </a:extLst>
          </p:cNvPr>
          <p:cNvGrpSpPr/>
          <p:nvPr/>
        </p:nvGrpSpPr>
        <p:grpSpPr>
          <a:xfrm>
            <a:off x="1446621" y="1880038"/>
            <a:ext cx="6420600" cy="784080"/>
            <a:chOff x="1446621" y="1880038"/>
            <a:chExt cx="6420600" cy="784080"/>
          </a:xfrm>
        </p:grpSpPr>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59AB0085-8C13-47F4-9D1C-67139C3A8673}"/>
                    </a:ext>
                  </a:extLst>
                </p14:cNvPr>
                <p14:cNvContentPartPr/>
                <p14:nvPr/>
              </p14:nvContentPartPr>
              <p14:xfrm>
                <a:off x="2780061" y="1880038"/>
                <a:ext cx="5087160" cy="378720"/>
              </p14:xfrm>
            </p:contentPart>
          </mc:Choice>
          <mc:Fallback>
            <p:pic>
              <p:nvPicPr>
                <p:cNvPr id="3" name="잉크 2">
                  <a:extLst>
                    <a:ext uri="{FF2B5EF4-FFF2-40B4-BE49-F238E27FC236}">
                      <a16:creationId xmlns:a16="http://schemas.microsoft.com/office/drawing/2014/main" id="{59AB0085-8C13-47F4-9D1C-67139C3A8673}"/>
                    </a:ext>
                  </a:extLst>
                </p:cNvPr>
                <p:cNvPicPr/>
                <p:nvPr/>
              </p:nvPicPr>
              <p:blipFill>
                <a:blip r:embed="rId5"/>
                <a:stretch>
                  <a:fillRect/>
                </a:stretch>
              </p:blipFill>
              <p:spPr>
                <a:xfrm>
                  <a:off x="2762061" y="1862038"/>
                  <a:ext cx="51228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잉크 3">
                  <a:extLst>
                    <a:ext uri="{FF2B5EF4-FFF2-40B4-BE49-F238E27FC236}">
                      <a16:creationId xmlns:a16="http://schemas.microsoft.com/office/drawing/2014/main" id="{A8E4D7EA-2DDE-4DEC-BAFC-38A5FC157EDB}"/>
                    </a:ext>
                  </a:extLst>
                </p14:cNvPr>
                <p14:cNvContentPartPr/>
                <p14:nvPr/>
              </p14:nvContentPartPr>
              <p14:xfrm>
                <a:off x="1446621" y="2385118"/>
                <a:ext cx="6310440" cy="279000"/>
              </p14:xfrm>
            </p:contentPart>
          </mc:Choice>
          <mc:Fallback>
            <p:pic>
              <p:nvPicPr>
                <p:cNvPr id="4" name="잉크 3">
                  <a:extLst>
                    <a:ext uri="{FF2B5EF4-FFF2-40B4-BE49-F238E27FC236}">
                      <a16:creationId xmlns:a16="http://schemas.microsoft.com/office/drawing/2014/main" id="{A8E4D7EA-2DDE-4DEC-BAFC-38A5FC157EDB}"/>
                    </a:ext>
                  </a:extLst>
                </p:cNvPr>
                <p:cNvPicPr/>
                <p:nvPr/>
              </p:nvPicPr>
              <p:blipFill>
                <a:blip r:embed="rId7"/>
                <a:stretch>
                  <a:fillRect/>
                </a:stretch>
              </p:blipFill>
              <p:spPr>
                <a:xfrm>
                  <a:off x="1428981" y="2367118"/>
                  <a:ext cx="6346080" cy="314640"/>
                </a:xfrm>
                <a:prstGeom prst="rect">
                  <a:avLst/>
                </a:prstGeom>
              </p:spPr>
            </p:pic>
          </mc:Fallback>
        </mc:AlternateContent>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이에 총독과 수령과 행정관과 모사와 재무관과 재판관과 법률사와 각 지방 모든 관원이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세운 신상의 낙성식에 참석하여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왕이 세운 </a:t>
            </a:r>
            <a:r>
              <a:rPr lang="ko-KR" altLang="en-US" sz="2800" dirty="0">
                <a:solidFill>
                  <a:srgbClr val="FF0000"/>
                </a:solidFill>
                <a:highlight>
                  <a:srgbClr val="FFFF00"/>
                </a:highlight>
                <a:latin typeface="휴먼옛체" pitchFamily="18" charset="-127"/>
                <a:ea typeface="휴먼옛체" pitchFamily="18" charset="-127"/>
              </a:rPr>
              <a:t>신상 앞에 서니라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3</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So the satraps, prefects, governors, advisers, treasurers, judges, magistrates and all the other provincial officials assembled for the dedication of the image that King Nebuchadnezzar </a:t>
            </a:r>
          </a:p>
          <a:p>
            <a:r>
              <a:rPr lang="en-US" altLang="ko-KR" sz="2800" dirty="0">
                <a:latin typeface="휴먼옛체" pitchFamily="18" charset="-127"/>
                <a:ea typeface="휴먼옛체" pitchFamily="18" charset="-127"/>
              </a:rPr>
              <a:t>had set up, and </a:t>
            </a:r>
            <a:r>
              <a:rPr lang="en-US" altLang="ko-KR" sz="2800" dirty="0">
                <a:solidFill>
                  <a:srgbClr val="FF0000"/>
                </a:solidFill>
                <a:highlight>
                  <a:srgbClr val="FFFF00"/>
                </a:highlight>
                <a:latin typeface="휴먼옛체" pitchFamily="18" charset="-127"/>
                <a:ea typeface="휴먼옛체" pitchFamily="18" charset="-127"/>
              </a:rPr>
              <a:t>they stood before it</a:t>
            </a:r>
            <a:r>
              <a:rPr lang="en-US" altLang="ko-KR" sz="2800" dirty="0">
                <a:latin typeface="휴먼옛체" pitchFamily="18" charset="-127"/>
                <a:ea typeface="휴먼옛체" pitchFamily="18" charset="-127"/>
              </a:rPr>
              <a:t>.</a:t>
            </a:r>
          </a:p>
        </p:txBody>
      </p:sp>
      <p:pic>
        <p:nvPicPr>
          <p:cNvPr id="10" name="그림 9">
            <a:extLst>
              <a:ext uri="{FF2B5EF4-FFF2-40B4-BE49-F238E27FC236}">
                <a16:creationId xmlns:a16="http://schemas.microsoft.com/office/drawing/2014/main" id="{33D43CD2-00BB-4862-9550-97CA6673C02F}"/>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4788024" y="1975748"/>
            <a:ext cx="4205288" cy="2113652"/>
          </a:xfrm>
          <a:prstGeom prst="rect">
            <a:avLst/>
          </a:prstGeom>
        </p:spPr>
      </p:pic>
      <p:grpSp>
        <p:nvGrpSpPr>
          <p:cNvPr id="37" name="그룹 36">
            <a:extLst>
              <a:ext uri="{FF2B5EF4-FFF2-40B4-BE49-F238E27FC236}">
                <a16:creationId xmlns:a16="http://schemas.microsoft.com/office/drawing/2014/main" id="{95265056-600D-4D80-A665-8BF19C4F52F1}"/>
              </a:ext>
            </a:extLst>
          </p:cNvPr>
          <p:cNvGrpSpPr/>
          <p:nvPr/>
        </p:nvGrpSpPr>
        <p:grpSpPr>
          <a:xfrm>
            <a:off x="5348301" y="21358"/>
            <a:ext cx="3531600" cy="1039680"/>
            <a:chOff x="5348301" y="21358"/>
            <a:chExt cx="3531600" cy="1039680"/>
          </a:xfrm>
        </p:grpSpPr>
        <mc:AlternateContent xmlns:mc="http://schemas.openxmlformats.org/markup-compatibility/2006">
          <mc:Choice xmlns:p14="http://schemas.microsoft.com/office/powerpoint/2010/main" Requires="p14">
            <p:contentPart p14:bwMode="auto" r:id="rId4">
              <p14:nvContentPartPr>
                <p14:cNvPr id="14" name="잉크 13">
                  <a:extLst>
                    <a:ext uri="{FF2B5EF4-FFF2-40B4-BE49-F238E27FC236}">
                      <a16:creationId xmlns:a16="http://schemas.microsoft.com/office/drawing/2014/main" id="{549EF288-5683-42C6-8926-79401666EE0A}"/>
                    </a:ext>
                  </a:extLst>
                </p14:cNvPr>
                <p14:cNvContentPartPr/>
                <p14:nvPr/>
              </p14:nvContentPartPr>
              <p14:xfrm>
                <a:off x="5372061" y="262198"/>
                <a:ext cx="155880" cy="157680"/>
              </p14:xfrm>
            </p:contentPart>
          </mc:Choice>
          <mc:Fallback>
            <p:pic>
              <p:nvPicPr>
                <p:cNvPr id="14" name="잉크 13">
                  <a:extLst>
                    <a:ext uri="{FF2B5EF4-FFF2-40B4-BE49-F238E27FC236}">
                      <a16:creationId xmlns:a16="http://schemas.microsoft.com/office/drawing/2014/main" id="{549EF288-5683-42C6-8926-79401666EE0A}"/>
                    </a:ext>
                  </a:extLst>
                </p:cNvPr>
                <p:cNvPicPr/>
                <p:nvPr/>
              </p:nvPicPr>
              <p:blipFill>
                <a:blip r:embed="rId5"/>
                <a:stretch>
                  <a:fillRect/>
                </a:stretch>
              </p:blipFill>
              <p:spPr>
                <a:xfrm>
                  <a:off x="5354421" y="244558"/>
                  <a:ext cx="191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잉크 14">
                  <a:extLst>
                    <a:ext uri="{FF2B5EF4-FFF2-40B4-BE49-F238E27FC236}">
                      <a16:creationId xmlns:a16="http://schemas.microsoft.com/office/drawing/2014/main" id="{FBEE3758-AD9A-43B2-9AEE-FA504B093715}"/>
                    </a:ext>
                  </a:extLst>
                </p14:cNvPr>
                <p14:cNvContentPartPr/>
                <p14:nvPr/>
              </p14:nvContentPartPr>
              <p14:xfrm>
                <a:off x="5348301" y="457678"/>
                <a:ext cx="336960" cy="201960"/>
              </p14:xfrm>
            </p:contentPart>
          </mc:Choice>
          <mc:Fallback>
            <p:pic>
              <p:nvPicPr>
                <p:cNvPr id="15" name="잉크 14">
                  <a:extLst>
                    <a:ext uri="{FF2B5EF4-FFF2-40B4-BE49-F238E27FC236}">
                      <a16:creationId xmlns:a16="http://schemas.microsoft.com/office/drawing/2014/main" id="{FBEE3758-AD9A-43B2-9AEE-FA504B093715}"/>
                    </a:ext>
                  </a:extLst>
                </p:cNvPr>
                <p:cNvPicPr/>
                <p:nvPr/>
              </p:nvPicPr>
              <p:blipFill>
                <a:blip r:embed="rId7"/>
                <a:stretch>
                  <a:fillRect/>
                </a:stretch>
              </p:blipFill>
              <p:spPr>
                <a:xfrm>
                  <a:off x="5330661" y="440038"/>
                  <a:ext cx="3726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잉크 15">
                  <a:extLst>
                    <a:ext uri="{FF2B5EF4-FFF2-40B4-BE49-F238E27FC236}">
                      <a16:creationId xmlns:a16="http://schemas.microsoft.com/office/drawing/2014/main" id="{42C5F0F8-BBC0-4356-B7EE-F4AC35B54B76}"/>
                    </a:ext>
                  </a:extLst>
                </p14:cNvPr>
                <p14:cNvContentPartPr/>
                <p14:nvPr/>
              </p14:nvContentPartPr>
              <p14:xfrm>
                <a:off x="5667261" y="269038"/>
                <a:ext cx="47880" cy="33480"/>
              </p14:xfrm>
            </p:contentPart>
          </mc:Choice>
          <mc:Fallback>
            <p:pic>
              <p:nvPicPr>
                <p:cNvPr id="16" name="잉크 15">
                  <a:extLst>
                    <a:ext uri="{FF2B5EF4-FFF2-40B4-BE49-F238E27FC236}">
                      <a16:creationId xmlns:a16="http://schemas.microsoft.com/office/drawing/2014/main" id="{42C5F0F8-BBC0-4356-B7EE-F4AC35B54B76}"/>
                    </a:ext>
                  </a:extLst>
                </p:cNvPr>
                <p:cNvPicPr/>
                <p:nvPr/>
              </p:nvPicPr>
              <p:blipFill>
                <a:blip r:embed="rId9"/>
                <a:stretch>
                  <a:fillRect/>
                </a:stretch>
              </p:blipFill>
              <p:spPr>
                <a:xfrm>
                  <a:off x="5649621" y="251398"/>
                  <a:ext cx="83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잉크 16">
                  <a:extLst>
                    <a:ext uri="{FF2B5EF4-FFF2-40B4-BE49-F238E27FC236}">
                      <a16:creationId xmlns:a16="http://schemas.microsoft.com/office/drawing/2014/main" id="{656A0C58-4CB1-47F3-938F-5CFFEE4EB7F3}"/>
                    </a:ext>
                  </a:extLst>
                </p14:cNvPr>
                <p14:cNvContentPartPr/>
                <p14:nvPr/>
              </p14:nvContentPartPr>
              <p14:xfrm>
                <a:off x="5680221" y="430318"/>
                <a:ext cx="178560" cy="288360"/>
              </p14:xfrm>
            </p:contentPart>
          </mc:Choice>
          <mc:Fallback>
            <p:pic>
              <p:nvPicPr>
                <p:cNvPr id="17" name="잉크 16">
                  <a:extLst>
                    <a:ext uri="{FF2B5EF4-FFF2-40B4-BE49-F238E27FC236}">
                      <a16:creationId xmlns:a16="http://schemas.microsoft.com/office/drawing/2014/main" id="{656A0C58-4CB1-47F3-938F-5CFFEE4EB7F3}"/>
                    </a:ext>
                  </a:extLst>
                </p:cNvPr>
                <p:cNvPicPr/>
                <p:nvPr/>
              </p:nvPicPr>
              <p:blipFill>
                <a:blip r:embed="rId11"/>
                <a:stretch>
                  <a:fillRect/>
                </a:stretch>
              </p:blipFill>
              <p:spPr>
                <a:xfrm>
                  <a:off x="5662221" y="412678"/>
                  <a:ext cx="2142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잉크 17">
                  <a:extLst>
                    <a:ext uri="{FF2B5EF4-FFF2-40B4-BE49-F238E27FC236}">
                      <a16:creationId xmlns:a16="http://schemas.microsoft.com/office/drawing/2014/main" id="{27A138E3-8887-45A5-A9B3-DBDCBA15FAC1}"/>
                    </a:ext>
                  </a:extLst>
                </p14:cNvPr>
                <p14:cNvContentPartPr/>
                <p14:nvPr/>
              </p14:nvContentPartPr>
              <p14:xfrm>
                <a:off x="5856261" y="494038"/>
                <a:ext cx="66600" cy="240840"/>
              </p14:xfrm>
            </p:contentPart>
          </mc:Choice>
          <mc:Fallback>
            <p:pic>
              <p:nvPicPr>
                <p:cNvPr id="18" name="잉크 17">
                  <a:extLst>
                    <a:ext uri="{FF2B5EF4-FFF2-40B4-BE49-F238E27FC236}">
                      <a16:creationId xmlns:a16="http://schemas.microsoft.com/office/drawing/2014/main" id="{27A138E3-8887-45A5-A9B3-DBDCBA15FAC1}"/>
                    </a:ext>
                  </a:extLst>
                </p:cNvPr>
                <p:cNvPicPr/>
                <p:nvPr/>
              </p:nvPicPr>
              <p:blipFill>
                <a:blip r:embed="rId13"/>
                <a:stretch>
                  <a:fillRect/>
                </a:stretch>
              </p:blipFill>
              <p:spPr>
                <a:xfrm>
                  <a:off x="5838621" y="476398"/>
                  <a:ext cx="1022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잉크 18">
                  <a:extLst>
                    <a:ext uri="{FF2B5EF4-FFF2-40B4-BE49-F238E27FC236}">
                      <a16:creationId xmlns:a16="http://schemas.microsoft.com/office/drawing/2014/main" id="{C058D2E5-5970-4E1A-ACE9-FBF17BC264C5}"/>
                    </a:ext>
                  </a:extLst>
                </p14:cNvPr>
                <p14:cNvContentPartPr/>
                <p14:nvPr/>
              </p14:nvContentPartPr>
              <p14:xfrm>
                <a:off x="6106461" y="460558"/>
                <a:ext cx="794880" cy="106200"/>
              </p14:xfrm>
            </p:contentPart>
          </mc:Choice>
          <mc:Fallback>
            <p:pic>
              <p:nvPicPr>
                <p:cNvPr id="19" name="잉크 18">
                  <a:extLst>
                    <a:ext uri="{FF2B5EF4-FFF2-40B4-BE49-F238E27FC236}">
                      <a16:creationId xmlns:a16="http://schemas.microsoft.com/office/drawing/2014/main" id="{C058D2E5-5970-4E1A-ACE9-FBF17BC264C5}"/>
                    </a:ext>
                  </a:extLst>
                </p:cNvPr>
                <p:cNvPicPr/>
                <p:nvPr/>
              </p:nvPicPr>
              <p:blipFill>
                <a:blip r:embed="rId15"/>
                <a:stretch>
                  <a:fillRect/>
                </a:stretch>
              </p:blipFill>
              <p:spPr>
                <a:xfrm>
                  <a:off x="6088461" y="442918"/>
                  <a:ext cx="830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잉크 19">
                  <a:extLst>
                    <a:ext uri="{FF2B5EF4-FFF2-40B4-BE49-F238E27FC236}">
                      <a16:creationId xmlns:a16="http://schemas.microsoft.com/office/drawing/2014/main" id="{FE7B49BC-6AA5-4C5A-938C-7274FA6601D7}"/>
                    </a:ext>
                  </a:extLst>
                </p14:cNvPr>
                <p14:cNvContentPartPr/>
                <p14:nvPr/>
              </p14:nvContentPartPr>
              <p14:xfrm>
                <a:off x="6785421" y="405478"/>
                <a:ext cx="60480" cy="183960"/>
              </p14:xfrm>
            </p:contentPart>
          </mc:Choice>
          <mc:Fallback>
            <p:pic>
              <p:nvPicPr>
                <p:cNvPr id="20" name="잉크 19">
                  <a:extLst>
                    <a:ext uri="{FF2B5EF4-FFF2-40B4-BE49-F238E27FC236}">
                      <a16:creationId xmlns:a16="http://schemas.microsoft.com/office/drawing/2014/main" id="{FE7B49BC-6AA5-4C5A-938C-7274FA6601D7}"/>
                    </a:ext>
                  </a:extLst>
                </p:cNvPr>
                <p:cNvPicPr/>
                <p:nvPr/>
              </p:nvPicPr>
              <p:blipFill>
                <a:blip r:embed="rId17"/>
                <a:stretch>
                  <a:fillRect/>
                </a:stretch>
              </p:blipFill>
              <p:spPr>
                <a:xfrm>
                  <a:off x="6767781" y="387838"/>
                  <a:ext cx="96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잉크 20">
                  <a:extLst>
                    <a:ext uri="{FF2B5EF4-FFF2-40B4-BE49-F238E27FC236}">
                      <a16:creationId xmlns:a16="http://schemas.microsoft.com/office/drawing/2014/main" id="{AF06D134-F446-4546-A5BF-8EA771FBAB98}"/>
                    </a:ext>
                  </a:extLst>
                </p14:cNvPr>
                <p14:cNvContentPartPr/>
                <p14:nvPr/>
              </p14:nvContentPartPr>
              <p14:xfrm>
                <a:off x="7051461" y="213958"/>
                <a:ext cx="20520" cy="167400"/>
              </p14:xfrm>
            </p:contentPart>
          </mc:Choice>
          <mc:Fallback>
            <p:pic>
              <p:nvPicPr>
                <p:cNvPr id="21" name="잉크 20">
                  <a:extLst>
                    <a:ext uri="{FF2B5EF4-FFF2-40B4-BE49-F238E27FC236}">
                      <a16:creationId xmlns:a16="http://schemas.microsoft.com/office/drawing/2014/main" id="{AF06D134-F446-4546-A5BF-8EA771FBAB98}"/>
                    </a:ext>
                  </a:extLst>
                </p:cNvPr>
                <p:cNvPicPr/>
                <p:nvPr/>
              </p:nvPicPr>
              <p:blipFill>
                <a:blip r:embed="rId19"/>
                <a:stretch>
                  <a:fillRect/>
                </a:stretch>
              </p:blipFill>
              <p:spPr>
                <a:xfrm>
                  <a:off x="7033461" y="196318"/>
                  <a:ext cx="56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잉크 21">
                  <a:extLst>
                    <a:ext uri="{FF2B5EF4-FFF2-40B4-BE49-F238E27FC236}">
                      <a16:creationId xmlns:a16="http://schemas.microsoft.com/office/drawing/2014/main" id="{1F762E00-C63D-4027-ADCB-8AC2DA1B857B}"/>
                    </a:ext>
                  </a:extLst>
                </p14:cNvPr>
                <p14:cNvContentPartPr/>
                <p14:nvPr/>
              </p14:nvContentPartPr>
              <p14:xfrm>
                <a:off x="7119141" y="160678"/>
                <a:ext cx="67680" cy="254880"/>
              </p14:xfrm>
            </p:contentPart>
          </mc:Choice>
          <mc:Fallback>
            <p:pic>
              <p:nvPicPr>
                <p:cNvPr id="22" name="잉크 21">
                  <a:extLst>
                    <a:ext uri="{FF2B5EF4-FFF2-40B4-BE49-F238E27FC236}">
                      <a16:creationId xmlns:a16="http://schemas.microsoft.com/office/drawing/2014/main" id="{1F762E00-C63D-4027-ADCB-8AC2DA1B857B}"/>
                    </a:ext>
                  </a:extLst>
                </p:cNvPr>
                <p:cNvPicPr/>
                <p:nvPr/>
              </p:nvPicPr>
              <p:blipFill>
                <a:blip r:embed="rId21"/>
                <a:stretch>
                  <a:fillRect/>
                </a:stretch>
              </p:blipFill>
              <p:spPr>
                <a:xfrm>
                  <a:off x="7101501" y="142678"/>
                  <a:ext cx="1033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잉크 22">
                  <a:extLst>
                    <a:ext uri="{FF2B5EF4-FFF2-40B4-BE49-F238E27FC236}">
                      <a16:creationId xmlns:a16="http://schemas.microsoft.com/office/drawing/2014/main" id="{AD69F31D-A170-438F-B2D2-FBF66700C7B6}"/>
                    </a:ext>
                  </a:extLst>
                </p14:cNvPr>
                <p14:cNvContentPartPr/>
                <p14:nvPr/>
              </p14:nvContentPartPr>
              <p14:xfrm>
                <a:off x="7086021" y="225838"/>
                <a:ext cx="84600" cy="22680"/>
              </p14:xfrm>
            </p:contentPart>
          </mc:Choice>
          <mc:Fallback>
            <p:pic>
              <p:nvPicPr>
                <p:cNvPr id="23" name="잉크 22">
                  <a:extLst>
                    <a:ext uri="{FF2B5EF4-FFF2-40B4-BE49-F238E27FC236}">
                      <a16:creationId xmlns:a16="http://schemas.microsoft.com/office/drawing/2014/main" id="{AD69F31D-A170-438F-B2D2-FBF66700C7B6}"/>
                    </a:ext>
                  </a:extLst>
                </p:cNvPr>
                <p:cNvPicPr/>
                <p:nvPr/>
              </p:nvPicPr>
              <p:blipFill>
                <a:blip r:embed="rId23"/>
                <a:stretch>
                  <a:fillRect/>
                </a:stretch>
              </p:blipFill>
              <p:spPr>
                <a:xfrm>
                  <a:off x="7068021" y="207838"/>
                  <a:ext cx="120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잉크 23">
                  <a:extLst>
                    <a:ext uri="{FF2B5EF4-FFF2-40B4-BE49-F238E27FC236}">
                      <a16:creationId xmlns:a16="http://schemas.microsoft.com/office/drawing/2014/main" id="{E44F3ED3-1C20-4C58-926C-265A33F32AAF}"/>
                    </a:ext>
                  </a:extLst>
                </p14:cNvPr>
                <p14:cNvContentPartPr/>
                <p14:nvPr/>
              </p14:nvContentPartPr>
              <p14:xfrm>
                <a:off x="6948861" y="21358"/>
                <a:ext cx="453600" cy="554400"/>
              </p14:xfrm>
            </p:contentPart>
          </mc:Choice>
          <mc:Fallback>
            <p:pic>
              <p:nvPicPr>
                <p:cNvPr id="24" name="잉크 23">
                  <a:extLst>
                    <a:ext uri="{FF2B5EF4-FFF2-40B4-BE49-F238E27FC236}">
                      <a16:creationId xmlns:a16="http://schemas.microsoft.com/office/drawing/2014/main" id="{E44F3ED3-1C20-4C58-926C-265A33F32AAF}"/>
                    </a:ext>
                  </a:extLst>
                </p:cNvPr>
                <p:cNvPicPr/>
                <p:nvPr/>
              </p:nvPicPr>
              <p:blipFill>
                <a:blip r:embed="rId25"/>
                <a:stretch>
                  <a:fillRect/>
                </a:stretch>
              </p:blipFill>
              <p:spPr>
                <a:xfrm>
                  <a:off x="6930861" y="3718"/>
                  <a:ext cx="4892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잉크 25">
                  <a:extLst>
                    <a:ext uri="{FF2B5EF4-FFF2-40B4-BE49-F238E27FC236}">
                      <a16:creationId xmlns:a16="http://schemas.microsoft.com/office/drawing/2014/main" id="{849CF945-D522-4AC8-984A-5A2140F3BC41}"/>
                    </a:ext>
                  </a:extLst>
                </p14:cNvPr>
                <p14:cNvContentPartPr/>
                <p14:nvPr/>
              </p14:nvContentPartPr>
              <p14:xfrm>
                <a:off x="8018781" y="265438"/>
                <a:ext cx="152640" cy="157680"/>
              </p14:xfrm>
            </p:contentPart>
          </mc:Choice>
          <mc:Fallback>
            <p:pic>
              <p:nvPicPr>
                <p:cNvPr id="26" name="잉크 25">
                  <a:extLst>
                    <a:ext uri="{FF2B5EF4-FFF2-40B4-BE49-F238E27FC236}">
                      <a16:creationId xmlns:a16="http://schemas.microsoft.com/office/drawing/2014/main" id="{849CF945-D522-4AC8-984A-5A2140F3BC41}"/>
                    </a:ext>
                  </a:extLst>
                </p:cNvPr>
                <p:cNvPicPr/>
                <p:nvPr/>
              </p:nvPicPr>
              <p:blipFill>
                <a:blip r:embed="rId27"/>
                <a:stretch>
                  <a:fillRect/>
                </a:stretch>
              </p:blipFill>
              <p:spPr>
                <a:xfrm>
                  <a:off x="8001141" y="247438"/>
                  <a:ext cx="188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잉크 26">
                  <a:extLst>
                    <a:ext uri="{FF2B5EF4-FFF2-40B4-BE49-F238E27FC236}">
                      <a16:creationId xmlns:a16="http://schemas.microsoft.com/office/drawing/2014/main" id="{F08BAC8D-38BF-4046-AC4C-A65EF98A83F2}"/>
                    </a:ext>
                  </a:extLst>
                </p14:cNvPr>
                <p14:cNvContentPartPr/>
                <p14:nvPr/>
              </p14:nvContentPartPr>
              <p14:xfrm>
                <a:off x="7628541" y="396118"/>
                <a:ext cx="393840" cy="451080"/>
              </p14:xfrm>
            </p:contentPart>
          </mc:Choice>
          <mc:Fallback>
            <p:pic>
              <p:nvPicPr>
                <p:cNvPr id="27" name="잉크 26">
                  <a:extLst>
                    <a:ext uri="{FF2B5EF4-FFF2-40B4-BE49-F238E27FC236}">
                      <a16:creationId xmlns:a16="http://schemas.microsoft.com/office/drawing/2014/main" id="{F08BAC8D-38BF-4046-AC4C-A65EF98A83F2}"/>
                    </a:ext>
                  </a:extLst>
                </p:cNvPr>
                <p:cNvPicPr/>
                <p:nvPr/>
              </p:nvPicPr>
              <p:blipFill>
                <a:blip r:embed="rId29"/>
                <a:stretch>
                  <a:fillRect/>
                </a:stretch>
              </p:blipFill>
              <p:spPr>
                <a:xfrm>
                  <a:off x="7610541" y="378478"/>
                  <a:ext cx="42948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잉크 27">
                  <a:extLst>
                    <a:ext uri="{FF2B5EF4-FFF2-40B4-BE49-F238E27FC236}">
                      <a16:creationId xmlns:a16="http://schemas.microsoft.com/office/drawing/2014/main" id="{9F43A0FB-2D43-44DE-A68E-9348869BAF26}"/>
                    </a:ext>
                  </a:extLst>
                </p14:cNvPr>
                <p14:cNvContentPartPr/>
                <p14:nvPr/>
              </p14:nvContentPartPr>
              <p14:xfrm>
                <a:off x="8198781" y="346798"/>
                <a:ext cx="671760" cy="360360"/>
              </p14:xfrm>
            </p:contentPart>
          </mc:Choice>
          <mc:Fallback>
            <p:pic>
              <p:nvPicPr>
                <p:cNvPr id="28" name="잉크 27">
                  <a:extLst>
                    <a:ext uri="{FF2B5EF4-FFF2-40B4-BE49-F238E27FC236}">
                      <a16:creationId xmlns:a16="http://schemas.microsoft.com/office/drawing/2014/main" id="{9F43A0FB-2D43-44DE-A68E-9348869BAF26}"/>
                    </a:ext>
                  </a:extLst>
                </p:cNvPr>
                <p:cNvPicPr/>
                <p:nvPr/>
              </p:nvPicPr>
              <p:blipFill>
                <a:blip r:embed="rId31"/>
                <a:stretch>
                  <a:fillRect/>
                </a:stretch>
              </p:blipFill>
              <p:spPr>
                <a:xfrm>
                  <a:off x="8181141" y="329158"/>
                  <a:ext cx="7074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잉크 28">
                  <a:extLst>
                    <a:ext uri="{FF2B5EF4-FFF2-40B4-BE49-F238E27FC236}">
                      <a16:creationId xmlns:a16="http://schemas.microsoft.com/office/drawing/2014/main" id="{1DFC4FD1-17BB-4BB2-856B-828AD1DEA670}"/>
                    </a:ext>
                  </a:extLst>
                </p14:cNvPr>
                <p14:cNvContentPartPr/>
                <p14:nvPr/>
              </p14:nvContentPartPr>
              <p14:xfrm>
                <a:off x="7749141" y="474958"/>
                <a:ext cx="910440" cy="493200"/>
              </p14:xfrm>
            </p:contentPart>
          </mc:Choice>
          <mc:Fallback>
            <p:pic>
              <p:nvPicPr>
                <p:cNvPr id="29" name="잉크 28">
                  <a:extLst>
                    <a:ext uri="{FF2B5EF4-FFF2-40B4-BE49-F238E27FC236}">
                      <a16:creationId xmlns:a16="http://schemas.microsoft.com/office/drawing/2014/main" id="{1DFC4FD1-17BB-4BB2-856B-828AD1DEA670}"/>
                    </a:ext>
                  </a:extLst>
                </p:cNvPr>
                <p:cNvPicPr/>
                <p:nvPr/>
              </p:nvPicPr>
              <p:blipFill>
                <a:blip r:embed="rId33"/>
                <a:stretch>
                  <a:fillRect/>
                </a:stretch>
              </p:blipFill>
              <p:spPr>
                <a:xfrm>
                  <a:off x="7731501" y="456958"/>
                  <a:ext cx="94608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잉크 30">
                  <a:extLst>
                    <a:ext uri="{FF2B5EF4-FFF2-40B4-BE49-F238E27FC236}">
                      <a16:creationId xmlns:a16="http://schemas.microsoft.com/office/drawing/2014/main" id="{CA0D03DF-47E4-413A-8B34-00DE104316F3}"/>
                    </a:ext>
                  </a:extLst>
                </p14:cNvPr>
                <p14:cNvContentPartPr/>
                <p14:nvPr/>
              </p14:nvContentPartPr>
              <p14:xfrm>
                <a:off x="7326861" y="283798"/>
                <a:ext cx="672840" cy="473760"/>
              </p14:xfrm>
            </p:contentPart>
          </mc:Choice>
          <mc:Fallback>
            <p:pic>
              <p:nvPicPr>
                <p:cNvPr id="31" name="잉크 30">
                  <a:extLst>
                    <a:ext uri="{FF2B5EF4-FFF2-40B4-BE49-F238E27FC236}">
                      <a16:creationId xmlns:a16="http://schemas.microsoft.com/office/drawing/2014/main" id="{CA0D03DF-47E4-413A-8B34-00DE104316F3}"/>
                    </a:ext>
                  </a:extLst>
                </p:cNvPr>
                <p:cNvPicPr/>
                <p:nvPr/>
              </p:nvPicPr>
              <p:blipFill>
                <a:blip r:embed="rId35"/>
                <a:stretch>
                  <a:fillRect/>
                </a:stretch>
              </p:blipFill>
              <p:spPr>
                <a:xfrm>
                  <a:off x="7308861" y="265798"/>
                  <a:ext cx="70848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잉크 31">
                  <a:extLst>
                    <a:ext uri="{FF2B5EF4-FFF2-40B4-BE49-F238E27FC236}">
                      <a16:creationId xmlns:a16="http://schemas.microsoft.com/office/drawing/2014/main" id="{CA3E9BEE-6A0D-4028-A61B-597B2F08B1E2}"/>
                    </a:ext>
                  </a:extLst>
                </p14:cNvPr>
                <p14:cNvContentPartPr/>
                <p14:nvPr/>
              </p14:nvContentPartPr>
              <p14:xfrm>
                <a:off x="7808181" y="607438"/>
                <a:ext cx="63720" cy="10080"/>
              </p14:xfrm>
            </p:contentPart>
          </mc:Choice>
          <mc:Fallback>
            <p:pic>
              <p:nvPicPr>
                <p:cNvPr id="32" name="잉크 31">
                  <a:extLst>
                    <a:ext uri="{FF2B5EF4-FFF2-40B4-BE49-F238E27FC236}">
                      <a16:creationId xmlns:a16="http://schemas.microsoft.com/office/drawing/2014/main" id="{CA3E9BEE-6A0D-4028-A61B-597B2F08B1E2}"/>
                    </a:ext>
                  </a:extLst>
                </p:cNvPr>
                <p:cNvPicPr/>
                <p:nvPr/>
              </p:nvPicPr>
              <p:blipFill>
                <a:blip r:embed="rId37"/>
                <a:stretch>
                  <a:fillRect/>
                </a:stretch>
              </p:blipFill>
              <p:spPr>
                <a:xfrm>
                  <a:off x="7790181" y="589798"/>
                  <a:ext cx="99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잉크 32">
                  <a:extLst>
                    <a:ext uri="{FF2B5EF4-FFF2-40B4-BE49-F238E27FC236}">
                      <a16:creationId xmlns:a16="http://schemas.microsoft.com/office/drawing/2014/main" id="{5894D4F8-5E5B-4CDF-9999-6AE590B064EE}"/>
                    </a:ext>
                  </a:extLst>
                </p14:cNvPr>
                <p14:cNvContentPartPr/>
                <p14:nvPr/>
              </p14:nvContentPartPr>
              <p14:xfrm>
                <a:off x="8278341" y="312238"/>
                <a:ext cx="327240" cy="127800"/>
              </p14:xfrm>
            </p:contentPart>
          </mc:Choice>
          <mc:Fallback>
            <p:pic>
              <p:nvPicPr>
                <p:cNvPr id="33" name="잉크 32">
                  <a:extLst>
                    <a:ext uri="{FF2B5EF4-FFF2-40B4-BE49-F238E27FC236}">
                      <a16:creationId xmlns:a16="http://schemas.microsoft.com/office/drawing/2014/main" id="{5894D4F8-5E5B-4CDF-9999-6AE590B064EE}"/>
                    </a:ext>
                  </a:extLst>
                </p:cNvPr>
                <p:cNvPicPr/>
                <p:nvPr/>
              </p:nvPicPr>
              <p:blipFill>
                <a:blip r:embed="rId39"/>
                <a:stretch>
                  <a:fillRect/>
                </a:stretch>
              </p:blipFill>
              <p:spPr>
                <a:xfrm>
                  <a:off x="8260701" y="294238"/>
                  <a:ext cx="362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잉크 34">
                  <a:extLst>
                    <a:ext uri="{FF2B5EF4-FFF2-40B4-BE49-F238E27FC236}">
                      <a16:creationId xmlns:a16="http://schemas.microsoft.com/office/drawing/2014/main" id="{DD83FD89-EEDD-4B7E-978A-8849CEACB45B}"/>
                    </a:ext>
                  </a:extLst>
                </p14:cNvPr>
                <p14:cNvContentPartPr/>
                <p14:nvPr/>
              </p14:nvContentPartPr>
              <p14:xfrm>
                <a:off x="8297421" y="463438"/>
                <a:ext cx="582480" cy="295920"/>
              </p14:xfrm>
            </p:contentPart>
          </mc:Choice>
          <mc:Fallback>
            <p:pic>
              <p:nvPicPr>
                <p:cNvPr id="35" name="잉크 34">
                  <a:extLst>
                    <a:ext uri="{FF2B5EF4-FFF2-40B4-BE49-F238E27FC236}">
                      <a16:creationId xmlns:a16="http://schemas.microsoft.com/office/drawing/2014/main" id="{DD83FD89-EEDD-4B7E-978A-8849CEACB45B}"/>
                    </a:ext>
                  </a:extLst>
                </p:cNvPr>
                <p:cNvPicPr/>
                <p:nvPr/>
              </p:nvPicPr>
              <p:blipFill>
                <a:blip r:embed="rId41"/>
                <a:stretch>
                  <a:fillRect/>
                </a:stretch>
              </p:blipFill>
              <p:spPr>
                <a:xfrm>
                  <a:off x="8279421" y="445798"/>
                  <a:ext cx="6181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잉크 35">
                  <a:extLst>
                    <a:ext uri="{FF2B5EF4-FFF2-40B4-BE49-F238E27FC236}">
                      <a16:creationId xmlns:a16="http://schemas.microsoft.com/office/drawing/2014/main" id="{4EBD5DF0-47F4-4B82-9D41-F88B39CA19F8}"/>
                    </a:ext>
                  </a:extLst>
                </p14:cNvPr>
                <p14:cNvContentPartPr/>
                <p14:nvPr/>
              </p14:nvContentPartPr>
              <p14:xfrm>
                <a:off x="7212021" y="670078"/>
                <a:ext cx="1263600" cy="390960"/>
              </p14:xfrm>
            </p:contentPart>
          </mc:Choice>
          <mc:Fallback>
            <p:pic>
              <p:nvPicPr>
                <p:cNvPr id="36" name="잉크 35">
                  <a:extLst>
                    <a:ext uri="{FF2B5EF4-FFF2-40B4-BE49-F238E27FC236}">
                      <a16:creationId xmlns:a16="http://schemas.microsoft.com/office/drawing/2014/main" id="{4EBD5DF0-47F4-4B82-9D41-F88B39CA19F8}"/>
                    </a:ext>
                  </a:extLst>
                </p:cNvPr>
                <p:cNvPicPr/>
                <p:nvPr/>
              </p:nvPicPr>
              <p:blipFill>
                <a:blip r:embed="rId43"/>
                <a:stretch>
                  <a:fillRect/>
                </a:stretch>
              </p:blipFill>
              <p:spPr>
                <a:xfrm>
                  <a:off x="7194381" y="652438"/>
                  <a:ext cx="1299240" cy="426600"/>
                </a:xfrm>
                <a:prstGeom prst="rect">
                  <a:avLst/>
                </a:prstGeom>
              </p:spPr>
            </p:pic>
          </mc:Fallback>
        </mc:AlternateContent>
      </p:grpSp>
      <p:grpSp>
        <p:nvGrpSpPr>
          <p:cNvPr id="42" name="그룹 41">
            <a:extLst>
              <a:ext uri="{FF2B5EF4-FFF2-40B4-BE49-F238E27FC236}">
                <a16:creationId xmlns:a16="http://schemas.microsoft.com/office/drawing/2014/main" id="{BC8B0F4F-A617-4CD7-964F-BE4EA2FB7CDC}"/>
              </a:ext>
            </a:extLst>
          </p:cNvPr>
          <p:cNvGrpSpPr/>
          <p:nvPr/>
        </p:nvGrpSpPr>
        <p:grpSpPr>
          <a:xfrm>
            <a:off x="6256581" y="2094958"/>
            <a:ext cx="2242080" cy="1483560"/>
            <a:chOff x="6256581" y="2094958"/>
            <a:chExt cx="2242080" cy="1483560"/>
          </a:xfrm>
        </p:grpSpPr>
        <mc:AlternateContent xmlns:mc="http://schemas.openxmlformats.org/markup-compatibility/2006">
          <mc:Choice xmlns:p14="http://schemas.microsoft.com/office/powerpoint/2010/main" Requires="p14">
            <p:contentPart p14:bwMode="auto" r:id="rId44">
              <p14:nvContentPartPr>
                <p14:cNvPr id="2" name="잉크 1">
                  <a:extLst>
                    <a:ext uri="{FF2B5EF4-FFF2-40B4-BE49-F238E27FC236}">
                      <a16:creationId xmlns:a16="http://schemas.microsoft.com/office/drawing/2014/main" id="{55C7E62B-2F4C-4682-94D2-D7F55B07F09F}"/>
                    </a:ext>
                  </a:extLst>
                </p14:cNvPr>
                <p14:cNvContentPartPr/>
                <p14:nvPr/>
              </p14:nvContentPartPr>
              <p14:xfrm>
                <a:off x="6256581" y="2094958"/>
                <a:ext cx="907200" cy="1483560"/>
              </p14:xfrm>
            </p:contentPart>
          </mc:Choice>
          <mc:Fallback>
            <p:pic>
              <p:nvPicPr>
                <p:cNvPr id="2" name="잉크 1">
                  <a:extLst>
                    <a:ext uri="{FF2B5EF4-FFF2-40B4-BE49-F238E27FC236}">
                      <a16:creationId xmlns:a16="http://schemas.microsoft.com/office/drawing/2014/main" id="{55C7E62B-2F4C-4682-94D2-D7F55B07F09F}"/>
                    </a:ext>
                  </a:extLst>
                </p:cNvPr>
                <p:cNvPicPr/>
                <p:nvPr/>
              </p:nvPicPr>
              <p:blipFill>
                <a:blip r:embed="rId45"/>
                <a:stretch>
                  <a:fillRect/>
                </a:stretch>
              </p:blipFill>
              <p:spPr>
                <a:xfrm>
                  <a:off x="6238581" y="2076958"/>
                  <a:ext cx="942840" cy="1519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 name="잉크 2">
                  <a:extLst>
                    <a:ext uri="{FF2B5EF4-FFF2-40B4-BE49-F238E27FC236}">
                      <a16:creationId xmlns:a16="http://schemas.microsoft.com/office/drawing/2014/main" id="{942F7180-6A8F-4C14-B1D5-6B7F80FC33A0}"/>
                    </a:ext>
                  </a:extLst>
                </p14:cNvPr>
                <p14:cNvContentPartPr/>
                <p14:nvPr/>
              </p14:nvContentPartPr>
              <p14:xfrm>
                <a:off x="7404621" y="2489518"/>
                <a:ext cx="199440" cy="397440"/>
              </p14:xfrm>
            </p:contentPart>
          </mc:Choice>
          <mc:Fallback>
            <p:pic>
              <p:nvPicPr>
                <p:cNvPr id="3" name="잉크 2">
                  <a:extLst>
                    <a:ext uri="{FF2B5EF4-FFF2-40B4-BE49-F238E27FC236}">
                      <a16:creationId xmlns:a16="http://schemas.microsoft.com/office/drawing/2014/main" id="{942F7180-6A8F-4C14-B1D5-6B7F80FC33A0}"/>
                    </a:ext>
                  </a:extLst>
                </p:cNvPr>
                <p:cNvPicPr/>
                <p:nvPr/>
              </p:nvPicPr>
              <p:blipFill>
                <a:blip r:embed="rId47"/>
                <a:stretch>
                  <a:fillRect/>
                </a:stretch>
              </p:blipFill>
              <p:spPr>
                <a:xfrm>
                  <a:off x="7386981" y="2471518"/>
                  <a:ext cx="2350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 name="잉크 3">
                  <a:extLst>
                    <a:ext uri="{FF2B5EF4-FFF2-40B4-BE49-F238E27FC236}">
                      <a16:creationId xmlns:a16="http://schemas.microsoft.com/office/drawing/2014/main" id="{03F968C1-1D59-468A-B88A-289E138FC4B4}"/>
                    </a:ext>
                  </a:extLst>
                </p14:cNvPr>
                <p14:cNvContentPartPr/>
                <p14:nvPr/>
              </p14:nvContentPartPr>
              <p14:xfrm>
                <a:off x="7595421" y="2579878"/>
                <a:ext cx="233640" cy="328320"/>
              </p14:xfrm>
            </p:contentPart>
          </mc:Choice>
          <mc:Fallback>
            <p:pic>
              <p:nvPicPr>
                <p:cNvPr id="4" name="잉크 3">
                  <a:extLst>
                    <a:ext uri="{FF2B5EF4-FFF2-40B4-BE49-F238E27FC236}">
                      <a16:creationId xmlns:a16="http://schemas.microsoft.com/office/drawing/2014/main" id="{03F968C1-1D59-468A-B88A-289E138FC4B4}"/>
                    </a:ext>
                  </a:extLst>
                </p:cNvPr>
                <p:cNvPicPr/>
                <p:nvPr/>
              </p:nvPicPr>
              <p:blipFill>
                <a:blip r:embed="rId49"/>
                <a:stretch>
                  <a:fillRect/>
                </a:stretch>
              </p:blipFill>
              <p:spPr>
                <a:xfrm>
                  <a:off x="7577421" y="2562238"/>
                  <a:ext cx="2692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 name="잉크 4">
                  <a:extLst>
                    <a:ext uri="{FF2B5EF4-FFF2-40B4-BE49-F238E27FC236}">
                      <a16:creationId xmlns:a16="http://schemas.microsoft.com/office/drawing/2014/main" id="{E834D178-2557-4580-B819-5332C0C4F394}"/>
                    </a:ext>
                  </a:extLst>
                </p14:cNvPr>
                <p14:cNvContentPartPr/>
                <p14:nvPr/>
              </p14:nvContentPartPr>
              <p14:xfrm>
                <a:off x="7854261" y="2399518"/>
                <a:ext cx="235440" cy="358200"/>
              </p14:xfrm>
            </p:contentPart>
          </mc:Choice>
          <mc:Fallback>
            <p:pic>
              <p:nvPicPr>
                <p:cNvPr id="5" name="잉크 4">
                  <a:extLst>
                    <a:ext uri="{FF2B5EF4-FFF2-40B4-BE49-F238E27FC236}">
                      <a16:creationId xmlns:a16="http://schemas.microsoft.com/office/drawing/2014/main" id="{E834D178-2557-4580-B819-5332C0C4F394}"/>
                    </a:ext>
                  </a:extLst>
                </p:cNvPr>
                <p:cNvPicPr/>
                <p:nvPr/>
              </p:nvPicPr>
              <p:blipFill>
                <a:blip r:embed="rId51"/>
                <a:stretch>
                  <a:fillRect/>
                </a:stretch>
              </p:blipFill>
              <p:spPr>
                <a:xfrm>
                  <a:off x="7836621" y="2381518"/>
                  <a:ext cx="2710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 name="잉크 5">
                  <a:extLst>
                    <a:ext uri="{FF2B5EF4-FFF2-40B4-BE49-F238E27FC236}">
                      <a16:creationId xmlns:a16="http://schemas.microsoft.com/office/drawing/2014/main" id="{4624796A-5BCD-46D8-9E3B-56567AEEF67F}"/>
                    </a:ext>
                  </a:extLst>
                </p14:cNvPr>
                <p14:cNvContentPartPr/>
                <p14:nvPr/>
              </p14:nvContentPartPr>
              <p14:xfrm>
                <a:off x="8036781" y="2566198"/>
                <a:ext cx="237240" cy="294120"/>
              </p14:xfrm>
            </p:contentPart>
          </mc:Choice>
          <mc:Fallback>
            <p:pic>
              <p:nvPicPr>
                <p:cNvPr id="6" name="잉크 5">
                  <a:extLst>
                    <a:ext uri="{FF2B5EF4-FFF2-40B4-BE49-F238E27FC236}">
                      <a16:creationId xmlns:a16="http://schemas.microsoft.com/office/drawing/2014/main" id="{4624796A-5BCD-46D8-9E3B-56567AEEF67F}"/>
                    </a:ext>
                  </a:extLst>
                </p:cNvPr>
                <p:cNvPicPr/>
                <p:nvPr/>
              </p:nvPicPr>
              <p:blipFill>
                <a:blip r:embed="rId53"/>
                <a:stretch>
                  <a:fillRect/>
                </a:stretch>
              </p:blipFill>
              <p:spPr>
                <a:xfrm>
                  <a:off x="8019141" y="2548198"/>
                  <a:ext cx="2728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 name="잉크 7">
                  <a:extLst>
                    <a:ext uri="{FF2B5EF4-FFF2-40B4-BE49-F238E27FC236}">
                      <a16:creationId xmlns:a16="http://schemas.microsoft.com/office/drawing/2014/main" id="{737D4ED8-8931-4339-99BE-49AC07340244}"/>
                    </a:ext>
                  </a:extLst>
                </p14:cNvPr>
                <p14:cNvContentPartPr/>
                <p14:nvPr/>
              </p14:nvContentPartPr>
              <p14:xfrm>
                <a:off x="7285821" y="2807758"/>
                <a:ext cx="1212840" cy="267480"/>
              </p14:xfrm>
            </p:contentPart>
          </mc:Choice>
          <mc:Fallback>
            <p:pic>
              <p:nvPicPr>
                <p:cNvPr id="8" name="잉크 7">
                  <a:extLst>
                    <a:ext uri="{FF2B5EF4-FFF2-40B4-BE49-F238E27FC236}">
                      <a16:creationId xmlns:a16="http://schemas.microsoft.com/office/drawing/2014/main" id="{737D4ED8-8931-4339-99BE-49AC07340244}"/>
                    </a:ext>
                  </a:extLst>
                </p:cNvPr>
                <p:cNvPicPr/>
                <p:nvPr/>
              </p:nvPicPr>
              <p:blipFill>
                <a:blip r:embed="rId55"/>
                <a:stretch>
                  <a:fillRect/>
                </a:stretch>
              </p:blipFill>
              <p:spPr>
                <a:xfrm>
                  <a:off x="7267821" y="2790118"/>
                  <a:ext cx="12484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 name="잉크 10">
                  <a:extLst>
                    <a:ext uri="{FF2B5EF4-FFF2-40B4-BE49-F238E27FC236}">
                      <a16:creationId xmlns:a16="http://schemas.microsoft.com/office/drawing/2014/main" id="{C6BC3C5F-2247-4B39-8029-EA327B274BDF}"/>
                    </a:ext>
                  </a:extLst>
                </p14:cNvPr>
                <p14:cNvContentPartPr/>
                <p14:nvPr/>
              </p14:nvContentPartPr>
              <p14:xfrm>
                <a:off x="6880461" y="2395918"/>
                <a:ext cx="145080" cy="995040"/>
              </p14:xfrm>
            </p:contentPart>
          </mc:Choice>
          <mc:Fallback>
            <p:pic>
              <p:nvPicPr>
                <p:cNvPr id="11" name="잉크 10">
                  <a:extLst>
                    <a:ext uri="{FF2B5EF4-FFF2-40B4-BE49-F238E27FC236}">
                      <a16:creationId xmlns:a16="http://schemas.microsoft.com/office/drawing/2014/main" id="{C6BC3C5F-2247-4B39-8029-EA327B274BDF}"/>
                    </a:ext>
                  </a:extLst>
                </p:cNvPr>
                <p:cNvPicPr/>
                <p:nvPr/>
              </p:nvPicPr>
              <p:blipFill>
                <a:blip r:embed="rId57"/>
                <a:stretch>
                  <a:fillRect/>
                </a:stretch>
              </p:blipFill>
              <p:spPr>
                <a:xfrm>
                  <a:off x="6862461" y="2377918"/>
                  <a:ext cx="180720" cy="1030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 name="잉크 11">
                  <a:extLst>
                    <a:ext uri="{FF2B5EF4-FFF2-40B4-BE49-F238E27FC236}">
                      <a16:creationId xmlns:a16="http://schemas.microsoft.com/office/drawing/2014/main" id="{2094826B-403F-476A-BE05-17CB0039F566}"/>
                    </a:ext>
                  </a:extLst>
                </p14:cNvPr>
                <p14:cNvContentPartPr/>
                <p14:nvPr/>
              </p14:nvContentPartPr>
              <p14:xfrm>
                <a:off x="6903501" y="2967238"/>
                <a:ext cx="253080" cy="361800"/>
              </p14:xfrm>
            </p:contentPart>
          </mc:Choice>
          <mc:Fallback>
            <p:pic>
              <p:nvPicPr>
                <p:cNvPr id="12" name="잉크 11">
                  <a:extLst>
                    <a:ext uri="{FF2B5EF4-FFF2-40B4-BE49-F238E27FC236}">
                      <a16:creationId xmlns:a16="http://schemas.microsoft.com/office/drawing/2014/main" id="{2094826B-403F-476A-BE05-17CB0039F566}"/>
                    </a:ext>
                  </a:extLst>
                </p:cNvPr>
                <p:cNvPicPr/>
                <p:nvPr/>
              </p:nvPicPr>
              <p:blipFill>
                <a:blip r:embed="rId59"/>
                <a:stretch>
                  <a:fillRect/>
                </a:stretch>
              </p:blipFill>
              <p:spPr>
                <a:xfrm>
                  <a:off x="6885861" y="2949238"/>
                  <a:ext cx="2887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잉크 37">
                  <a:extLst>
                    <a:ext uri="{FF2B5EF4-FFF2-40B4-BE49-F238E27FC236}">
                      <a16:creationId xmlns:a16="http://schemas.microsoft.com/office/drawing/2014/main" id="{9C209592-6BD3-4C06-B7F9-63E12A5717CF}"/>
                    </a:ext>
                  </a:extLst>
                </p14:cNvPr>
                <p14:cNvContentPartPr/>
                <p14:nvPr/>
              </p14:nvContentPartPr>
              <p14:xfrm>
                <a:off x="7172061" y="2586358"/>
                <a:ext cx="32760" cy="27000"/>
              </p14:xfrm>
            </p:contentPart>
          </mc:Choice>
          <mc:Fallback>
            <p:pic>
              <p:nvPicPr>
                <p:cNvPr id="38" name="잉크 37">
                  <a:extLst>
                    <a:ext uri="{FF2B5EF4-FFF2-40B4-BE49-F238E27FC236}">
                      <a16:creationId xmlns:a16="http://schemas.microsoft.com/office/drawing/2014/main" id="{9C209592-6BD3-4C06-B7F9-63E12A5717CF}"/>
                    </a:ext>
                  </a:extLst>
                </p:cNvPr>
                <p:cNvPicPr/>
                <p:nvPr/>
              </p:nvPicPr>
              <p:blipFill>
                <a:blip r:embed="rId61"/>
                <a:stretch>
                  <a:fillRect/>
                </a:stretch>
              </p:blipFill>
              <p:spPr>
                <a:xfrm>
                  <a:off x="7154421" y="2568718"/>
                  <a:ext cx="68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잉크 38">
                  <a:extLst>
                    <a:ext uri="{FF2B5EF4-FFF2-40B4-BE49-F238E27FC236}">
                      <a16:creationId xmlns:a16="http://schemas.microsoft.com/office/drawing/2014/main" id="{BFC5DB42-D80A-4714-81A5-C8AB550C6959}"/>
                    </a:ext>
                  </a:extLst>
                </p14:cNvPr>
                <p14:cNvContentPartPr/>
                <p14:nvPr/>
              </p14:nvContentPartPr>
              <p14:xfrm>
                <a:off x="7093221" y="2386198"/>
                <a:ext cx="24120" cy="934200"/>
              </p14:xfrm>
            </p:contentPart>
          </mc:Choice>
          <mc:Fallback>
            <p:pic>
              <p:nvPicPr>
                <p:cNvPr id="39" name="잉크 38">
                  <a:extLst>
                    <a:ext uri="{FF2B5EF4-FFF2-40B4-BE49-F238E27FC236}">
                      <a16:creationId xmlns:a16="http://schemas.microsoft.com/office/drawing/2014/main" id="{BFC5DB42-D80A-4714-81A5-C8AB550C6959}"/>
                    </a:ext>
                  </a:extLst>
                </p:cNvPr>
                <p:cNvPicPr/>
                <p:nvPr/>
              </p:nvPicPr>
              <p:blipFill>
                <a:blip r:embed="rId63"/>
                <a:stretch>
                  <a:fillRect/>
                </a:stretch>
              </p:blipFill>
              <p:spPr>
                <a:xfrm>
                  <a:off x="7075581" y="2368198"/>
                  <a:ext cx="59760" cy="969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잉크 40">
                  <a:extLst>
                    <a:ext uri="{FF2B5EF4-FFF2-40B4-BE49-F238E27FC236}">
                      <a16:creationId xmlns:a16="http://schemas.microsoft.com/office/drawing/2014/main" id="{43D3CCB1-0CED-4D4E-8A06-E68DC5845C4E}"/>
                    </a:ext>
                  </a:extLst>
                </p14:cNvPr>
                <p14:cNvContentPartPr/>
                <p14:nvPr/>
              </p14:nvContentPartPr>
              <p14:xfrm>
                <a:off x="6918981" y="2917918"/>
                <a:ext cx="397080" cy="470160"/>
              </p14:xfrm>
            </p:contentPart>
          </mc:Choice>
          <mc:Fallback>
            <p:pic>
              <p:nvPicPr>
                <p:cNvPr id="41" name="잉크 40">
                  <a:extLst>
                    <a:ext uri="{FF2B5EF4-FFF2-40B4-BE49-F238E27FC236}">
                      <a16:creationId xmlns:a16="http://schemas.microsoft.com/office/drawing/2014/main" id="{43D3CCB1-0CED-4D4E-8A06-E68DC5845C4E}"/>
                    </a:ext>
                  </a:extLst>
                </p:cNvPr>
                <p:cNvPicPr/>
                <p:nvPr/>
              </p:nvPicPr>
              <p:blipFill>
                <a:blip r:embed="rId65"/>
                <a:stretch>
                  <a:fillRect/>
                </a:stretch>
              </p:blipFill>
              <p:spPr>
                <a:xfrm>
                  <a:off x="6901341" y="2899918"/>
                  <a:ext cx="432720" cy="505800"/>
                </a:xfrm>
                <a:prstGeom prst="rect">
                  <a:avLst/>
                </a:prstGeom>
              </p:spPr>
            </p:pic>
          </mc:Fallback>
        </mc:AlternateContent>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954107"/>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왕이 드디어 </a:t>
            </a:r>
            <a:r>
              <a:rPr lang="ko-KR" altLang="en-US" sz="2800" dirty="0" err="1">
                <a:latin typeface="휴먼옛체" pitchFamily="18" charset="-127"/>
                <a:ea typeface="휴먼옛체" pitchFamily="18" charset="-127"/>
              </a:rPr>
              <a:t>사드락과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메삭과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아벳느고를</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바벨론 지방에서 더욱 높이니라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30</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30</a:t>
            </a:fld>
            <a:endParaRPr lang="ko-KR" altLang="en-US" sz="1600" dirty="0"/>
          </a:p>
        </p:txBody>
      </p:sp>
      <p:sp>
        <p:nvSpPr>
          <p:cNvPr id="8199" name="Text Box 5"/>
          <p:cNvSpPr txBox="1">
            <a:spLocks noChangeArrowheads="1"/>
          </p:cNvSpPr>
          <p:nvPr/>
        </p:nvSpPr>
        <p:spPr bwMode="auto">
          <a:xfrm>
            <a:off x="1500188" y="4089400"/>
            <a:ext cx="6858000" cy="1384995"/>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Then the king promoted Shadrach, Meshach and Abednego in the province </a:t>
            </a:r>
          </a:p>
          <a:p>
            <a:r>
              <a:rPr lang="en-US" altLang="ko-KR" sz="2800" dirty="0">
                <a:latin typeface="휴먼옛체" pitchFamily="18" charset="-127"/>
                <a:ea typeface="휴먼옛체" pitchFamily="18" charset="-127"/>
              </a:rPr>
              <a:t>of Babylon.</a:t>
            </a:r>
          </a:p>
        </p:txBody>
      </p:sp>
      <p:pic>
        <p:nvPicPr>
          <p:cNvPr id="2" name="그림 1">
            <a:extLst>
              <a:ext uri="{FF2B5EF4-FFF2-40B4-BE49-F238E27FC236}">
                <a16:creationId xmlns:a16="http://schemas.microsoft.com/office/drawing/2014/main" id="{D214A5CA-6949-462B-96D3-DBA399273186}"/>
              </a:ext>
            </a:extLst>
          </p:cNvPr>
          <p:cNvPicPr>
            <a:picLocks noChangeAspect="1"/>
          </p:cNvPicPr>
          <p:nvPr/>
        </p:nvPicPr>
        <p:blipFill>
          <a:blip r:embed="rId3">
            <a:clrChange>
              <a:clrFrom>
                <a:srgbClr val="FCFEFF"/>
              </a:clrFrom>
              <a:clrTo>
                <a:srgbClr val="FCFEFF">
                  <a:alpha val="0"/>
                </a:srgbClr>
              </a:clrTo>
            </a:clrChange>
          </a:blip>
          <a:stretch>
            <a:fillRect/>
          </a:stretch>
        </p:blipFill>
        <p:spPr>
          <a:xfrm flipH="1">
            <a:off x="3572494" y="59438"/>
            <a:ext cx="5628208" cy="3919689"/>
          </a:xfrm>
          <a:prstGeom prst="rect">
            <a:avLst/>
          </a:prstGeom>
        </p:spPr>
      </p:pic>
      <p:sp>
        <p:nvSpPr>
          <p:cNvPr id="10" name="TextBox 9">
            <a:extLst>
              <a:ext uri="{FF2B5EF4-FFF2-40B4-BE49-F238E27FC236}">
                <a16:creationId xmlns:a16="http://schemas.microsoft.com/office/drawing/2014/main" id="{3FE36184-DF15-4821-B9B2-6CE6021F0AD3}"/>
              </a:ext>
            </a:extLst>
          </p:cNvPr>
          <p:cNvSpPr txBox="1"/>
          <p:nvPr/>
        </p:nvSpPr>
        <p:spPr>
          <a:xfrm>
            <a:off x="6057720" y="6309320"/>
            <a:ext cx="4600936" cy="400110"/>
          </a:xfrm>
          <a:prstGeom prst="rect">
            <a:avLst/>
          </a:prstGeom>
          <a:noFill/>
        </p:spPr>
        <p:txBody>
          <a:bodyPr wrap="square">
            <a:spAutoFit/>
          </a:bodyPr>
          <a:lstStyle/>
          <a:p>
            <a:r>
              <a:rPr lang="ko-KR" altLang="en-US" sz="2000" dirty="0"/>
              <a:t>사람을 높이는 과정</a:t>
            </a:r>
          </a:p>
        </p:txBody>
      </p:sp>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8F1103C5-999E-4762-8AFF-951B83B172BF}"/>
                  </a:ext>
                </a:extLst>
              </p14:cNvPr>
              <p14:cNvContentPartPr/>
              <p14:nvPr/>
            </p14:nvContentPartPr>
            <p14:xfrm>
              <a:off x="4180101" y="1214398"/>
              <a:ext cx="2521440" cy="894960"/>
            </p14:xfrm>
          </p:contentPart>
        </mc:Choice>
        <mc:Fallback>
          <p:pic>
            <p:nvPicPr>
              <p:cNvPr id="3" name="잉크 2">
                <a:extLst>
                  <a:ext uri="{FF2B5EF4-FFF2-40B4-BE49-F238E27FC236}">
                    <a16:creationId xmlns:a16="http://schemas.microsoft.com/office/drawing/2014/main" id="{8F1103C5-999E-4762-8AFF-951B83B172BF}"/>
                  </a:ext>
                </a:extLst>
              </p:cNvPr>
              <p:cNvPicPr/>
              <p:nvPr/>
            </p:nvPicPr>
            <p:blipFill>
              <a:blip r:embed="rId5"/>
              <a:stretch>
                <a:fillRect/>
              </a:stretch>
            </p:blipFill>
            <p:spPr>
              <a:xfrm>
                <a:off x="4162101" y="1196758"/>
                <a:ext cx="255708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잉크 3">
                <a:extLst>
                  <a:ext uri="{FF2B5EF4-FFF2-40B4-BE49-F238E27FC236}">
                    <a16:creationId xmlns:a16="http://schemas.microsoft.com/office/drawing/2014/main" id="{EC478BE0-3D9D-4DEE-AA83-6A284BF526B3}"/>
                  </a:ext>
                </a:extLst>
              </p14:cNvPr>
              <p14:cNvContentPartPr/>
              <p14:nvPr/>
            </p14:nvContentPartPr>
            <p14:xfrm>
              <a:off x="5862741" y="6135238"/>
              <a:ext cx="2902680" cy="926280"/>
            </p14:xfrm>
          </p:contentPart>
        </mc:Choice>
        <mc:Fallback>
          <p:pic>
            <p:nvPicPr>
              <p:cNvPr id="4" name="잉크 3">
                <a:extLst>
                  <a:ext uri="{FF2B5EF4-FFF2-40B4-BE49-F238E27FC236}">
                    <a16:creationId xmlns:a16="http://schemas.microsoft.com/office/drawing/2014/main" id="{EC478BE0-3D9D-4DEE-AA83-6A284BF526B3}"/>
                  </a:ext>
                </a:extLst>
              </p:cNvPr>
              <p:cNvPicPr/>
              <p:nvPr/>
            </p:nvPicPr>
            <p:blipFill>
              <a:blip r:embed="rId7"/>
              <a:stretch>
                <a:fillRect/>
              </a:stretch>
            </p:blipFill>
            <p:spPr>
              <a:xfrm>
                <a:off x="5844741" y="6117598"/>
                <a:ext cx="2938320" cy="961920"/>
              </a:xfrm>
              <a:prstGeom prst="rect">
                <a:avLst/>
              </a:prstGeom>
            </p:spPr>
          </p:pic>
        </mc:Fallback>
      </mc:AlternateContent>
      <p:grpSp>
        <p:nvGrpSpPr>
          <p:cNvPr id="8" name="그룹 7">
            <a:extLst>
              <a:ext uri="{FF2B5EF4-FFF2-40B4-BE49-F238E27FC236}">
                <a16:creationId xmlns:a16="http://schemas.microsoft.com/office/drawing/2014/main" id="{055569BA-6377-4A42-958F-7D0E3D586326}"/>
              </a:ext>
            </a:extLst>
          </p:cNvPr>
          <p:cNvGrpSpPr/>
          <p:nvPr/>
        </p:nvGrpSpPr>
        <p:grpSpPr>
          <a:xfrm>
            <a:off x="1239261" y="2463238"/>
            <a:ext cx="1074600" cy="1115640"/>
            <a:chOff x="1239261" y="2463238"/>
            <a:chExt cx="1074600" cy="1115640"/>
          </a:xfrm>
        </p:grpSpPr>
        <mc:AlternateContent xmlns:mc="http://schemas.openxmlformats.org/markup-compatibility/2006">
          <mc:Choice xmlns:p14="http://schemas.microsoft.com/office/powerpoint/2010/main" Requires="p14">
            <p:contentPart p14:bwMode="auto" r:id="rId8">
              <p14:nvContentPartPr>
                <p14:cNvPr id="5" name="잉크 4">
                  <a:extLst>
                    <a:ext uri="{FF2B5EF4-FFF2-40B4-BE49-F238E27FC236}">
                      <a16:creationId xmlns:a16="http://schemas.microsoft.com/office/drawing/2014/main" id="{EC5AEC75-D509-426C-A532-B7978C74DF59}"/>
                    </a:ext>
                  </a:extLst>
                </p14:cNvPr>
                <p14:cNvContentPartPr/>
                <p14:nvPr/>
              </p14:nvContentPartPr>
              <p14:xfrm>
                <a:off x="1564701" y="2463238"/>
                <a:ext cx="749160" cy="1087200"/>
              </p14:xfrm>
            </p:contentPart>
          </mc:Choice>
          <mc:Fallback>
            <p:pic>
              <p:nvPicPr>
                <p:cNvPr id="5" name="잉크 4">
                  <a:extLst>
                    <a:ext uri="{FF2B5EF4-FFF2-40B4-BE49-F238E27FC236}">
                      <a16:creationId xmlns:a16="http://schemas.microsoft.com/office/drawing/2014/main" id="{EC5AEC75-D509-426C-A532-B7978C74DF59}"/>
                    </a:ext>
                  </a:extLst>
                </p:cNvPr>
                <p:cNvPicPr/>
                <p:nvPr/>
              </p:nvPicPr>
              <p:blipFill>
                <a:blip r:embed="rId9"/>
                <a:stretch>
                  <a:fillRect/>
                </a:stretch>
              </p:blipFill>
              <p:spPr>
                <a:xfrm>
                  <a:off x="1547061" y="2445598"/>
                  <a:ext cx="784800" cy="112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잉크 5">
                  <a:extLst>
                    <a:ext uri="{FF2B5EF4-FFF2-40B4-BE49-F238E27FC236}">
                      <a16:creationId xmlns:a16="http://schemas.microsoft.com/office/drawing/2014/main" id="{E3FFCF26-13FD-48B5-BE90-D722E9EED139}"/>
                    </a:ext>
                  </a:extLst>
                </p14:cNvPr>
                <p14:cNvContentPartPr/>
                <p14:nvPr/>
              </p14:nvContentPartPr>
              <p14:xfrm>
                <a:off x="1270581" y="3183598"/>
                <a:ext cx="165600" cy="395280"/>
              </p14:xfrm>
            </p:contentPart>
          </mc:Choice>
          <mc:Fallback>
            <p:pic>
              <p:nvPicPr>
                <p:cNvPr id="6" name="잉크 5">
                  <a:extLst>
                    <a:ext uri="{FF2B5EF4-FFF2-40B4-BE49-F238E27FC236}">
                      <a16:creationId xmlns:a16="http://schemas.microsoft.com/office/drawing/2014/main" id="{E3FFCF26-13FD-48B5-BE90-D722E9EED139}"/>
                    </a:ext>
                  </a:extLst>
                </p:cNvPr>
                <p:cNvPicPr/>
                <p:nvPr/>
              </p:nvPicPr>
              <p:blipFill>
                <a:blip r:embed="rId11"/>
                <a:stretch>
                  <a:fillRect/>
                </a:stretch>
              </p:blipFill>
              <p:spPr>
                <a:xfrm>
                  <a:off x="1252941" y="3165958"/>
                  <a:ext cx="20124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잉크 6">
                  <a:extLst>
                    <a:ext uri="{FF2B5EF4-FFF2-40B4-BE49-F238E27FC236}">
                      <a16:creationId xmlns:a16="http://schemas.microsoft.com/office/drawing/2014/main" id="{009B3210-B545-49F0-9332-4CACFE15FB82}"/>
                    </a:ext>
                  </a:extLst>
                </p14:cNvPr>
                <p14:cNvContentPartPr/>
                <p14:nvPr/>
              </p14:nvContentPartPr>
              <p14:xfrm>
                <a:off x="1239261" y="3270718"/>
                <a:ext cx="298800" cy="222480"/>
              </p14:xfrm>
            </p:contentPart>
          </mc:Choice>
          <mc:Fallback>
            <p:pic>
              <p:nvPicPr>
                <p:cNvPr id="7" name="잉크 6">
                  <a:extLst>
                    <a:ext uri="{FF2B5EF4-FFF2-40B4-BE49-F238E27FC236}">
                      <a16:creationId xmlns:a16="http://schemas.microsoft.com/office/drawing/2014/main" id="{009B3210-B545-49F0-9332-4CACFE15FB82}"/>
                    </a:ext>
                  </a:extLst>
                </p:cNvPr>
                <p:cNvPicPr/>
                <p:nvPr/>
              </p:nvPicPr>
              <p:blipFill>
                <a:blip r:embed="rId13"/>
                <a:stretch>
                  <a:fillRect/>
                </a:stretch>
              </p:blipFill>
              <p:spPr>
                <a:xfrm>
                  <a:off x="1221261" y="3253078"/>
                  <a:ext cx="334440" cy="258120"/>
                </a:xfrm>
                <a:prstGeom prst="rect">
                  <a:avLst/>
                </a:prstGeom>
              </p:spPr>
            </p:pic>
          </mc:Fallback>
        </mc:AlternateContent>
      </p:grpSp>
      <p:grpSp>
        <p:nvGrpSpPr>
          <p:cNvPr id="36" name="그룹 35">
            <a:extLst>
              <a:ext uri="{FF2B5EF4-FFF2-40B4-BE49-F238E27FC236}">
                <a16:creationId xmlns:a16="http://schemas.microsoft.com/office/drawing/2014/main" id="{0CAB40E6-E97A-41AB-AA62-1FAFA691E774}"/>
              </a:ext>
            </a:extLst>
          </p:cNvPr>
          <p:cNvGrpSpPr/>
          <p:nvPr/>
        </p:nvGrpSpPr>
        <p:grpSpPr>
          <a:xfrm>
            <a:off x="3818301" y="4969918"/>
            <a:ext cx="4785120" cy="1887840"/>
            <a:chOff x="3818301" y="4969918"/>
            <a:chExt cx="4785120" cy="1887840"/>
          </a:xfrm>
        </p:grpSpPr>
        <mc:AlternateContent xmlns:mc="http://schemas.openxmlformats.org/markup-compatibility/2006">
          <mc:Choice xmlns:p14="http://schemas.microsoft.com/office/powerpoint/2010/main" Requires="p14">
            <p:contentPart p14:bwMode="auto" r:id="rId14">
              <p14:nvContentPartPr>
                <p14:cNvPr id="9" name="잉크 8">
                  <a:extLst>
                    <a:ext uri="{FF2B5EF4-FFF2-40B4-BE49-F238E27FC236}">
                      <a16:creationId xmlns:a16="http://schemas.microsoft.com/office/drawing/2014/main" id="{1C4B6E1D-D9EE-4F11-8E01-592F5FA310FF}"/>
                    </a:ext>
                  </a:extLst>
                </p14:cNvPr>
                <p14:cNvContentPartPr/>
                <p14:nvPr/>
              </p14:nvContentPartPr>
              <p14:xfrm>
                <a:off x="3920181" y="5670118"/>
                <a:ext cx="54720" cy="214920"/>
              </p14:xfrm>
            </p:contentPart>
          </mc:Choice>
          <mc:Fallback>
            <p:pic>
              <p:nvPicPr>
                <p:cNvPr id="9" name="잉크 8">
                  <a:extLst>
                    <a:ext uri="{FF2B5EF4-FFF2-40B4-BE49-F238E27FC236}">
                      <a16:creationId xmlns:a16="http://schemas.microsoft.com/office/drawing/2014/main" id="{1C4B6E1D-D9EE-4F11-8E01-592F5FA310FF}"/>
                    </a:ext>
                  </a:extLst>
                </p:cNvPr>
                <p:cNvPicPr/>
                <p:nvPr/>
              </p:nvPicPr>
              <p:blipFill>
                <a:blip r:embed="rId15"/>
                <a:stretch>
                  <a:fillRect/>
                </a:stretch>
              </p:blipFill>
              <p:spPr>
                <a:xfrm>
                  <a:off x="3902181" y="5652118"/>
                  <a:ext cx="90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잉크 10">
                  <a:extLst>
                    <a:ext uri="{FF2B5EF4-FFF2-40B4-BE49-F238E27FC236}">
                      <a16:creationId xmlns:a16="http://schemas.microsoft.com/office/drawing/2014/main" id="{69E013CA-D9F8-4207-B294-CB02D3B3AF49}"/>
                    </a:ext>
                  </a:extLst>
                </p14:cNvPr>
                <p14:cNvContentPartPr/>
                <p14:nvPr/>
              </p14:nvContentPartPr>
              <p14:xfrm>
                <a:off x="3907221" y="5716558"/>
                <a:ext cx="145080" cy="274320"/>
              </p14:xfrm>
            </p:contentPart>
          </mc:Choice>
          <mc:Fallback>
            <p:pic>
              <p:nvPicPr>
                <p:cNvPr id="11" name="잉크 10">
                  <a:extLst>
                    <a:ext uri="{FF2B5EF4-FFF2-40B4-BE49-F238E27FC236}">
                      <a16:creationId xmlns:a16="http://schemas.microsoft.com/office/drawing/2014/main" id="{69E013CA-D9F8-4207-B294-CB02D3B3AF49}"/>
                    </a:ext>
                  </a:extLst>
                </p:cNvPr>
                <p:cNvPicPr/>
                <p:nvPr/>
              </p:nvPicPr>
              <p:blipFill>
                <a:blip r:embed="rId17"/>
                <a:stretch>
                  <a:fillRect/>
                </a:stretch>
              </p:blipFill>
              <p:spPr>
                <a:xfrm>
                  <a:off x="3889581" y="5698918"/>
                  <a:ext cx="1807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잉크 11">
                  <a:extLst>
                    <a:ext uri="{FF2B5EF4-FFF2-40B4-BE49-F238E27FC236}">
                      <a16:creationId xmlns:a16="http://schemas.microsoft.com/office/drawing/2014/main" id="{283B92A0-90DE-4F60-912F-5F231B443161}"/>
                    </a:ext>
                  </a:extLst>
                </p14:cNvPr>
                <p14:cNvContentPartPr/>
                <p14:nvPr/>
              </p14:nvContentPartPr>
              <p14:xfrm>
                <a:off x="4107381" y="5689558"/>
                <a:ext cx="51840" cy="316440"/>
              </p14:xfrm>
            </p:contentPart>
          </mc:Choice>
          <mc:Fallback>
            <p:pic>
              <p:nvPicPr>
                <p:cNvPr id="12" name="잉크 11">
                  <a:extLst>
                    <a:ext uri="{FF2B5EF4-FFF2-40B4-BE49-F238E27FC236}">
                      <a16:creationId xmlns:a16="http://schemas.microsoft.com/office/drawing/2014/main" id="{283B92A0-90DE-4F60-912F-5F231B443161}"/>
                    </a:ext>
                  </a:extLst>
                </p:cNvPr>
                <p:cNvPicPr/>
                <p:nvPr/>
              </p:nvPicPr>
              <p:blipFill>
                <a:blip r:embed="rId19"/>
                <a:stretch>
                  <a:fillRect/>
                </a:stretch>
              </p:blipFill>
              <p:spPr>
                <a:xfrm>
                  <a:off x="4089381" y="5671558"/>
                  <a:ext cx="874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잉크 12">
                  <a:extLst>
                    <a:ext uri="{FF2B5EF4-FFF2-40B4-BE49-F238E27FC236}">
                      <a16:creationId xmlns:a16="http://schemas.microsoft.com/office/drawing/2014/main" id="{5C661B28-C1D6-48CD-9469-0F236ABFD192}"/>
                    </a:ext>
                  </a:extLst>
                </p14:cNvPr>
                <p14:cNvContentPartPr/>
                <p14:nvPr/>
              </p14:nvContentPartPr>
              <p14:xfrm>
                <a:off x="4011621" y="5990878"/>
                <a:ext cx="219240" cy="149400"/>
              </p14:xfrm>
            </p:contentPart>
          </mc:Choice>
          <mc:Fallback>
            <p:pic>
              <p:nvPicPr>
                <p:cNvPr id="13" name="잉크 12">
                  <a:extLst>
                    <a:ext uri="{FF2B5EF4-FFF2-40B4-BE49-F238E27FC236}">
                      <a16:creationId xmlns:a16="http://schemas.microsoft.com/office/drawing/2014/main" id="{5C661B28-C1D6-48CD-9469-0F236ABFD192}"/>
                    </a:ext>
                  </a:extLst>
                </p:cNvPr>
                <p:cNvPicPr/>
                <p:nvPr/>
              </p:nvPicPr>
              <p:blipFill>
                <a:blip r:embed="rId21"/>
                <a:stretch>
                  <a:fillRect/>
                </a:stretch>
              </p:blipFill>
              <p:spPr>
                <a:xfrm>
                  <a:off x="3993981" y="5972878"/>
                  <a:ext cx="254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잉크 13">
                  <a:extLst>
                    <a:ext uri="{FF2B5EF4-FFF2-40B4-BE49-F238E27FC236}">
                      <a16:creationId xmlns:a16="http://schemas.microsoft.com/office/drawing/2014/main" id="{37B052DE-615C-4EEC-B776-8584F4A3AD17}"/>
                    </a:ext>
                  </a:extLst>
                </p14:cNvPr>
                <p14:cNvContentPartPr/>
                <p14:nvPr/>
              </p14:nvContentPartPr>
              <p14:xfrm>
                <a:off x="4228701" y="5699278"/>
                <a:ext cx="202320" cy="403920"/>
              </p14:xfrm>
            </p:contentPart>
          </mc:Choice>
          <mc:Fallback>
            <p:pic>
              <p:nvPicPr>
                <p:cNvPr id="14" name="잉크 13">
                  <a:extLst>
                    <a:ext uri="{FF2B5EF4-FFF2-40B4-BE49-F238E27FC236}">
                      <a16:creationId xmlns:a16="http://schemas.microsoft.com/office/drawing/2014/main" id="{37B052DE-615C-4EEC-B776-8584F4A3AD17}"/>
                    </a:ext>
                  </a:extLst>
                </p:cNvPr>
                <p:cNvPicPr/>
                <p:nvPr/>
              </p:nvPicPr>
              <p:blipFill>
                <a:blip r:embed="rId23"/>
                <a:stretch>
                  <a:fillRect/>
                </a:stretch>
              </p:blipFill>
              <p:spPr>
                <a:xfrm>
                  <a:off x="4211061" y="5681638"/>
                  <a:ext cx="23796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잉크 14">
                  <a:extLst>
                    <a:ext uri="{FF2B5EF4-FFF2-40B4-BE49-F238E27FC236}">
                      <a16:creationId xmlns:a16="http://schemas.microsoft.com/office/drawing/2014/main" id="{1A3086DF-DB2E-4093-91C4-26B453F6D2D6}"/>
                    </a:ext>
                  </a:extLst>
                </p14:cNvPr>
                <p14:cNvContentPartPr/>
                <p14:nvPr/>
              </p14:nvContentPartPr>
              <p14:xfrm>
                <a:off x="4643421" y="5542678"/>
                <a:ext cx="106920" cy="379080"/>
              </p14:xfrm>
            </p:contentPart>
          </mc:Choice>
          <mc:Fallback>
            <p:pic>
              <p:nvPicPr>
                <p:cNvPr id="15" name="잉크 14">
                  <a:extLst>
                    <a:ext uri="{FF2B5EF4-FFF2-40B4-BE49-F238E27FC236}">
                      <a16:creationId xmlns:a16="http://schemas.microsoft.com/office/drawing/2014/main" id="{1A3086DF-DB2E-4093-91C4-26B453F6D2D6}"/>
                    </a:ext>
                  </a:extLst>
                </p:cNvPr>
                <p:cNvPicPr/>
                <p:nvPr/>
              </p:nvPicPr>
              <p:blipFill>
                <a:blip r:embed="rId25"/>
                <a:stretch>
                  <a:fillRect/>
                </a:stretch>
              </p:blipFill>
              <p:spPr>
                <a:xfrm>
                  <a:off x="4625421" y="5524678"/>
                  <a:ext cx="14256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잉크 15">
                  <a:extLst>
                    <a:ext uri="{FF2B5EF4-FFF2-40B4-BE49-F238E27FC236}">
                      <a16:creationId xmlns:a16="http://schemas.microsoft.com/office/drawing/2014/main" id="{C94B53D2-4415-4E4C-9626-9FA37DFE1644}"/>
                    </a:ext>
                  </a:extLst>
                </p14:cNvPr>
                <p14:cNvContentPartPr/>
                <p14:nvPr/>
              </p14:nvContentPartPr>
              <p14:xfrm>
                <a:off x="4685181" y="5631958"/>
                <a:ext cx="135000" cy="69840"/>
              </p14:xfrm>
            </p:contentPart>
          </mc:Choice>
          <mc:Fallback>
            <p:pic>
              <p:nvPicPr>
                <p:cNvPr id="16" name="잉크 15">
                  <a:extLst>
                    <a:ext uri="{FF2B5EF4-FFF2-40B4-BE49-F238E27FC236}">
                      <a16:creationId xmlns:a16="http://schemas.microsoft.com/office/drawing/2014/main" id="{C94B53D2-4415-4E4C-9626-9FA37DFE1644}"/>
                    </a:ext>
                  </a:extLst>
                </p:cNvPr>
                <p:cNvPicPr/>
                <p:nvPr/>
              </p:nvPicPr>
              <p:blipFill>
                <a:blip r:embed="rId27"/>
                <a:stretch>
                  <a:fillRect/>
                </a:stretch>
              </p:blipFill>
              <p:spPr>
                <a:xfrm>
                  <a:off x="4667181" y="5614318"/>
                  <a:ext cx="170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잉크 16">
                  <a:extLst>
                    <a:ext uri="{FF2B5EF4-FFF2-40B4-BE49-F238E27FC236}">
                      <a16:creationId xmlns:a16="http://schemas.microsoft.com/office/drawing/2014/main" id="{0E60599B-05EA-4E6D-8181-38673314F1A8}"/>
                    </a:ext>
                  </a:extLst>
                </p14:cNvPr>
                <p14:cNvContentPartPr/>
                <p14:nvPr/>
              </p14:nvContentPartPr>
              <p14:xfrm>
                <a:off x="4589781" y="5872078"/>
                <a:ext cx="259920" cy="146160"/>
              </p14:xfrm>
            </p:contentPart>
          </mc:Choice>
          <mc:Fallback>
            <p:pic>
              <p:nvPicPr>
                <p:cNvPr id="17" name="잉크 16">
                  <a:extLst>
                    <a:ext uri="{FF2B5EF4-FFF2-40B4-BE49-F238E27FC236}">
                      <a16:creationId xmlns:a16="http://schemas.microsoft.com/office/drawing/2014/main" id="{0E60599B-05EA-4E6D-8181-38673314F1A8}"/>
                    </a:ext>
                  </a:extLst>
                </p:cNvPr>
                <p:cNvPicPr/>
                <p:nvPr/>
              </p:nvPicPr>
              <p:blipFill>
                <a:blip r:embed="rId29"/>
                <a:stretch>
                  <a:fillRect/>
                </a:stretch>
              </p:blipFill>
              <p:spPr>
                <a:xfrm>
                  <a:off x="4571781" y="5854438"/>
                  <a:ext cx="295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잉크 17">
                  <a:extLst>
                    <a:ext uri="{FF2B5EF4-FFF2-40B4-BE49-F238E27FC236}">
                      <a16:creationId xmlns:a16="http://schemas.microsoft.com/office/drawing/2014/main" id="{5535A142-4D6D-4856-BB88-6D50FCA5B461}"/>
                    </a:ext>
                  </a:extLst>
                </p14:cNvPr>
                <p14:cNvContentPartPr/>
                <p14:nvPr/>
              </p14:nvContentPartPr>
              <p14:xfrm>
                <a:off x="4851141" y="5650678"/>
                <a:ext cx="282600" cy="334080"/>
              </p14:xfrm>
            </p:contentPart>
          </mc:Choice>
          <mc:Fallback>
            <p:pic>
              <p:nvPicPr>
                <p:cNvPr id="18" name="잉크 17">
                  <a:extLst>
                    <a:ext uri="{FF2B5EF4-FFF2-40B4-BE49-F238E27FC236}">
                      <a16:creationId xmlns:a16="http://schemas.microsoft.com/office/drawing/2014/main" id="{5535A142-4D6D-4856-BB88-6D50FCA5B461}"/>
                    </a:ext>
                  </a:extLst>
                </p:cNvPr>
                <p:cNvPicPr/>
                <p:nvPr/>
              </p:nvPicPr>
              <p:blipFill>
                <a:blip r:embed="rId31"/>
                <a:stretch>
                  <a:fillRect/>
                </a:stretch>
              </p:blipFill>
              <p:spPr>
                <a:xfrm>
                  <a:off x="4833501" y="5633038"/>
                  <a:ext cx="3182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잉크 18">
                  <a:extLst>
                    <a:ext uri="{FF2B5EF4-FFF2-40B4-BE49-F238E27FC236}">
                      <a16:creationId xmlns:a16="http://schemas.microsoft.com/office/drawing/2014/main" id="{B407072B-5CEE-44DD-8AD7-A4384E8C7485}"/>
                    </a:ext>
                  </a:extLst>
                </p14:cNvPr>
                <p14:cNvContentPartPr/>
                <p14:nvPr/>
              </p14:nvContentPartPr>
              <p14:xfrm>
                <a:off x="3818301" y="5355478"/>
                <a:ext cx="1632960" cy="907920"/>
              </p14:xfrm>
            </p:contentPart>
          </mc:Choice>
          <mc:Fallback>
            <p:pic>
              <p:nvPicPr>
                <p:cNvPr id="19" name="잉크 18">
                  <a:extLst>
                    <a:ext uri="{FF2B5EF4-FFF2-40B4-BE49-F238E27FC236}">
                      <a16:creationId xmlns:a16="http://schemas.microsoft.com/office/drawing/2014/main" id="{B407072B-5CEE-44DD-8AD7-A4384E8C7485}"/>
                    </a:ext>
                  </a:extLst>
                </p:cNvPr>
                <p:cNvPicPr/>
                <p:nvPr/>
              </p:nvPicPr>
              <p:blipFill>
                <a:blip r:embed="rId33"/>
                <a:stretch>
                  <a:fillRect/>
                </a:stretch>
              </p:blipFill>
              <p:spPr>
                <a:xfrm>
                  <a:off x="3800661" y="5337838"/>
                  <a:ext cx="1668600" cy="943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잉크 20">
                  <a:extLst>
                    <a:ext uri="{FF2B5EF4-FFF2-40B4-BE49-F238E27FC236}">
                      <a16:creationId xmlns:a16="http://schemas.microsoft.com/office/drawing/2014/main" id="{6AF25C45-744D-42BF-8098-EC43C3E13DE9}"/>
                    </a:ext>
                  </a:extLst>
                </p14:cNvPr>
                <p14:cNvContentPartPr/>
                <p14:nvPr/>
              </p14:nvContentPartPr>
              <p14:xfrm>
                <a:off x="5286741" y="5027878"/>
                <a:ext cx="891000" cy="900000"/>
              </p14:xfrm>
            </p:contentPart>
          </mc:Choice>
          <mc:Fallback>
            <p:pic>
              <p:nvPicPr>
                <p:cNvPr id="21" name="잉크 20">
                  <a:extLst>
                    <a:ext uri="{FF2B5EF4-FFF2-40B4-BE49-F238E27FC236}">
                      <a16:creationId xmlns:a16="http://schemas.microsoft.com/office/drawing/2014/main" id="{6AF25C45-744D-42BF-8098-EC43C3E13DE9}"/>
                    </a:ext>
                  </a:extLst>
                </p:cNvPr>
                <p:cNvPicPr/>
                <p:nvPr/>
              </p:nvPicPr>
              <p:blipFill>
                <a:blip r:embed="rId35"/>
                <a:stretch>
                  <a:fillRect/>
                </a:stretch>
              </p:blipFill>
              <p:spPr>
                <a:xfrm>
                  <a:off x="5268741" y="5010238"/>
                  <a:ext cx="926640" cy="935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잉크 21">
                  <a:extLst>
                    <a:ext uri="{FF2B5EF4-FFF2-40B4-BE49-F238E27FC236}">
                      <a16:creationId xmlns:a16="http://schemas.microsoft.com/office/drawing/2014/main" id="{1DDC8339-C10C-4C3C-8D3C-CC1207547432}"/>
                    </a:ext>
                  </a:extLst>
                </p14:cNvPr>
                <p14:cNvContentPartPr/>
                <p14:nvPr/>
              </p14:nvContentPartPr>
              <p14:xfrm>
                <a:off x="6085221" y="5003758"/>
                <a:ext cx="389160" cy="213120"/>
              </p14:xfrm>
            </p:contentPart>
          </mc:Choice>
          <mc:Fallback>
            <p:pic>
              <p:nvPicPr>
                <p:cNvPr id="22" name="잉크 21">
                  <a:extLst>
                    <a:ext uri="{FF2B5EF4-FFF2-40B4-BE49-F238E27FC236}">
                      <a16:creationId xmlns:a16="http://schemas.microsoft.com/office/drawing/2014/main" id="{1DDC8339-C10C-4C3C-8D3C-CC1207547432}"/>
                    </a:ext>
                  </a:extLst>
                </p:cNvPr>
                <p:cNvPicPr/>
                <p:nvPr/>
              </p:nvPicPr>
              <p:blipFill>
                <a:blip r:embed="rId37"/>
                <a:stretch>
                  <a:fillRect/>
                </a:stretch>
              </p:blipFill>
              <p:spPr>
                <a:xfrm>
                  <a:off x="6067581" y="4985758"/>
                  <a:ext cx="424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잉크 23">
                  <a:extLst>
                    <a:ext uri="{FF2B5EF4-FFF2-40B4-BE49-F238E27FC236}">
                      <a16:creationId xmlns:a16="http://schemas.microsoft.com/office/drawing/2014/main" id="{0567E080-4314-4B8F-95C8-885C47F79628}"/>
                    </a:ext>
                  </a:extLst>
                </p14:cNvPr>
                <p14:cNvContentPartPr/>
                <p14:nvPr/>
              </p14:nvContentPartPr>
              <p14:xfrm>
                <a:off x="5958141" y="4984318"/>
                <a:ext cx="475560" cy="290160"/>
              </p14:xfrm>
            </p:contentPart>
          </mc:Choice>
          <mc:Fallback>
            <p:pic>
              <p:nvPicPr>
                <p:cNvPr id="24" name="잉크 23">
                  <a:extLst>
                    <a:ext uri="{FF2B5EF4-FFF2-40B4-BE49-F238E27FC236}">
                      <a16:creationId xmlns:a16="http://schemas.microsoft.com/office/drawing/2014/main" id="{0567E080-4314-4B8F-95C8-885C47F79628}"/>
                    </a:ext>
                  </a:extLst>
                </p:cNvPr>
                <p:cNvPicPr/>
                <p:nvPr/>
              </p:nvPicPr>
              <p:blipFill>
                <a:blip r:embed="rId39"/>
                <a:stretch>
                  <a:fillRect/>
                </a:stretch>
              </p:blipFill>
              <p:spPr>
                <a:xfrm>
                  <a:off x="5940141" y="4966678"/>
                  <a:ext cx="5112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잉크 24">
                  <a:extLst>
                    <a:ext uri="{FF2B5EF4-FFF2-40B4-BE49-F238E27FC236}">
                      <a16:creationId xmlns:a16="http://schemas.microsoft.com/office/drawing/2014/main" id="{B1289BF2-4437-4393-AB15-71AEF60A7D3F}"/>
                    </a:ext>
                  </a:extLst>
                </p14:cNvPr>
                <p14:cNvContentPartPr/>
                <p14:nvPr/>
              </p14:nvContentPartPr>
              <p14:xfrm>
                <a:off x="5895501" y="6262678"/>
                <a:ext cx="2707920" cy="595080"/>
              </p14:xfrm>
            </p:contentPart>
          </mc:Choice>
          <mc:Fallback>
            <p:pic>
              <p:nvPicPr>
                <p:cNvPr id="25" name="잉크 24">
                  <a:extLst>
                    <a:ext uri="{FF2B5EF4-FFF2-40B4-BE49-F238E27FC236}">
                      <a16:creationId xmlns:a16="http://schemas.microsoft.com/office/drawing/2014/main" id="{B1289BF2-4437-4393-AB15-71AEF60A7D3F}"/>
                    </a:ext>
                  </a:extLst>
                </p:cNvPr>
                <p:cNvPicPr/>
                <p:nvPr/>
              </p:nvPicPr>
              <p:blipFill>
                <a:blip r:embed="rId41"/>
                <a:stretch>
                  <a:fillRect/>
                </a:stretch>
              </p:blipFill>
              <p:spPr>
                <a:xfrm>
                  <a:off x="5877861" y="6244678"/>
                  <a:ext cx="274356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잉크 26">
                  <a:extLst>
                    <a:ext uri="{FF2B5EF4-FFF2-40B4-BE49-F238E27FC236}">
                      <a16:creationId xmlns:a16="http://schemas.microsoft.com/office/drawing/2014/main" id="{DED509DF-5F6B-40B6-90B3-5936BD7762AD}"/>
                    </a:ext>
                  </a:extLst>
                </p14:cNvPr>
                <p14:cNvContentPartPr/>
                <p14:nvPr/>
              </p14:nvContentPartPr>
              <p14:xfrm>
                <a:off x="5329941" y="4969918"/>
                <a:ext cx="1008360" cy="987840"/>
              </p14:xfrm>
            </p:contentPart>
          </mc:Choice>
          <mc:Fallback>
            <p:pic>
              <p:nvPicPr>
                <p:cNvPr id="27" name="잉크 26">
                  <a:extLst>
                    <a:ext uri="{FF2B5EF4-FFF2-40B4-BE49-F238E27FC236}">
                      <a16:creationId xmlns:a16="http://schemas.microsoft.com/office/drawing/2014/main" id="{DED509DF-5F6B-40B6-90B3-5936BD7762AD}"/>
                    </a:ext>
                  </a:extLst>
                </p:cNvPr>
                <p:cNvPicPr/>
                <p:nvPr/>
              </p:nvPicPr>
              <p:blipFill>
                <a:blip r:embed="rId43"/>
                <a:stretch>
                  <a:fillRect/>
                </a:stretch>
              </p:blipFill>
              <p:spPr>
                <a:xfrm>
                  <a:off x="5312301" y="4951918"/>
                  <a:ext cx="1044000" cy="1023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잉크 28">
                  <a:extLst>
                    <a:ext uri="{FF2B5EF4-FFF2-40B4-BE49-F238E27FC236}">
                      <a16:creationId xmlns:a16="http://schemas.microsoft.com/office/drawing/2014/main" id="{FB55C8F9-3A48-4033-B5C3-95614B3C5BA6}"/>
                    </a:ext>
                  </a:extLst>
                </p14:cNvPr>
                <p14:cNvContentPartPr/>
                <p14:nvPr/>
              </p14:nvContentPartPr>
              <p14:xfrm>
                <a:off x="6877941" y="5152078"/>
                <a:ext cx="287280" cy="745560"/>
              </p14:xfrm>
            </p:contentPart>
          </mc:Choice>
          <mc:Fallback>
            <p:pic>
              <p:nvPicPr>
                <p:cNvPr id="29" name="잉크 28">
                  <a:extLst>
                    <a:ext uri="{FF2B5EF4-FFF2-40B4-BE49-F238E27FC236}">
                      <a16:creationId xmlns:a16="http://schemas.microsoft.com/office/drawing/2014/main" id="{FB55C8F9-3A48-4033-B5C3-95614B3C5BA6}"/>
                    </a:ext>
                  </a:extLst>
                </p:cNvPr>
                <p:cNvPicPr/>
                <p:nvPr/>
              </p:nvPicPr>
              <p:blipFill>
                <a:blip r:embed="rId45"/>
                <a:stretch>
                  <a:fillRect/>
                </a:stretch>
              </p:blipFill>
              <p:spPr>
                <a:xfrm>
                  <a:off x="6859941" y="5134078"/>
                  <a:ext cx="322920" cy="781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잉크 30">
                  <a:extLst>
                    <a:ext uri="{FF2B5EF4-FFF2-40B4-BE49-F238E27FC236}">
                      <a16:creationId xmlns:a16="http://schemas.microsoft.com/office/drawing/2014/main" id="{1A086105-549F-45F2-9AF2-49ED399AD689}"/>
                    </a:ext>
                  </a:extLst>
                </p14:cNvPr>
                <p14:cNvContentPartPr/>
                <p14:nvPr/>
              </p14:nvContentPartPr>
              <p14:xfrm>
                <a:off x="7365381" y="5373478"/>
                <a:ext cx="46440" cy="150480"/>
              </p14:xfrm>
            </p:contentPart>
          </mc:Choice>
          <mc:Fallback>
            <p:pic>
              <p:nvPicPr>
                <p:cNvPr id="31" name="잉크 30">
                  <a:extLst>
                    <a:ext uri="{FF2B5EF4-FFF2-40B4-BE49-F238E27FC236}">
                      <a16:creationId xmlns:a16="http://schemas.microsoft.com/office/drawing/2014/main" id="{1A086105-549F-45F2-9AF2-49ED399AD689}"/>
                    </a:ext>
                  </a:extLst>
                </p:cNvPr>
                <p:cNvPicPr/>
                <p:nvPr/>
              </p:nvPicPr>
              <p:blipFill>
                <a:blip r:embed="rId47"/>
                <a:stretch>
                  <a:fillRect/>
                </a:stretch>
              </p:blipFill>
              <p:spPr>
                <a:xfrm>
                  <a:off x="7347381" y="5355478"/>
                  <a:ext cx="82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잉크 31">
                  <a:extLst>
                    <a:ext uri="{FF2B5EF4-FFF2-40B4-BE49-F238E27FC236}">
                      <a16:creationId xmlns:a16="http://schemas.microsoft.com/office/drawing/2014/main" id="{7D14CC92-7DA9-43D9-A5BC-EC3B027B4F91}"/>
                    </a:ext>
                  </a:extLst>
                </p14:cNvPr>
                <p14:cNvContentPartPr/>
                <p14:nvPr/>
              </p14:nvContentPartPr>
              <p14:xfrm>
                <a:off x="7406781" y="5424238"/>
                <a:ext cx="119880" cy="107640"/>
              </p14:xfrm>
            </p:contentPart>
          </mc:Choice>
          <mc:Fallback>
            <p:pic>
              <p:nvPicPr>
                <p:cNvPr id="32" name="잉크 31">
                  <a:extLst>
                    <a:ext uri="{FF2B5EF4-FFF2-40B4-BE49-F238E27FC236}">
                      <a16:creationId xmlns:a16="http://schemas.microsoft.com/office/drawing/2014/main" id="{7D14CC92-7DA9-43D9-A5BC-EC3B027B4F91}"/>
                    </a:ext>
                  </a:extLst>
                </p:cNvPr>
                <p:cNvPicPr/>
                <p:nvPr/>
              </p:nvPicPr>
              <p:blipFill>
                <a:blip r:embed="rId49"/>
                <a:stretch>
                  <a:fillRect/>
                </a:stretch>
              </p:blipFill>
              <p:spPr>
                <a:xfrm>
                  <a:off x="7389141" y="5406238"/>
                  <a:ext cx="155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잉크 32">
                  <a:extLst>
                    <a:ext uri="{FF2B5EF4-FFF2-40B4-BE49-F238E27FC236}">
                      <a16:creationId xmlns:a16="http://schemas.microsoft.com/office/drawing/2014/main" id="{7DFFC66F-C0DF-4F8E-9FFC-8A3D8C32B360}"/>
                    </a:ext>
                  </a:extLst>
                </p14:cNvPr>
                <p14:cNvContentPartPr/>
                <p14:nvPr/>
              </p14:nvContentPartPr>
              <p14:xfrm>
                <a:off x="7333341" y="5580838"/>
                <a:ext cx="247320" cy="130320"/>
              </p14:xfrm>
            </p:contentPart>
          </mc:Choice>
          <mc:Fallback>
            <p:pic>
              <p:nvPicPr>
                <p:cNvPr id="33" name="잉크 32">
                  <a:extLst>
                    <a:ext uri="{FF2B5EF4-FFF2-40B4-BE49-F238E27FC236}">
                      <a16:creationId xmlns:a16="http://schemas.microsoft.com/office/drawing/2014/main" id="{7DFFC66F-C0DF-4F8E-9FFC-8A3D8C32B360}"/>
                    </a:ext>
                  </a:extLst>
                </p:cNvPr>
                <p:cNvPicPr/>
                <p:nvPr/>
              </p:nvPicPr>
              <p:blipFill>
                <a:blip r:embed="rId51"/>
                <a:stretch>
                  <a:fillRect/>
                </a:stretch>
              </p:blipFill>
              <p:spPr>
                <a:xfrm>
                  <a:off x="7315701" y="5562838"/>
                  <a:ext cx="282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잉크 33">
                  <a:extLst>
                    <a:ext uri="{FF2B5EF4-FFF2-40B4-BE49-F238E27FC236}">
                      <a16:creationId xmlns:a16="http://schemas.microsoft.com/office/drawing/2014/main" id="{32B62E6C-AA86-4F08-8CCD-BD7BE70A411C}"/>
                    </a:ext>
                  </a:extLst>
                </p14:cNvPr>
                <p14:cNvContentPartPr/>
                <p14:nvPr/>
              </p14:nvContentPartPr>
              <p14:xfrm>
                <a:off x="7533501" y="5386438"/>
                <a:ext cx="230040" cy="262080"/>
              </p14:xfrm>
            </p:contentPart>
          </mc:Choice>
          <mc:Fallback>
            <p:pic>
              <p:nvPicPr>
                <p:cNvPr id="34" name="잉크 33">
                  <a:extLst>
                    <a:ext uri="{FF2B5EF4-FFF2-40B4-BE49-F238E27FC236}">
                      <a16:creationId xmlns:a16="http://schemas.microsoft.com/office/drawing/2014/main" id="{32B62E6C-AA86-4F08-8CCD-BD7BE70A411C}"/>
                    </a:ext>
                  </a:extLst>
                </p:cNvPr>
                <p:cNvPicPr/>
                <p:nvPr/>
              </p:nvPicPr>
              <p:blipFill>
                <a:blip r:embed="rId53"/>
                <a:stretch>
                  <a:fillRect/>
                </a:stretch>
              </p:blipFill>
              <p:spPr>
                <a:xfrm>
                  <a:off x="7515861" y="5368438"/>
                  <a:ext cx="2656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잉크 34">
                  <a:extLst>
                    <a:ext uri="{FF2B5EF4-FFF2-40B4-BE49-F238E27FC236}">
                      <a16:creationId xmlns:a16="http://schemas.microsoft.com/office/drawing/2014/main" id="{93449B7C-D1DC-498B-915A-500E63C02A95}"/>
                    </a:ext>
                  </a:extLst>
                </p14:cNvPr>
                <p14:cNvContentPartPr/>
                <p14:nvPr/>
              </p14:nvContentPartPr>
              <p14:xfrm>
                <a:off x="7082781" y="5265478"/>
                <a:ext cx="711720" cy="631440"/>
              </p14:xfrm>
            </p:contentPart>
          </mc:Choice>
          <mc:Fallback>
            <p:pic>
              <p:nvPicPr>
                <p:cNvPr id="35" name="잉크 34">
                  <a:extLst>
                    <a:ext uri="{FF2B5EF4-FFF2-40B4-BE49-F238E27FC236}">
                      <a16:creationId xmlns:a16="http://schemas.microsoft.com/office/drawing/2014/main" id="{93449B7C-D1DC-498B-915A-500E63C02A95}"/>
                    </a:ext>
                  </a:extLst>
                </p:cNvPr>
                <p:cNvPicPr/>
                <p:nvPr/>
              </p:nvPicPr>
              <p:blipFill>
                <a:blip r:embed="rId55"/>
                <a:stretch>
                  <a:fillRect/>
                </a:stretch>
              </p:blipFill>
              <p:spPr>
                <a:xfrm>
                  <a:off x="7064781" y="5247838"/>
                  <a:ext cx="747360" cy="667080"/>
                </a:xfrm>
                <a:prstGeom prst="rect">
                  <a:avLst/>
                </a:prstGeom>
              </p:spPr>
            </p:pic>
          </mc:Fallback>
        </mc:AlternateContent>
      </p:grpSp>
      <p:grpSp>
        <p:nvGrpSpPr>
          <p:cNvPr id="44" name="그룹 43">
            <a:extLst>
              <a:ext uri="{FF2B5EF4-FFF2-40B4-BE49-F238E27FC236}">
                <a16:creationId xmlns:a16="http://schemas.microsoft.com/office/drawing/2014/main" id="{BB171C14-3235-4E24-A586-9804428DB34E}"/>
              </a:ext>
            </a:extLst>
          </p:cNvPr>
          <p:cNvGrpSpPr/>
          <p:nvPr/>
        </p:nvGrpSpPr>
        <p:grpSpPr>
          <a:xfrm>
            <a:off x="1618341" y="6002758"/>
            <a:ext cx="968760" cy="780120"/>
            <a:chOff x="1618341" y="6002758"/>
            <a:chExt cx="968760" cy="780120"/>
          </a:xfrm>
        </p:grpSpPr>
        <mc:AlternateContent xmlns:mc="http://schemas.openxmlformats.org/markup-compatibility/2006">
          <mc:Choice xmlns:p14="http://schemas.microsoft.com/office/powerpoint/2010/main" Requires="p14">
            <p:contentPart p14:bwMode="auto" r:id="rId56">
              <p14:nvContentPartPr>
                <p14:cNvPr id="37" name="잉크 36">
                  <a:extLst>
                    <a:ext uri="{FF2B5EF4-FFF2-40B4-BE49-F238E27FC236}">
                      <a16:creationId xmlns:a16="http://schemas.microsoft.com/office/drawing/2014/main" id="{95C11380-C5D7-4035-8FCD-F19096B59EB5}"/>
                    </a:ext>
                  </a:extLst>
                </p14:cNvPr>
                <p14:cNvContentPartPr/>
                <p14:nvPr/>
              </p14:nvContentPartPr>
              <p14:xfrm>
                <a:off x="1695381" y="6255118"/>
                <a:ext cx="159120" cy="97920"/>
              </p14:xfrm>
            </p:contentPart>
          </mc:Choice>
          <mc:Fallback>
            <p:pic>
              <p:nvPicPr>
                <p:cNvPr id="37" name="잉크 36">
                  <a:extLst>
                    <a:ext uri="{FF2B5EF4-FFF2-40B4-BE49-F238E27FC236}">
                      <a16:creationId xmlns:a16="http://schemas.microsoft.com/office/drawing/2014/main" id="{95C11380-C5D7-4035-8FCD-F19096B59EB5}"/>
                    </a:ext>
                  </a:extLst>
                </p:cNvPr>
                <p:cNvPicPr/>
                <p:nvPr/>
              </p:nvPicPr>
              <p:blipFill>
                <a:blip r:embed="rId57"/>
                <a:stretch>
                  <a:fillRect/>
                </a:stretch>
              </p:blipFill>
              <p:spPr>
                <a:xfrm>
                  <a:off x="1677741" y="6237118"/>
                  <a:ext cx="194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잉크 37">
                  <a:extLst>
                    <a:ext uri="{FF2B5EF4-FFF2-40B4-BE49-F238E27FC236}">
                      <a16:creationId xmlns:a16="http://schemas.microsoft.com/office/drawing/2014/main" id="{D8B6D91D-89A1-4277-973C-56FD56489984}"/>
                    </a:ext>
                  </a:extLst>
                </p14:cNvPr>
                <p14:cNvContentPartPr/>
                <p14:nvPr/>
              </p14:nvContentPartPr>
              <p14:xfrm>
                <a:off x="1706181" y="6404158"/>
                <a:ext cx="143640" cy="195480"/>
              </p14:xfrm>
            </p:contentPart>
          </mc:Choice>
          <mc:Fallback>
            <p:pic>
              <p:nvPicPr>
                <p:cNvPr id="38" name="잉크 37">
                  <a:extLst>
                    <a:ext uri="{FF2B5EF4-FFF2-40B4-BE49-F238E27FC236}">
                      <a16:creationId xmlns:a16="http://schemas.microsoft.com/office/drawing/2014/main" id="{D8B6D91D-89A1-4277-973C-56FD56489984}"/>
                    </a:ext>
                  </a:extLst>
                </p:cNvPr>
                <p:cNvPicPr/>
                <p:nvPr/>
              </p:nvPicPr>
              <p:blipFill>
                <a:blip r:embed="rId59"/>
                <a:stretch>
                  <a:fillRect/>
                </a:stretch>
              </p:blipFill>
              <p:spPr>
                <a:xfrm>
                  <a:off x="1688181" y="6386158"/>
                  <a:ext cx="179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잉크 38">
                  <a:extLst>
                    <a:ext uri="{FF2B5EF4-FFF2-40B4-BE49-F238E27FC236}">
                      <a16:creationId xmlns:a16="http://schemas.microsoft.com/office/drawing/2014/main" id="{5F9CF868-ECC0-4FF8-BCCF-9CDE09655BD9}"/>
                    </a:ext>
                  </a:extLst>
                </p14:cNvPr>
                <p14:cNvContentPartPr/>
                <p14:nvPr/>
              </p14:nvContentPartPr>
              <p14:xfrm>
                <a:off x="1905261" y="6457798"/>
                <a:ext cx="159120" cy="199800"/>
              </p14:xfrm>
            </p:contentPart>
          </mc:Choice>
          <mc:Fallback>
            <p:pic>
              <p:nvPicPr>
                <p:cNvPr id="39" name="잉크 38">
                  <a:extLst>
                    <a:ext uri="{FF2B5EF4-FFF2-40B4-BE49-F238E27FC236}">
                      <a16:creationId xmlns:a16="http://schemas.microsoft.com/office/drawing/2014/main" id="{5F9CF868-ECC0-4FF8-BCCF-9CDE09655BD9}"/>
                    </a:ext>
                  </a:extLst>
                </p:cNvPr>
                <p:cNvPicPr/>
                <p:nvPr/>
              </p:nvPicPr>
              <p:blipFill>
                <a:blip r:embed="rId61"/>
                <a:stretch>
                  <a:fillRect/>
                </a:stretch>
              </p:blipFill>
              <p:spPr>
                <a:xfrm>
                  <a:off x="1887261" y="6440158"/>
                  <a:ext cx="194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잉크 39">
                  <a:extLst>
                    <a:ext uri="{FF2B5EF4-FFF2-40B4-BE49-F238E27FC236}">
                      <a16:creationId xmlns:a16="http://schemas.microsoft.com/office/drawing/2014/main" id="{B97D7308-6B56-4A9B-BA4E-CA3E949FAF7B}"/>
                    </a:ext>
                  </a:extLst>
                </p14:cNvPr>
                <p14:cNvContentPartPr/>
                <p14:nvPr/>
              </p14:nvContentPartPr>
              <p14:xfrm>
                <a:off x="2062221" y="6369238"/>
                <a:ext cx="35280" cy="273240"/>
              </p14:xfrm>
            </p:contentPart>
          </mc:Choice>
          <mc:Fallback>
            <p:pic>
              <p:nvPicPr>
                <p:cNvPr id="40" name="잉크 39">
                  <a:extLst>
                    <a:ext uri="{FF2B5EF4-FFF2-40B4-BE49-F238E27FC236}">
                      <a16:creationId xmlns:a16="http://schemas.microsoft.com/office/drawing/2014/main" id="{B97D7308-6B56-4A9B-BA4E-CA3E949FAF7B}"/>
                    </a:ext>
                  </a:extLst>
                </p:cNvPr>
                <p:cNvPicPr/>
                <p:nvPr/>
              </p:nvPicPr>
              <p:blipFill>
                <a:blip r:embed="rId63"/>
                <a:stretch>
                  <a:fillRect/>
                </a:stretch>
              </p:blipFill>
              <p:spPr>
                <a:xfrm>
                  <a:off x="2044581" y="6351238"/>
                  <a:ext cx="709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잉크 40">
                  <a:extLst>
                    <a:ext uri="{FF2B5EF4-FFF2-40B4-BE49-F238E27FC236}">
                      <a16:creationId xmlns:a16="http://schemas.microsoft.com/office/drawing/2014/main" id="{311C4949-3071-40ED-903C-82AB24857E81}"/>
                    </a:ext>
                  </a:extLst>
                </p14:cNvPr>
                <p14:cNvContentPartPr/>
                <p14:nvPr/>
              </p14:nvContentPartPr>
              <p14:xfrm>
                <a:off x="2223141" y="6306958"/>
                <a:ext cx="141480" cy="168480"/>
              </p14:xfrm>
            </p:contentPart>
          </mc:Choice>
          <mc:Fallback>
            <p:pic>
              <p:nvPicPr>
                <p:cNvPr id="41" name="잉크 40">
                  <a:extLst>
                    <a:ext uri="{FF2B5EF4-FFF2-40B4-BE49-F238E27FC236}">
                      <a16:creationId xmlns:a16="http://schemas.microsoft.com/office/drawing/2014/main" id="{311C4949-3071-40ED-903C-82AB24857E81}"/>
                    </a:ext>
                  </a:extLst>
                </p:cNvPr>
                <p:cNvPicPr/>
                <p:nvPr/>
              </p:nvPicPr>
              <p:blipFill>
                <a:blip r:embed="rId65"/>
                <a:stretch>
                  <a:fillRect/>
                </a:stretch>
              </p:blipFill>
              <p:spPr>
                <a:xfrm>
                  <a:off x="2205141" y="6288958"/>
                  <a:ext cx="177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잉크 41">
                  <a:extLst>
                    <a:ext uri="{FF2B5EF4-FFF2-40B4-BE49-F238E27FC236}">
                      <a16:creationId xmlns:a16="http://schemas.microsoft.com/office/drawing/2014/main" id="{AE468389-5AC7-40F8-9146-F3632FF7930C}"/>
                    </a:ext>
                  </a:extLst>
                </p14:cNvPr>
                <p14:cNvContentPartPr/>
                <p14:nvPr/>
              </p14:nvContentPartPr>
              <p14:xfrm>
                <a:off x="2281101" y="6446638"/>
                <a:ext cx="129960" cy="84960"/>
              </p14:xfrm>
            </p:contentPart>
          </mc:Choice>
          <mc:Fallback>
            <p:pic>
              <p:nvPicPr>
                <p:cNvPr id="42" name="잉크 41">
                  <a:extLst>
                    <a:ext uri="{FF2B5EF4-FFF2-40B4-BE49-F238E27FC236}">
                      <a16:creationId xmlns:a16="http://schemas.microsoft.com/office/drawing/2014/main" id="{AE468389-5AC7-40F8-9146-F3632FF7930C}"/>
                    </a:ext>
                  </a:extLst>
                </p:cNvPr>
                <p:cNvPicPr/>
                <p:nvPr/>
              </p:nvPicPr>
              <p:blipFill>
                <a:blip r:embed="rId67"/>
                <a:stretch>
                  <a:fillRect/>
                </a:stretch>
              </p:blipFill>
              <p:spPr>
                <a:xfrm>
                  <a:off x="2263101" y="6428998"/>
                  <a:ext cx="165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잉크 42">
                  <a:extLst>
                    <a:ext uri="{FF2B5EF4-FFF2-40B4-BE49-F238E27FC236}">
                      <a16:creationId xmlns:a16="http://schemas.microsoft.com/office/drawing/2014/main" id="{1631F804-34BC-4339-B5C8-C7FE7DD321D0}"/>
                    </a:ext>
                  </a:extLst>
                </p14:cNvPr>
                <p14:cNvContentPartPr/>
                <p14:nvPr/>
              </p14:nvContentPartPr>
              <p14:xfrm>
                <a:off x="1618341" y="6002758"/>
                <a:ext cx="968760" cy="780120"/>
              </p14:xfrm>
            </p:contentPart>
          </mc:Choice>
          <mc:Fallback>
            <p:pic>
              <p:nvPicPr>
                <p:cNvPr id="43" name="잉크 42">
                  <a:extLst>
                    <a:ext uri="{FF2B5EF4-FFF2-40B4-BE49-F238E27FC236}">
                      <a16:creationId xmlns:a16="http://schemas.microsoft.com/office/drawing/2014/main" id="{1631F804-34BC-4339-B5C8-C7FE7DD321D0}"/>
                    </a:ext>
                  </a:extLst>
                </p:cNvPr>
                <p:cNvPicPr/>
                <p:nvPr/>
              </p:nvPicPr>
              <p:blipFill>
                <a:blip r:embed="rId69"/>
                <a:stretch>
                  <a:fillRect/>
                </a:stretch>
              </p:blipFill>
              <p:spPr>
                <a:xfrm>
                  <a:off x="1600341" y="5984758"/>
                  <a:ext cx="1004400" cy="81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3" name="잉크 52">
                <a:extLst>
                  <a:ext uri="{FF2B5EF4-FFF2-40B4-BE49-F238E27FC236}">
                    <a16:creationId xmlns:a16="http://schemas.microsoft.com/office/drawing/2014/main" id="{9008DA15-03AA-4121-8283-1AFCE4AFC2CD}"/>
                  </a:ext>
                </a:extLst>
              </p14:cNvPr>
              <p14:cNvContentPartPr/>
              <p14:nvPr/>
            </p14:nvContentPartPr>
            <p14:xfrm>
              <a:off x="4880301" y="132958"/>
              <a:ext cx="976680" cy="885960"/>
            </p14:xfrm>
          </p:contentPart>
        </mc:Choice>
        <mc:Fallback>
          <p:pic>
            <p:nvPicPr>
              <p:cNvPr id="53" name="잉크 52">
                <a:extLst>
                  <a:ext uri="{FF2B5EF4-FFF2-40B4-BE49-F238E27FC236}">
                    <a16:creationId xmlns:a16="http://schemas.microsoft.com/office/drawing/2014/main" id="{9008DA15-03AA-4121-8283-1AFCE4AFC2CD}"/>
                  </a:ext>
                </a:extLst>
              </p:cNvPr>
              <p:cNvPicPr/>
              <p:nvPr/>
            </p:nvPicPr>
            <p:blipFill>
              <a:blip r:embed="rId71"/>
              <a:stretch>
                <a:fillRect/>
              </a:stretch>
            </p:blipFill>
            <p:spPr>
              <a:xfrm>
                <a:off x="4862301" y="114958"/>
                <a:ext cx="1012320" cy="921600"/>
              </a:xfrm>
              <a:prstGeom prst="rect">
                <a:avLst/>
              </a:prstGeom>
            </p:spPr>
          </p:pic>
        </mc:Fallback>
      </mc:AlternateContent>
      <p:grpSp>
        <p:nvGrpSpPr>
          <p:cNvPr id="56" name="그룹 55">
            <a:extLst>
              <a:ext uri="{FF2B5EF4-FFF2-40B4-BE49-F238E27FC236}">
                <a16:creationId xmlns:a16="http://schemas.microsoft.com/office/drawing/2014/main" id="{503943B5-FF72-430A-B60D-16B5F430C0FC}"/>
              </a:ext>
            </a:extLst>
          </p:cNvPr>
          <p:cNvGrpSpPr/>
          <p:nvPr/>
        </p:nvGrpSpPr>
        <p:grpSpPr>
          <a:xfrm>
            <a:off x="2997141" y="217558"/>
            <a:ext cx="3047400" cy="1035000"/>
            <a:chOff x="2997141" y="217558"/>
            <a:chExt cx="3047400" cy="1035000"/>
          </a:xfrm>
        </p:grpSpPr>
        <mc:AlternateContent xmlns:mc="http://schemas.openxmlformats.org/markup-compatibility/2006">
          <mc:Choice xmlns:p14="http://schemas.microsoft.com/office/powerpoint/2010/main" Requires="p14">
            <p:contentPart p14:bwMode="auto" r:id="rId72">
              <p14:nvContentPartPr>
                <p14:cNvPr id="45" name="잉크 44">
                  <a:extLst>
                    <a:ext uri="{FF2B5EF4-FFF2-40B4-BE49-F238E27FC236}">
                      <a16:creationId xmlns:a16="http://schemas.microsoft.com/office/drawing/2014/main" id="{97457E95-F1A6-440D-BBC6-0E4A87EA8E00}"/>
                    </a:ext>
                  </a:extLst>
                </p14:cNvPr>
                <p14:cNvContentPartPr/>
                <p14:nvPr/>
              </p14:nvContentPartPr>
              <p14:xfrm>
                <a:off x="2997141" y="274078"/>
                <a:ext cx="73440" cy="81000"/>
              </p14:xfrm>
            </p:contentPart>
          </mc:Choice>
          <mc:Fallback>
            <p:pic>
              <p:nvPicPr>
                <p:cNvPr id="45" name="잉크 44">
                  <a:extLst>
                    <a:ext uri="{FF2B5EF4-FFF2-40B4-BE49-F238E27FC236}">
                      <a16:creationId xmlns:a16="http://schemas.microsoft.com/office/drawing/2014/main" id="{97457E95-F1A6-440D-BBC6-0E4A87EA8E00}"/>
                    </a:ext>
                  </a:extLst>
                </p:cNvPr>
                <p:cNvPicPr/>
                <p:nvPr/>
              </p:nvPicPr>
              <p:blipFill>
                <a:blip r:embed="rId73"/>
                <a:stretch>
                  <a:fillRect/>
                </a:stretch>
              </p:blipFill>
              <p:spPr>
                <a:xfrm>
                  <a:off x="2979141" y="256078"/>
                  <a:ext cx="109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잉크 45">
                  <a:extLst>
                    <a:ext uri="{FF2B5EF4-FFF2-40B4-BE49-F238E27FC236}">
                      <a16:creationId xmlns:a16="http://schemas.microsoft.com/office/drawing/2014/main" id="{F9C212F6-AE4C-4384-9E78-9ABCAE25996C}"/>
                    </a:ext>
                  </a:extLst>
                </p14:cNvPr>
                <p14:cNvContentPartPr/>
                <p14:nvPr/>
              </p14:nvContentPartPr>
              <p14:xfrm>
                <a:off x="3017661" y="402598"/>
                <a:ext cx="263880" cy="330840"/>
              </p14:xfrm>
            </p:contentPart>
          </mc:Choice>
          <mc:Fallback>
            <p:pic>
              <p:nvPicPr>
                <p:cNvPr id="46" name="잉크 45">
                  <a:extLst>
                    <a:ext uri="{FF2B5EF4-FFF2-40B4-BE49-F238E27FC236}">
                      <a16:creationId xmlns:a16="http://schemas.microsoft.com/office/drawing/2014/main" id="{F9C212F6-AE4C-4384-9E78-9ABCAE25996C}"/>
                    </a:ext>
                  </a:extLst>
                </p:cNvPr>
                <p:cNvPicPr/>
                <p:nvPr/>
              </p:nvPicPr>
              <p:blipFill>
                <a:blip r:embed="rId75"/>
                <a:stretch>
                  <a:fillRect/>
                </a:stretch>
              </p:blipFill>
              <p:spPr>
                <a:xfrm>
                  <a:off x="2999661" y="384958"/>
                  <a:ext cx="299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잉크 46">
                  <a:extLst>
                    <a:ext uri="{FF2B5EF4-FFF2-40B4-BE49-F238E27FC236}">
                      <a16:creationId xmlns:a16="http://schemas.microsoft.com/office/drawing/2014/main" id="{B5C3ED09-222E-4A8E-B35A-13C9F8E361DF}"/>
                    </a:ext>
                  </a:extLst>
                </p14:cNvPr>
                <p14:cNvContentPartPr/>
                <p14:nvPr/>
              </p14:nvContentPartPr>
              <p14:xfrm>
                <a:off x="3254901" y="318358"/>
                <a:ext cx="207720" cy="70920"/>
              </p14:xfrm>
            </p:contentPart>
          </mc:Choice>
          <mc:Fallback>
            <p:pic>
              <p:nvPicPr>
                <p:cNvPr id="47" name="잉크 46">
                  <a:extLst>
                    <a:ext uri="{FF2B5EF4-FFF2-40B4-BE49-F238E27FC236}">
                      <a16:creationId xmlns:a16="http://schemas.microsoft.com/office/drawing/2014/main" id="{B5C3ED09-222E-4A8E-B35A-13C9F8E361DF}"/>
                    </a:ext>
                  </a:extLst>
                </p:cNvPr>
                <p:cNvPicPr/>
                <p:nvPr/>
              </p:nvPicPr>
              <p:blipFill>
                <a:blip r:embed="rId77"/>
                <a:stretch>
                  <a:fillRect/>
                </a:stretch>
              </p:blipFill>
              <p:spPr>
                <a:xfrm>
                  <a:off x="3237261" y="300718"/>
                  <a:ext cx="24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잉크 47">
                  <a:extLst>
                    <a:ext uri="{FF2B5EF4-FFF2-40B4-BE49-F238E27FC236}">
                      <a16:creationId xmlns:a16="http://schemas.microsoft.com/office/drawing/2014/main" id="{EDBC6837-4219-4BCA-AD46-624F659DFDDD}"/>
                    </a:ext>
                  </a:extLst>
                </p14:cNvPr>
                <p14:cNvContentPartPr/>
                <p14:nvPr/>
              </p14:nvContentPartPr>
              <p14:xfrm>
                <a:off x="3358941" y="217558"/>
                <a:ext cx="273600" cy="495720"/>
              </p14:xfrm>
            </p:contentPart>
          </mc:Choice>
          <mc:Fallback>
            <p:pic>
              <p:nvPicPr>
                <p:cNvPr id="48" name="잉크 47">
                  <a:extLst>
                    <a:ext uri="{FF2B5EF4-FFF2-40B4-BE49-F238E27FC236}">
                      <a16:creationId xmlns:a16="http://schemas.microsoft.com/office/drawing/2014/main" id="{EDBC6837-4219-4BCA-AD46-624F659DFDDD}"/>
                    </a:ext>
                  </a:extLst>
                </p:cNvPr>
                <p:cNvPicPr/>
                <p:nvPr/>
              </p:nvPicPr>
              <p:blipFill>
                <a:blip r:embed="rId79"/>
                <a:stretch>
                  <a:fillRect/>
                </a:stretch>
              </p:blipFill>
              <p:spPr>
                <a:xfrm>
                  <a:off x="3341301" y="199558"/>
                  <a:ext cx="30924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잉크 48">
                  <a:extLst>
                    <a:ext uri="{FF2B5EF4-FFF2-40B4-BE49-F238E27FC236}">
                      <a16:creationId xmlns:a16="http://schemas.microsoft.com/office/drawing/2014/main" id="{0A4626E5-748F-47C0-8711-DB43FA76D48E}"/>
                    </a:ext>
                  </a:extLst>
                </p14:cNvPr>
                <p14:cNvContentPartPr/>
                <p14:nvPr/>
              </p14:nvContentPartPr>
              <p14:xfrm>
                <a:off x="3945741" y="397918"/>
                <a:ext cx="413280" cy="254520"/>
              </p14:xfrm>
            </p:contentPart>
          </mc:Choice>
          <mc:Fallback>
            <p:pic>
              <p:nvPicPr>
                <p:cNvPr id="49" name="잉크 48">
                  <a:extLst>
                    <a:ext uri="{FF2B5EF4-FFF2-40B4-BE49-F238E27FC236}">
                      <a16:creationId xmlns:a16="http://schemas.microsoft.com/office/drawing/2014/main" id="{0A4626E5-748F-47C0-8711-DB43FA76D48E}"/>
                    </a:ext>
                  </a:extLst>
                </p:cNvPr>
                <p:cNvPicPr/>
                <p:nvPr/>
              </p:nvPicPr>
              <p:blipFill>
                <a:blip r:embed="rId81"/>
                <a:stretch>
                  <a:fillRect/>
                </a:stretch>
              </p:blipFill>
              <p:spPr>
                <a:xfrm>
                  <a:off x="3927741" y="380278"/>
                  <a:ext cx="448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잉크 50">
                  <a:extLst>
                    <a:ext uri="{FF2B5EF4-FFF2-40B4-BE49-F238E27FC236}">
                      <a16:creationId xmlns:a16="http://schemas.microsoft.com/office/drawing/2014/main" id="{E52A50AC-C566-4075-AF48-887573169000}"/>
                    </a:ext>
                  </a:extLst>
                </p14:cNvPr>
                <p14:cNvContentPartPr/>
                <p14:nvPr/>
              </p14:nvContentPartPr>
              <p14:xfrm>
                <a:off x="4873101" y="593038"/>
                <a:ext cx="886320" cy="182160"/>
              </p14:xfrm>
            </p:contentPart>
          </mc:Choice>
          <mc:Fallback>
            <p:pic>
              <p:nvPicPr>
                <p:cNvPr id="51" name="잉크 50">
                  <a:extLst>
                    <a:ext uri="{FF2B5EF4-FFF2-40B4-BE49-F238E27FC236}">
                      <a16:creationId xmlns:a16="http://schemas.microsoft.com/office/drawing/2014/main" id="{E52A50AC-C566-4075-AF48-887573169000}"/>
                    </a:ext>
                  </a:extLst>
                </p:cNvPr>
                <p:cNvPicPr/>
                <p:nvPr/>
              </p:nvPicPr>
              <p:blipFill>
                <a:blip r:embed="rId83"/>
                <a:stretch>
                  <a:fillRect/>
                </a:stretch>
              </p:blipFill>
              <p:spPr>
                <a:xfrm>
                  <a:off x="4855461" y="575398"/>
                  <a:ext cx="921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잉크 54">
                  <a:extLst>
                    <a:ext uri="{FF2B5EF4-FFF2-40B4-BE49-F238E27FC236}">
                      <a16:creationId xmlns:a16="http://schemas.microsoft.com/office/drawing/2014/main" id="{5F3BED37-1E26-4F7F-A104-086497E34392}"/>
                    </a:ext>
                  </a:extLst>
                </p14:cNvPr>
                <p14:cNvContentPartPr/>
                <p14:nvPr/>
              </p14:nvContentPartPr>
              <p14:xfrm>
                <a:off x="5125821" y="384238"/>
                <a:ext cx="918720" cy="868320"/>
              </p14:xfrm>
            </p:contentPart>
          </mc:Choice>
          <mc:Fallback>
            <p:pic>
              <p:nvPicPr>
                <p:cNvPr id="55" name="잉크 54">
                  <a:extLst>
                    <a:ext uri="{FF2B5EF4-FFF2-40B4-BE49-F238E27FC236}">
                      <a16:creationId xmlns:a16="http://schemas.microsoft.com/office/drawing/2014/main" id="{5F3BED37-1E26-4F7F-A104-086497E34392}"/>
                    </a:ext>
                  </a:extLst>
                </p:cNvPr>
                <p:cNvPicPr/>
                <p:nvPr/>
              </p:nvPicPr>
              <p:blipFill>
                <a:blip r:embed="rId85"/>
                <a:stretch>
                  <a:fillRect/>
                </a:stretch>
              </p:blipFill>
              <p:spPr>
                <a:xfrm>
                  <a:off x="5108181" y="366238"/>
                  <a:ext cx="954360" cy="903960"/>
                </a:xfrm>
                <a:prstGeom prst="rect">
                  <a:avLst/>
                </a:prstGeom>
              </p:spPr>
            </p:pic>
          </mc:Fallback>
        </mc:AlternateContent>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선포하는 자가 크게 외쳐 이르되 백성들과 나라들과 각 언어로 말하는 자들아 왕</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이 너희 무리에게 </a:t>
            </a:r>
            <a:r>
              <a:rPr lang="ko-KR" altLang="en-US" sz="2800" dirty="0" err="1">
                <a:latin typeface="휴먼옛체" pitchFamily="18" charset="-127"/>
                <a:ea typeface="휴먼옛체" pitchFamily="18" charset="-127"/>
              </a:rPr>
              <a:t>명하시나니</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4</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Then the herald loudly proclaimed, "This is what you are commanded to do, O peoples, nations and men of every </a:t>
            </a:r>
          </a:p>
          <a:p>
            <a:r>
              <a:rPr lang="en-US" altLang="ko-KR" sz="2800" dirty="0">
                <a:latin typeface="휴먼옛체" pitchFamily="18" charset="-127"/>
                <a:ea typeface="휴먼옛체" pitchFamily="18" charset="-127"/>
              </a:rPr>
              <a:t>language:</a:t>
            </a:r>
          </a:p>
        </p:txBody>
      </p:sp>
      <p:pic>
        <p:nvPicPr>
          <p:cNvPr id="9" name="그림 8">
            <a:extLst>
              <a:ext uri="{FF2B5EF4-FFF2-40B4-BE49-F238E27FC236}">
                <a16:creationId xmlns:a16="http://schemas.microsoft.com/office/drawing/2014/main" id="{286A39F9-3DA3-44A4-B6EE-9A2D8274BB9A}"/>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4788024" y="1930515"/>
            <a:ext cx="3897458" cy="2173189"/>
          </a:xfrm>
          <a:prstGeom prst="rect">
            <a:avLst/>
          </a:prstGeom>
        </p:spPr>
      </p:pic>
      <p:sp>
        <p:nvSpPr>
          <p:cNvPr id="2" name="TextBox 1">
            <a:extLst>
              <a:ext uri="{FF2B5EF4-FFF2-40B4-BE49-F238E27FC236}">
                <a16:creationId xmlns:a16="http://schemas.microsoft.com/office/drawing/2014/main" id="{20156AB1-6F44-4549-811A-2230D4B8C308}"/>
              </a:ext>
            </a:extLst>
          </p:cNvPr>
          <p:cNvSpPr txBox="1"/>
          <p:nvPr/>
        </p:nvSpPr>
        <p:spPr>
          <a:xfrm>
            <a:off x="6736752" y="6333940"/>
            <a:ext cx="2407247" cy="461665"/>
          </a:xfrm>
          <a:prstGeom prst="rect">
            <a:avLst/>
          </a:prstGeom>
          <a:noFill/>
        </p:spPr>
        <p:txBody>
          <a:bodyPr wrap="square" rtlCol="0">
            <a:spAutoFit/>
          </a:bodyPr>
          <a:lstStyle/>
          <a:p>
            <a:r>
              <a:rPr lang="ko-KR" altLang="en-US" sz="2400" dirty="0"/>
              <a:t>감당할 수 있나 </a:t>
            </a:r>
            <a:r>
              <a:rPr lang="en-US" altLang="ko-KR" sz="2400" dirty="0"/>
              <a:t>?</a:t>
            </a:r>
            <a:endParaRPr lang="ko-KR" altLang="en-US" sz="2400" dirty="0"/>
          </a:p>
        </p:txBody>
      </p:sp>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A9BAB8B8-6385-4A7C-BEEA-E20BD708278E}"/>
                  </a:ext>
                </a:extLst>
              </p14:cNvPr>
              <p14:cNvContentPartPr/>
              <p14:nvPr/>
            </p14:nvContentPartPr>
            <p14:xfrm>
              <a:off x="1511061" y="747478"/>
              <a:ext cx="1636920" cy="684720"/>
            </p14:xfrm>
          </p:contentPart>
        </mc:Choice>
        <mc:Fallback>
          <p:pic>
            <p:nvPicPr>
              <p:cNvPr id="3" name="잉크 2">
                <a:extLst>
                  <a:ext uri="{FF2B5EF4-FFF2-40B4-BE49-F238E27FC236}">
                    <a16:creationId xmlns:a16="http://schemas.microsoft.com/office/drawing/2014/main" id="{A9BAB8B8-6385-4A7C-BEEA-E20BD708278E}"/>
                  </a:ext>
                </a:extLst>
              </p:cNvPr>
              <p:cNvPicPr/>
              <p:nvPr/>
            </p:nvPicPr>
            <p:blipFill>
              <a:blip r:embed="rId5"/>
              <a:stretch>
                <a:fillRect/>
              </a:stretch>
            </p:blipFill>
            <p:spPr>
              <a:xfrm>
                <a:off x="1493061" y="729478"/>
                <a:ext cx="1672560" cy="720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잉크 3">
                <a:extLst>
                  <a:ext uri="{FF2B5EF4-FFF2-40B4-BE49-F238E27FC236}">
                    <a16:creationId xmlns:a16="http://schemas.microsoft.com/office/drawing/2014/main" id="{7D5FA3ED-9D77-43E0-86B0-014B8D2551C2}"/>
                  </a:ext>
                </a:extLst>
              </p14:cNvPr>
              <p14:cNvContentPartPr/>
              <p14:nvPr/>
            </p14:nvContentPartPr>
            <p14:xfrm>
              <a:off x="1660821" y="2102518"/>
              <a:ext cx="4673880" cy="147960"/>
            </p14:xfrm>
          </p:contentPart>
        </mc:Choice>
        <mc:Fallback>
          <p:pic>
            <p:nvPicPr>
              <p:cNvPr id="4" name="잉크 3">
                <a:extLst>
                  <a:ext uri="{FF2B5EF4-FFF2-40B4-BE49-F238E27FC236}">
                    <a16:creationId xmlns:a16="http://schemas.microsoft.com/office/drawing/2014/main" id="{7D5FA3ED-9D77-43E0-86B0-014B8D2551C2}"/>
                  </a:ext>
                </a:extLst>
              </p:cNvPr>
              <p:cNvPicPr/>
              <p:nvPr/>
            </p:nvPicPr>
            <p:blipFill>
              <a:blip r:embed="rId7"/>
              <a:stretch>
                <a:fillRect/>
              </a:stretch>
            </p:blipFill>
            <p:spPr>
              <a:xfrm>
                <a:off x="1643181" y="2084878"/>
                <a:ext cx="4709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잉크 19">
                <a:extLst>
                  <a:ext uri="{FF2B5EF4-FFF2-40B4-BE49-F238E27FC236}">
                    <a16:creationId xmlns:a16="http://schemas.microsoft.com/office/drawing/2014/main" id="{BBC5F514-678F-47E8-A87D-ACF0C049A432}"/>
                  </a:ext>
                </a:extLst>
              </p14:cNvPr>
              <p14:cNvContentPartPr/>
              <p14:nvPr/>
            </p14:nvContentPartPr>
            <p14:xfrm>
              <a:off x="1282821" y="3381958"/>
              <a:ext cx="2199600" cy="339120"/>
            </p14:xfrm>
          </p:contentPart>
        </mc:Choice>
        <mc:Fallback>
          <p:pic>
            <p:nvPicPr>
              <p:cNvPr id="20" name="잉크 19">
                <a:extLst>
                  <a:ext uri="{FF2B5EF4-FFF2-40B4-BE49-F238E27FC236}">
                    <a16:creationId xmlns:a16="http://schemas.microsoft.com/office/drawing/2014/main" id="{BBC5F514-678F-47E8-A87D-ACF0C049A432}"/>
                  </a:ext>
                </a:extLst>
              </p:cNvPr>
              <p:cNvPicPr/>
              <p:nvPr/>
            </p:nvPicPr>
            <p:blipFill>
              <a:blip r:embed="rId9"/>
              <a:stretch>
                <a:fillRect/>
              </a:stretch>
            </p:blipFill>
            <p:spPr>
              <a:xfrm>
                <a:off x="1265181" y="3363958"/>
                <a:ext cx="22352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잉크 21">
                <a:extLst>
                  <a:ext uri="{FF2B5EF4-FFF2-40B4-BE49-F238E27FC236}">
                    <a16:creationId xmlns:a16="http://schemas.microsoft.com/office/drawing/2014/main" id="{E34B4EE6-7987-425E-A11E-33C2DD05EAB5}"/>
                  </a:ext>
                </a:extLst>
              </p14:cNvPr>
              <p14:cNvContentPartPr/>
              <p14:nvPr/>
            </p14:nvContentPartPr>
            <p14:xfrm>
              <a:off x="6809901" y="2074438"/>
              <a:ext cx="17280" cy="19080"/>
            </p14:xfrm>
          </p:contentPart>
        </mc:Choice>
        <mc:Fallback>
          <p:pic>
            <p:nvPicPr>
              <p:cNvPr id="22" name="잉크 21">
                <a:extLst>
                  <a:ext uri="{FF2B5EF4-FFF2-40B4-BE49-F238E27FC236}">
                    <a16:creationId xmlns:a16="http://schemas.microsoft.com/office/drawing/2014/main" id="{E34B4EE6-7987-425E-A11E-33C2DD05EAB5}"/>
                  </a:ext>
                </a:extLst>
              </p:cNvPr>
              <p:cNvPicPr/>
              <p:nvPr/>
            </p:nvPicPr>
            <p:blipFill>
              <a:blip r:embed="rId11"/>
              <a:stretch>
                <a:fillRect/>
              </a:stretch>
            </p:blipFill>
            <p:spPr>
              <a:xfrm>
                <a:off x="6792261" y="2056438"/>
                <a:ext cx="52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잉크 45">
                <a:extLst>
                  <a:ext uri="{FF2B5EF4-FFF2-40B4-BE49-F238E27FC236}">
                    <a16:creationId xmlns:a16="http://schemas.microsoft.com/office/drawing/2014/main" id="{77554631-A9D4-419E-B77A-3EA5141B7EB5}"/>
                  </a:ext>
                </a:extLst>
              </p14:cNvPr>
              <p14:cNvContentPartPr/>
              <p14:nvPr/>
            </p14:nvContentPartPr>
            <p14:xfrm>
              <a:off x="4410501" y="5730958"/>
              <a:ext cx="230400" cy="74160"/>
            </p14:xfrm>
          </p:contentPart>
        </mc:Choice>
        <mc:Fallback>
          <p:pic>
            <p:nvPicPr>
              <p:cNvPr id="46" name="잉크 45">
                <a:extLst>
                  <a:ext uri="{FF2B5EF4-FFF2-40B4-BE49-F238E27FC236}">
                    <a16:creationId xmlns:a16="http://schemas.microsoft.com/office/drawing/2014/main" id="{77554631-A9D4-419E-B77A-3EA5141B7EB5}"/>
                  </a:ext>
                </a:extLst>
              </p:cNvPr>
              <p:cNvPicPr/>
              <p:nvPr/>
            </p:nvPicPr>
            <p:blipFill>
              <a:blip r:embed="rId13"/>
              <a:stretch>
                <a:fillRect/>
              </a:stretch>
            </p:blipFill>
            <p:spPr>
              <a:xfrm>
                <a:off x="4392501" y="5713318"/>
                <a:ext cx="266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 name="잉크 50">
                <a:extLst>
                  <a:ext uri="{FF2B5EF4-FFF2-40B4-BE49-F238E27FC236}">
                    <a16:creationId xmlns:a16="http://schemas.microsoft.com/office/drawing/2014/main" id="{B36E5999-2774-476F-8177-620243BCD2F6}"/>
                  </a:ext>
                </a:extLst>
              </p14:cNvPr>
              <p14:cNvContentPartPr/>
              <p14:nvPr/>
            </p14:nvContentPartPr>
            <p14:xfrm>
              <a:off x="5841141" y="2495278"/>
              <a:ext cx="840240" cy="934920"/>
            </p14:xfrm>
          </p:contentPart>
        </mc:Choice>
        <mc:Fallback>
          <p:pic>
            <p:nvPicPr>
              <p:cNvPr id="51" name="잉크 50">
                <a:extLst>
                  <a:ext uri="{FF2B5EF4-FFF2-40B4-BE49-F238E27FC236}">
                    <a16:creationId xmlns:a16="http://schemas.microsoft.com/office/drawing/2014/main" id="{B36E5999-2774-476F-8177-620243BCD2F6}"/>
                  </a:ext>
                </a:extLst>
              </p:cNvPr>
              <p:cNvPicPr/>
              <p:nvPr/>
            </p:nvPicPr>
            <p:blipFill>
              <a:blip r:embed="rId15"/>
              <a:stretch>
                <a:fillRect/>
              </a:stretch>
            </p:blipFill>
            <p:spPr>
              <a:xfrm>
                <a:off x="5823501" y="2477278"/>
                <a:ext cx="875880" cy="970560"/>
              </a:xfrm>
              <a:prstGeom prst="rect">
                <a:avLst/>
              </a:prstGeom>
            </p:spPr>
          </p:pic>
        </mc:Fallback>
      </mc:AlternateContent>
      <p:grpSp>
        <p:nvGrpSpPr>
          <p:cNvPr id="8193" name="그룹 8192">
            <a:extLst>
              <a:ext uri="{FF2B5EF4-FFF2-40B4-BE49-F238E27FC236}">
                <a16:creationId xmlns:a16="http://schemas.microsoft.com/office/drawing/2014/main" id="{06BEB68D-5CB0-40AB-9B9E-70A5BF0BF85A}"/>
              </a:ext>
            </a:extLst>
          </p:cNvPr>
          <p:cNvGrpSpPr/>
          <p:nvPr/>
        </p:nvGrpSpPr>
        <p:grpSpPr>
          <a:xfrm>
            <a:off x="4168941" y="5417038"/>
            <a:ext cx="1725120" cy="1347840"/>
            <a:chOff x="4168941" y="5417038"/>
            <a:chExt cx="1725120" cy="1347840"/>
          </a:xfrm>
        </p:grpSpPr>
        <mc:AlternateContent xmlns:mc="http://schemas.openxmlformats.org/markup-compatibility/2006">
          <mc:Choice xmlns:p14="http://schemas.microsoft.com/office/powerpoint/2010/main" Requires="p14">
            <p:contentPart p14:bwMode="auto" r:id="rId16">
              <p14:nvContentPartPr>
                <p14:cNvPr id="47" name="잉크 46">
                  <a:extLst>
                    <a:ext uri="{FF2B5EF4-FFF2-40B4-BE49-F238E27FC236}">
                      <a16:creationId xmlns:a16="http://schemas.microsoft.com/office/drawing/2014/main" id="{B88C9DD2-9E01-4B6C-977E-2BC1E294BCC8}"/>
                    </a:ext>
                  </a:extLst>
                </p14:cNvPr>
                <p14:cNvContentPartPr/>
                <p14:nvPr/>
              </p14:nvContentPartPr>
              <p14:xfrm>
                <a:off x="4441461" y="5715118"/>
                <a:ext cx="194760" cy="140400"/>
              </p14:xfrm>
            </p:contentPart>
          </mc:Choice>
          <mc:Fallback>
            <p:pic>
              <p:nvPicPr>
                <p:cNvPr id="47" name="잉크 46">
                  <a:extLst>
                    <a:ext uri="{FF2B5EF4-FFF2-40B4-BE49-F238E27FC236}">
                      <a16:creationId xmlns:a16="http://schemas.microsoft.com/office/drawing/2014/main" id="{B88C9DD2-9E01-4B6C-977E-2BC1E294BCC8}"/>
                    </a:ext>
                  </a:extLst>
                </p:cNvPr>
                <p:cNvPicPr/>
                <p:nvPr/>
              </p:nvPicPr>
              <p:blipFill>
                <a:blip r:embed="rId17"/>
                <a:stretch>
                  <a:fillRect/>
                </a:stretch>
              </p:blipFill>
              <p:spPr>
                <a:xfrm>
                  <a:off x="4423461" y="5697478"/>
                  <a:ext cx="230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8" name="잉크 47">
                  <a:extLst>
                    <a:ext uri="{FF2B5EF4-FFF2-40B4-BE49-F238E27FC236}">
                      <a16:creationId xmlns:a16="http://schemas.microsoft.com/office/drawing/2014/main" id="{E0EF5E34-3508-4271-821E-141F30171C47}"/>
                    </a:ext>
                  </a:extLst>
                </p14:cNvPr>
                <p14:cNvContentPartPr/>
                <p14:nvPr/>
              </p14:nvContentPartPr>
              <p14:xfrm>
                <a:off x="4672221" y="5602438"/>
                <a:ext cx="9000" cy="289080"/>
              </p14:xfrm>
            </p:contentPart>
          </mc:Choice>
          <mc:Fallback>
            <p:pic>
              <p:nvPicPr>
                <p:cNvPr id="48" name="잉크 47">
                  <a:extLst>
                    <a:ext uri="{FF2B5EF4-FFF2-40B4-BE49-F238E27FC236}">
                      <a16:creationId xmlns:a16="http://schemas.microsoft.com/office/drawing/2014/main" id="{E0EF5E34-3508-4271-821E-141F30171C47}"/>
                    </a:ext>
                  </a:extLst>
                </p:cNvPr>
                <p:cNvPicPr/>
                <p:nvPr/>
              </p:nvPicPr>
              <p:blipFill>
                <a:blip r:embed="rId19"/>
                <a:stretch>
                  <a:fillRect/>
                </a:stretch>
              </p:blipFill>
              <p:spPr>
                <a:xfrm>
                  <a:off x="4654581" y="5584798"/>
                  <a:ext cx="446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9" name="잉크 48">
                  <a:extLst>
                    <a:ext uri="{FF2B5EF4-FFF2-40B4-BE49-F238E27FC236}">
                      <a16:creationId xmlns:a16="http://schemas.microsoft.com/office/drawing/2014/main" id="{CA289D65-74A5-426C-B4CB-0EAFDAC1A38B}"/>
                    </a:ext>
                  </a:extLst>
                </p14:cNvPr>
                <p14:cNvContentPartPr/>
                <p14:nvPr/>
              </p14:nvContentPartPr>
              <p14:xfrm>
                <a:off x="4680501" y="5746078"/>
                <a:ext cx="70200" cy="45360"/>
              </p14:xfrm>
            </p:contentPart>
          </mc:Choice>
          <mc:Fallback>
            <p:pic>
              <p:nvPicPr>
                <p:cNvPr id="49" name="잉크 48">
                  <a:extLst>
                    <a:ext uri="{FF2B5EF4-FFF2-40B4-BE49-F238E27FC236}">
                      <a16:creationId xmlns:a16="http://schemas.microsoft.com/office/drawing/2014/main" id="{CA289D65-74A5-426C-B4CB-0EAFDAC1A38B}"/>
                    </a:ext>
                  </a:extLst>
                </p:cNvPr>
                <p:cNvPicPr/>
                <p:nvPr/>
              </p:nvPicPr>
              <p:blipFill>
                <a:blip r:embed="rId21"/>
                <a:stretch>
                  <a:fillRect/>
                </a:stretch>
              </p:blipFill>
              <p:spPr>
                <a:xfrm>
                  <a:off x="4662501" y="5728078"/>
                  <a:ext cx="105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0" name="잉크 49">
                  <a:extLst>
                    <a:ext uri="{FF2B5EF4-FFF2-40B4-BE49-F238E27FC236}">
                      <a16:creationId xmlns:a16="http://schemas.microsoft.com/office/drawing/2014/main" id="{0B010E06-CF4D-49BD-A09B-9F9AAFDBBE13}"/>
                    </a:ext>
                  </a:extLst>
                </p14:cNvPr>
                <p14:cNvContentPartPr/>
                <p14:nvPr/>
              </p14:nvContentPartPr>
              <p14:xfrm>
                <a:off x="4422741" y="5537638"/>
                <a:ext cx="415800" cy="539280"/>
              </p14:xfrm>
            </p:contentPart>
          </mc:Choice>
          <mc:Fallback>
            <p:pic>
              <p:nvPicPr>
                <p:cNvPr id="50" name="잉크 49">
                  <a:extLst>
                    <a:ext uri="{FF2B5EF4-FFF2-40B4-BE49-F238E27FC236}">
                      <a16:creationId xmlns:a16="http://schemas.microsoft.com/office/drawing/2014/main" id="{0B010E06-CF4D-49BD-A09B-9F9AAFDBBE13}"/>
                    </a:ext>
                  </a:extLst>
                </p:cNvPr>
                <p:cNvPicPr/>
                <p:nvPr/>
              </p:nvPicPr>
              <p:blipFill>
                <a:blip r:embed="rId23"/>
                <a:stretch>
                  <a:fillRect/>
                </a:stretch>
              </p:blipFill>
              <p:spPr>
                <a:xfrm>
                  <a:off x="4404741" y="5519638"/>
                  <a:ext cx="45144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4" name="잉크 53">
                  <a:extLst>
                    <a:ext uri="{FF2B5EF4-FFF2-40B4-BE49-F238E27FC236}">
                      <a16:creationId xmlns:a16="http://schemas.microsoft.com/office/drawing/2014/main" id="{0CDF2926-8043-4E87-831D-C7240560C8EB}"/>
                    </a:ext>
                  </a:extLst>
                </p14:cNvPr>
                <p14:cNvContentPartPr/>
                <p14:nvPr/>
              </p14:nvContentPartPr>
              <p14:xfrm>
                <a:off x="4208901" y="6356998"/>
                <a:ext cx="315720" cy="407880"/>
              </p14:xfrm>
            </p:contentPart>
          </mc:Choice>
          <mc:Fallback>
            <p:pic>
              <p:nvPicPr>
                <p:cNvPr id="54" name="잉크 53">
                  <a:extLst>
                    <a:ext uri="{FF2B5EF4-FFF2-40B4-BE49-F238E27FC236}">
                      <a16:creationId xmlns:a16="http://schemas.microsoft.com/office/drawing/2014/main" id="{0CDF2926-8043-4E87-831D-C7240560C8EB}"/>
                    </a:ext>
                  </a:extLst>
                </p:cNvPr>
                <p:cNvPicPr/>
                <p:nvPr/>
              </p:nvPicPr>
              <p:blipFill>
                <a:blip r:embed="rId25"/>
                <a:stretch>
                  <a:fillRect/>
                </a:stretch>
              </p:blipFill>
              <p:spPr>
                <a:xfrm>
                  <a:off x="4191261" y="6339358"/>
                  <a:ext cx="35136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 name="잉크 54">
                  <a:extLst>
                    <a:ext uri="{FF2B5EF4-FFF2-40B4-BE49-F238E27FC236}">
                      <a16:creationId xmlns:a16="http://schemas.microsoft.com/office/drawing/2014/main" id="{F21CD4DA-0C0B-491A-881E-19330CEF5FAF}"/>
                    </a:ext>
                  </a:extLst>
                </p14:cNvPr>
                <p14:cNvContentPartPr/>
                <p14:nvPr/>
              </p14:nvContentPartPr>
              <p14:xfrm>
                <a:off x="4570701" y="6336118"/>
                <a:ext cx="106560" cy="263880"/>
              </p14:xfrm>
            </p:contentPart>
          </mc:Choice>
          <mc:Fallback>
            <p:pic>
              <p:nvPicPr>
                <p:cNvPr id="55" name="잉크 54">
                  <a:extLst>
                    <a:ext uri="{FF2B5EF4-FFF2-40B4-BE49-F238E27FC236}">
                      <a16:creationId xmlns:a16="http://schemas.microsoft.com/office/drawing/2014/main" id="{F21CD4DA-0C0B-491A-881E-19330CEF5FAF}"/>
                    </a:ext>
                  </a:extLst>
                </p:cNvPr>
                <p:cNvPicPr/>
                <p:nvPr/>
              </p:nvPicPr>
              <p:blipFill>
                <a:blip r:embed="rId27"/>
                <a:stretch>
                  <a:fillRect/>
                </a:stretch>
              </p:blipFill>
              <p:spPr>
                <a:xfrm>
                  <a:off x="4552701" y="6318118"/>
                  <a:ext cx="1422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잉크 55">
                  <a:extLst>
                    <a:ext uri="{FF2B5EF4-FFF2-40B4-BE49-F238E27FC236}">
                      <a16:creationId xmlns:a16="http://schemas.microsoft.com/office/drawing/2014/main" id="{1B7C10F1-82D4-41BC-8F07-C3BCA59F2EAC}"/>
                    </a:ext>
                  </a:extLst>
                </p14:cNvPr>
                <p14:cNvContentPartPr/>
                <p14:nvPr/>
              </p14:nvContentPartPr>
              <p14:xfrm>
                <a:off x="4698141" y="6205438"/>
                <a:ext cx="171360" cy="340560"/>
              </p14:xfrm>
            </p:contentPart>
          </mc:Choice>
          <mc:Fallback>
            <p:pic>
              <p:nvPicPr>
                <p:cNvPr id="56" name="잉크 55">
                  <a:extLst>
                    <a:ext uri="{FF2B5EF4-FFF2-40B4-BE49-F238E27FC236}">
                      <a16:creationId xmlns:a16="http://schemas.microsoft.com/office/drawing/2014/main" id="{1B7C10F1-82D4-41BC-8F07-C3BCA59F2EAC}"/>
                    </a:ext>
                  </a:extLst>
                </p:cNvPr>
                <p:cNvPicPr/>
                <p:nvPr/>
              </p:nvPicPr>
              <p:blipFill>
                <a:blip r:embed="rId29"/>
                <a:stretch>
                  <a:fillRect/>
                </a:stretch>
              </p:blipFill>
              <p:spPr>
                <a:xfrm>
                  <a:off x="4680141" y="6187438"/>
                  <a:ext cx="2070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7" name="잉크 56">
                  <a:extLst>
                    <a:ext uri="{FF2B5EF4-FFF2-40B4-BE49-F238E27FC236}">
                      <a16:creationId xmlns:a16="http://schemas.microsoft.com/office/drawing/2014/main" id="{0138598C-05B3-4150-A432-F2E1ED63AB0B}"/>
                    </a:ext>
                  </a:extLst>
                </p14:cNvPr>
                <p14:cNvContentPartPr/>
                <p14:nvPr/>
              </p14:nvContentPartPr>
              <p14:xfrm>
                <a:off x="4821261" y="6399118"/>
                <a:ext cx="180360" cy="180000"/>
              </p14:xfrm>
            </p:contentPart>
          </mc:Choice>
          <mc:Fallback>
            <p:pic>
              <p:nvPicPr>
                <p:cNvPr id="57" name="잉크 56">
                  <a:extLst>
                    <a:ext uri="{FF2B5EF4-FFF2-40B4-BE49-F238E27FC236}">
                      <a16:creationId xmlns:a16="http://schemas.microsoft.com/office/drawing/2014/main" id="{0138598C-05B3-4150-A432-F2E1ED63AB0B}"/>
                    </a:ext>
                  </a:extLst>
                </p:cNvPr>
                <p:cNvPicPr/>
                <p:nvPr/>
              </p:nvPicPr>
              <p:blipFill>
                <a:blip r:embed="rId31"/>
                <a:stretch>
                  <a:fillRect/>
                </a:stretch>
              </p:blipFill>
              <p:spPr>
                <a:xfrm>
                  <a:off x="4803261" y="6381118"/>
                  <a:ext cx="216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잉크 57">
                  <a:extLst>
                    <a:ext uri="{FF2B5EF4-FFF2-40B4-BE49-F238E27FC236}">
                      <a16:creationId xmlns:a16="http://schemas.microsoft.com/office/drawing/2014/main" id="{6D9D126B-201F-404A-92BF-A37BC91E96A6}"/>
                    </a:ext>
                  </a:extLst>
                </p14:cNvPr>
                <p14:cNvContentPartPr/>
                <p14:nvPr/>
              </p14:nvContentPartPr>
              <p14:xfrm>
                <a:off x="5270541" y="5856598"/>
                <a:ext cx="24480" cy="64080"/>
              </p14:xfrm>
            </p:contentPart>
          </mc:Choice>
          <mc:Fallback>
            <p:pic>
              <p:nvPicPr>
                <p:cNvPr id="58" name="잉크 57">
                  <a:extLst>
                    <a:ext uri="{FF2B5EF4-FFF2-40B4-BE49-F238E27FC236}">
                      <a16:creationId xmlns:a16="http://schemas.microsoft.com/office/drawing/2014/main" id="{6D9D126B-201F-404A-92BF-A37BC91E96A6}"/>
                    </a:ext>
                  </a:extLst>
                </p:cNvPr>
                <p:cNvPicPr/>
                <p:nvPr/>
              </p:nvPicPr>
              <p:blipFill>
                <a:blip r:embed="rId33"/>
                <a:stretch>
                  <a:fillRect/>
                </a:stretch>
              </p:blipFill>
              <p:spPr>
                <a:xfrm>
                  <a:off x="5252541" y="5838598"/>
                  <a:ext cx="60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9" name="잉크 58">
                  <a:extLst>
                    <a:ext uri="{FF2B5EF4-FFF2-40B4-BE49-F238E27FC236}">
                      <a16:creationId xmlns:a16="http://schemas.microsoft.com/office/drawing/2014/main" id="{804D13D1-27C1-448D-BCA9-50FEED0A6255}"/>
                    </a:ext>
                  </a:extLst>
                </p14:cNvPr>
                <p14:cNvContentPartPr/>
                <p14:nvPr/>
              </p14:nvContentPartPr>
              <p14:xfrm>
                <a:off x="5222661" y="5783158"/>
                <a:ext cx="556200" cy="450720"/>
              </p14:xfrm>
            </p:contentPart>
          </mc:Choice>
          <mc:Fallback>
            <p:pic>
              <p:nvPicPr>
                <p:cNvPr id="59" name="잉크 58">
                  <a:extLst>
                    <a:ext uri="{FF2B5EF4-FFF2-40B4-BE49-F238E27FC236}">
                      <a16:creationId xmlns:a16="http://schemas.microsoft.com/office/drawing/2014/main" id="{804D13D1-27C1-448D-BCA9-50FEED0A6255}"/>
                    </a:ext>
                  </a:extLst>
                </p:cNvPr>
                <p:cNvPicPr/>
                <p:nvPr/>
              </p:nvPicPr>
              <p:blipFill>
                <a:blip r:embed="rId35"/>
                <a:stretch>
                  <a:fillRect/>
                </a:stretch>
              </p:blipFill>
              <p:spPr>
                <a:xfrm>
                  <a:off x="5204661" y="5765518"/>
                  <a:ext cx="59184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0" name="잉크 59">
                  <a:extLst>
                    <a:ext uri="{FF2B5EF4-FFF2-40B4-BE49-F238E27FC236}">
                      <a16:creationId xmlns:a16="http://schemas.microsoft.com/office/drawing/2014/main" id="{0A1F15C0-42E1-4EBC-8586-705C65349C1F}"/>
                    </a:ext>
                  </a:extLst>
                </p14:cNvPr>
                <p14:cNvContentPartPr/>
                <p14:nvPr/>
              </p14:nvContentPartPr>
              <p14:xfrm>
                <a:off x="4977501" y="5417038"/>
                <a:ext cx="916560" cy="984960"/>
              </p14:xfrm>
            </p:contentPart>
          </mc:Choice>
          <mc:Fallback>
            <p:pic>
              <p:nvPicPr>
                <p:cNvPr id="60" name="잉크 59">
                  <a:extLst>
                    <a:ext uri="{FF2B5EF4-FFF2-40B4-BE49-F238E27FC236}">
                      <a16:creationId xmlns:a16="http://schemas.microsoft.com/office/drawing/2014/main" id="{0A1F15C0-42E1-4EBC-8586-705C65349C1F}"/>
                    </a:ext>
                  </a:extLst>
                </p:cNvPr>
                <p:cNvPicPr/>
                <p:nvPr/>
              </p:nvPicPr>
              <p:blipFill>
                <a:blip r:embed="rId37"/>
                <a:stretch>
                  <a:fillRect/>
                </a:stretch>
              </p:blipFill>
              <p:spPr>
                <a:xfrm>
                  <a:off x="4959861" y="5399038"/>
                  <a:ext cx="952200" cy="1020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1" name="잉크 60">
                  <a:extLst>
                    <a:ext uri="{FF2B5EF4-FFF2-40B4-BE49-F238E27FC236}">
                      <a16:creationId xmlns:a16="http://schemas.microsoft.com/office/drawing/2014/main" id="{7D8EDA86-96F4-45ED-B8E3-B693C70E83CB}"/>
                    </a:ext>
                  </a:extLst>
                </p14:cNvPr>
                <p14:cNvContentPartPr/>
                <p14:nvPr/>
              </p14:nvContentPartPr>
              <p14:xfrm>
                <a:off x="4168941" y="5972158"/>
                <a:ext cx="988560" cy="782640"/>
              </p14:xfrm>
            </p:contentPart>
          </mc:Choice>
          <mc:Fallback>
            <p:pic>
              <p:nvPicPr>
                <p:cNvPr id="61" name="잉크 60">
                  <a:extLst>
                    <a:ext uri="{FF2B5EF4-FFF2-40B4-BE49-F238E27FC236}">
                      <a16:creationId xmlns:a16="http://schemas.microsoft.com/office/drawing/2014/main" id="{7D8EDA86-96F4-45ED-B8E3-B693C70E83CB}"/>
                    </a:ext>
                  </a:extLst>
                </p:cNvPr>
                <p:cNvPicPr/>
                <p:nvPr/>
              </p:nvPicPr>
              <p:blipFill>
                <a:blip r:embed="rId39"/>
                <a:stretch>
                  <a:fillRect/>
                </a:stretch>
              </p:blipFill>
              <p:spPr>
                <a:xfrm>
                  <a:off x="4150941" y="5954158"/>
                  <a:ext cx="102420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3" name="잉크 62">
                  <a:extLst>
                    <a:ext uri="{FF2B5EF4-FFF2-40B4-BE49-F238E27FC236}">
                      <a16:creationId xmlns:a16="http://schemas.microsoft.com/office/drawing/2014/main" id="{54C32EE0-99A8-4920-8A4A-C14DF4E1F1B0}"/>
                    </a:ext>
                  </a:extLst>
                </p14:cNvPr>
                <p14:cNvContentPartPr/>
                <p14:nvPr/>
              </p14:nvContentPartPr>
              <p14:xfrm>
                <a:off x="5030781" y="5453758"/>
                <a:ext cx="68040" cy="212040"/>
              </p14:xfrm>
            </p:contentPart>
          </mc:Choice>
          <mc:Fallback>
            <p:pic>
              <p:nvPicPr>
                <p:cNvPr id="63" name="잉크 62">
                  <a:extLst>
                    <a:ext uri="{FF2B5EF4-FFF2-40B4-BE49-F238E27FC236}">
                      <a16:creationId xmlns:a16="http://schemas.microsoft.com/office/drawing/2014/main" id="{54C32EE0-99A8-4920-8A4A-C14DF4E1F1B0}"/>
                    </a:ext>
                  </a:extLst>
                </p:cNvPr>
                <p:cNvPicPr/>
                <p:nvPr/>
              </p:nvPicPr>
              <p:blipFill>
                <a:blip r:embed="rId41"/>
                <a:stretch>
                  <a:fillRect/>
                </a:stretch>
              </p:blipFill>
              <p:spPr>
                <a:xfrm>
                  <a:off x="5013141" y="5435758"/>
                  <a:ext cx="1036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192" name="잉크 8191">
                  <a:extLst>
                    <a:ext uri="{FF2B5EF4-FFF2-40B4-BE49-F238E27FC236}">
                      <a16:creationId xmlns:a16="http://schemas.microsoft.com/office/drawing/2014/main" id="{E9A832D6-819C-4C0E-B33B-85C1997BAB5D}"/>
                    </a:ext>
                  </a:extLst>
                </p14:cNvPr>
                <p14:cNvContentPartPr/>
                <p14:nvPr/>
              </p14:nvContentPartPr>
              <p14:xfrm>
                <a:off x="5004141" y="5542678"/>
                <a:ext cx="209880" cy="44640"/>
              </p14:xfrm>
            </p:contentPart>
          </mc:Choice>
          <mc:Fallback>
            <p:pic>
              <p:nvPicPr>
                <p:cNvPr id="8192" name="잉크 8191">
                  <a:extLst>
                    <a:ext uri="{FF2B5EF4-FFF2-40B4-BE49-F238E27FC236}">
                      <a16:creationId xmlns:a16="http://schemas.microsoft.com/office/drawing/2014/main" id="{E9A832D6-819C-4C0E-B33B-85C1997BAB5D}"/>
                    </a:ext>
                  </a:extLst>
                </p:cNvPr>
                <p:cNvPicPr/>
                <p:nvPr/>
              </p:nvPicPr>
              <p:blipFill>
                <a:blip r:embed="rId43"/>
                <a:stretch>
                  <a:fillRect/>
                </a:stretch>
              </p:blipFill>
              <p:spPr>
                <a:xfrm>
                  <a:off x="4986141" y="5524678"/>
                  <a:ext cx="2455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8200" name="잉크 8199">
                <a:extLst>
                  <a:ext uri="{FF2B5EF4-FFF2-40B4-BE49-F238E27FC236}">
                    <a16:creationId xmlns:a16="http://schemas.microsoft.com/office/drawing/2014/main" id="{FBA796F9-C45A-4BC5-BCD7-37C1E06C658F}"/>
                  </a:ext>
                </a:extLst>
              </p14:cNvPr>
              <p14:cNvContentPartPr/>
              <p14:nvPr/>
            </p14:nvContentPartPr>
            <p14:xfrm>
              <a:off x="6742581" y="6075478"/>
              <a:ext cx="886320" cy="598320"/>
            </p14:xfrm>
          </p:contentPart>
        </mc:Choice>
        <mc:Fallback>
          <p:pic>
            <p:nvPicPr>
              <p:cNvPr id="8200" name="잉크 8199">
                <a:extLst>
                  <a:ext uri="{FF2B5EF4-FFF2-40B4-BE49-F238E27FC236}">
                    <a16:creationId xmlns:a16="http://schemas.microsoft.com/office/drawing/2014/main" id="{FBA796F9-C45A-4BC5-BCD7-37C1E06C658F}"/>
                  </a:ext>
                </a:extLst>
              </p:cNvPr>
              <p:cNvPicPr/>
              <p:nvPr/>
            </p:nvPicPr>
            <p:blipFill>
              <a:blip r:embed="rId45"/>
              <a:stretch>
                <a:fillRect/>
              </a:stretch>
            </p:blipFill>
            <p:spPr>
              <a:xfrm>
                <a:off x="6724581" y="6057478"/>
                <a:ext cx="92196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01" name="잉크 8200">
                <a:extLst>
                  <a:ext uri="{FF2B5EF4-FFF2-40B4-BE49-F238E27FC236}">
                    <a16:creationId xmlns:a16="http://schemas.microsoft.com/office/drawing/2014/main" id="{B022DEC3-9E83-4070-A257-FE9667408EB5}"/>
                  </a:ext>
                </a:extLst>
              </p14:cNvPr>
              <p14:cNvContentPartPr/>
              <p14:nvPr/>
            </p14:nvContentPartPr>
            <p14:xfrm>
              <a:off x="6634221" y="6068998"/>
              <a:ext cx="2588760" cy="801000"/>
            </p14:xfrm>
          </p:contentPart>
        </mc:Choice>
        <mc:Fallback>
          <p:pic>
            <p:nvPicPr>
              <p:cNvPr id="8201" name="잉크 8200">
                <a:extLst>
                  <a:ext uri="{FF2B5EF4-FFF2-40B4-BE49-F238E27FC236}">
                    <a16:creationId xmlns:a16="http://schemas.microsoft.com/office/drawing/2014/main" id="{B022DEC3-9E83-4070-A257-FE9667408EB5}"/>
                  </a:ext>
                </a:extLst>
              </p:cNvPr>
              <p:cNvPicPr/>
              <p:nvPr/>
            </p:nvPicPr>
            <p:blipFill>
              <a:blip r:embed="rId47"/>
              <a:stretch>
                <a:fillRect/>
              </a:stretch>
            </p:blipFill>
            <p:spPr>
              <a:xfrm>
                <a:off x="6616221" y="6050998"/>
                <a:ext cx="2624400" cy="836640"/>
              </a:xfrm>
              <a:prstGeom prst="rect">
                <a:avLst/>
              </a:prstGeom>
            </p:spPr>
          </p:pic>
        </mc:Fallback>
      </mc:AlternateContent>
      <p:grpSp>
        <p:nvGrpSpPr>
          <p:cNvPr id="8203" name="그룹 8202">
            <a:extLst>
              <a:ext uri="{FF2B5EF4-FFF2-40B4-BE49-F238E27FC236}">
                <a16:creationId xmlns:a16="http://schemas.microsoft.com/office/drawing/2014/main" id="{576A6072-5739-4C24-96BD-2151D0454D7B}"/>
              </a:ext>
            </a:extLst>
          </p:cNvPr>
          <p:cNvGrpSpPr/>
          <p:nvPr/>
        </p:nvGrpSpPr>
        <p:grpSpPr>
          <a:xfrm>
            <a:off x="1655421" y="2167318"/>
            <a:ext cx="4386960" cy="2016360"/>
            <a:chOff x="1655421" y="2167318"/>
            <a:chExt cx="4386960" cy="2016360"/>
          </a:xfrm>
        </p:grpSpPr>
        <mc:AlternateContent xmlns:mc="http://schemas.openxmlformats.org/markup-compatibility/2006">
          <mc:Choice xmlns:p14="http://schemas.microsoft.com/office/powerpoint/2010/main" Requires="p14">
            <p:contentPart p14:bwMode="auto" r:id="rId48">
              <p14:nvContentPartPr>
                <p14:cNvPr id="5" name="잉크 4">
                  <a:extLst>
                    <a:ext uri="{FF2B5EF4-FFF2-40B4-BE49-F238E27FC236}">
                      <a16:creationId xmlns:a16="http://schemas.microsoft.com/office/drawing/2014/main" id="{6540E7C0-7D41-4D10-8425-2F02E8E8BD74}"/>
                    </a:ext>
                  </a:extLst>
                </p14:cNvPr>
                <p14:cNvContentPartPr/>
                <p14:nvPr/>
              </p14:nvContentPartPr>
              <p14:xfrm>
                <a:off x="1709421" y="2411398"/>
                <a:ext cx="224280" cy="332640"/>
              </p14:xfrm>
            </p:contentPart>
          </mc:Choice>
          <mc:Fallback>
            <p:pic>
              <p:nvPicPr>
                <p:cNvPr id="5" name="잉크 4">
                  <a:extLst>
                    <a:ext uri="{FF2B5EF4-FFF2-40B4-BE49-F238E27FC236}">
                      <a16:creationId xmlns:a16="http://schemas.microsoft.com/office/drawing/2014/main" id="{6540E7C0-7D41-4D10-8425-2F02E8E8BD74}"/>
                    </a:ext>
                  </a:extLst>
                </p:cNvPr>
                <p:cNvPicPr/>
                <p:nvPr/>
              </p:nvPicPr>
              <p:blipFill>
                <a:blip r:embed="rId49"/>
                <a:stretch>
                  <a:fillRect/>
                </a:stretch>
              </p:blipFill>
              <p:spPr>
                <a:xfrm>
                  <a:off x="1691421" y="2393398"/>
                  <a:ext cx="2599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 name="잉크 5">
                  <a:extLst>
                    <a:ext uri="{FF2B5EF4-FFF2-40B4-BE49-F238E27FC236}">
                      <a16:creationId xmlns:a16="http://schemas.microsoft.com/office/drawing/2014/main" id="{635CA249-C007-4E17-ADD8-1E18680CF3D5}"/>
                    </a:ext>
                  </a:extLst>
                </p14:cNvPr>
                <p14:cNvContentPartPr/>
                <p14:nvPr/>
              </p14:nvContentPartPr>
              <p14:xfrm>
                <a:off x="1655421" y="2784358"/>
                <a:ext cx="135360" cy="662400"/>
              </p14:xfrm>
            </p:contentPart>
          </mc:Choice>
          <mc:Fallback>
            <p:pic>
              <p:nvPicPr>
                <p:cNvPr id="6" name="잉크 5">
                  <a:extLst>
                    <a:ext uri="{FF2B5EF4-FFF2-40B4-BE49-F238E27FC236}">
                      <a16:creationId xmlns:a16="http://schemas.microsoft.com/office/drawing/2014/main" id="{635CA249-C007-4E17-ADD8-1E18680CF3D5}"/>
                    </a:ext>
                  </a:extLst>
                </p:cNvPr>
                <p:cNvPicPr/>
                <p:nvPr/>
              </p:nvPicPr>
              <p:blipFill>
                <a:blip r:embed="rId51"/>
                <a:stretch>
                  <a:fillRect/>
                </a:stretch>
              </p:blipFill>
              <p:spPr>
                <a:xfrm>
                  <a:off x="1637421" y="2766358"/>
                  <a:ext cx="17100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 name="잉크 6">
                  <a:extLst>
                    <a:ext uri="{FF2B5EF4-FFF2-40B4-BE49-F238E27FC236}">
                      <a16:creationId xmlns:a16="http://schemas.microsoft.com/office/drawing/2014/main" id="{22F7B20E-0105-43FB-8423-D05F174FACAB}"/>
                    </a:ext>
                  </a:extLst>
                </p14:cNvPr>
                <p14:cNvContentPartPr/>
                <p14:nvPr/>
              </p14:nvContentPartPr>
              <p14:xfrm>
                <a:off x="1918221" y="2665198"/>
                <a:ext cx="305640" cy="801720"/>
              </p14:xfrm>
            </p:contentPart>
          </mc:Choice>
          <mc:Fallback>
            <p:pic>
              <p:nvPicPr>
                <p:cNvPr id="7" name="잉크 6">
                  <a:extLst>
                    <a:ext uri="{FF2B5EF4-FFF2-40B4-BE49-F238E27FC236}">
                      <a16:creationId xmlns:a16="http://schemas.microsoft.com/office/drawing/2014/main" id="{22F7B20E-0105-43FB-8423-D05F174FACAB}"/>
                    </a:ext>
                  </a:extLst>
                </p:cNvPr>
                <p:cNvPicPr/>
                <p:nvPr/>
              </p:nvPicPr>
              <p:blipFill>
                <a:blip r:embed="rId53"/>
                <a:stretch>
                  <a:fillRect/>
                </a:stretch>
              </p:blipFill>
              <p:spPr>
                <a:xfrm>
                  <a:off x="1900221" y="2647558"/>
                  <a:ext cx="341280" cy="83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 name="잉크 9">
                  <a:extLst>
                    <a:ext uri="{FF2B5EF4-FFF2-40B4-BE49-F238E27FC236}">
                      <a16:creationId xmlns:a16="http://schemas.microsoft.com/office/drawing/2014/main" id="{F5CE0F60-0D76-41F6-A6F6-E189FAD41837}"/>
                    </a:ext>
                  </a:extLst>
                </p14:cNvPr>
                <p14:cNvContentPartPr/>
                <p14:nvPr/>
              </p14:nvContentPartPr>
              <p14:xfrm>
                <a:off x="2543541" y="2605078"/>
                <a:ext cx="79200" cy="31320"/>
              </p14:xfrm>
            </p:contentPart>
          </mc:Choice>
          <mc:Fallback>
            <p:pic>
              <p:nvPicPr>
                <p:cNvPr id="10" name="잉크 9">
                  <a:extLst>
                    <a:ext uri="{FF2B5EF4-FFF2-40B4-BE49-F238E27FC236}">
                      <a16:creationId xmlns:a16="http://schemas.microsoft.com/office/drawing/2014/main" id="{F5CE0F60-0D76-41F6-A6F6-E189FAD41837}"/>
                    </a:ext>
                  </a:extLst>
                </p:cNvPr>
                <p:cNvPicPr/>
                <p:nvPr/>
              </p:nvPicPr>
              <p:blipFill>
                <a:blip r:embed="rId55"/>
                <a:stretch>
                  <a:fillRect/>
                </a:stretch>
              </p:blipFill>
              <p:spPr>
                <a:xfrm>
                  <a:off x="2525901" y="2587078"/>
                  <a:ext cx="114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 name="잉크 10">
                  <a:extLst>
                    <a:ext uri="{FF2B5EF4-FFF2-40B4-BE49-F238E27FC236}">
                      <a16:creationId xmlns:a16="http://schemas.microsoft.com/office/drawing/2014/main" id="{E40D2A70-297E-44CB-A60E-01640F863F2C}"/>
                    </a:ext>
                  </a:extLst>
                </p14:cNvPr>
                <p14:cNvContentPartPr/>
                <p14:nvPr/>
              </p14:nvContentPartPr>
              <p14:xfrm>
                <a:off x="2468301" y="2521918"/>
                <a:ext cx="456120" cy="219240"/>
              </p14:xfrm>
            </p:contentPart>
          </mc:Choice>
          <mc:Fallback>
            <p:pic>
              <p:nvPicPr>
                <p:cNvPr id="11" name="잉크 10">
                  <a:extLst>
                    <a:ext uri="{FF2B5EF4-FFF2-40B4-BE49-F238E27FC236}">
                      <a16:creationId xmlns:a16="http://schemas.microsoft.com/office/drawing/2014/main" id="{E40D2A70-297E-44CB-A60E-01640F863F2C}"/>
                    </a:ext>
                  </a:extLst>
                </p:cNvPr>
                <p:cNvPicPr/>
                <p:nvPr/>
              </p:nvPicPr>
              <p:blipFill>
                <a:blip r:embed="rId57"/>
                <a:stretch>
                  <a:fillRect/>
                </a:stretch>
              </p:blipFill>
              <p:spPr>
                <a:xfrm>
                  <a:off x="2450301" y="2503918"/>
                  <a:ext cx="491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 name="잉크 11">
                  <a:extLst>
                    <a:ext uri="{FF2B5EF4-FFF2-40B4-BE49-F238E27FC236}">
                      <a16:creationId xmlns:a16="http://schemas.microsoft.com/office/drawing/2014/main" id="{398DCDB4-0BFA-44C4-BEAB-AA7FFD40AA00}"/>
                    </a:ext>
                  </a:extLst>
                </p14:cNvPr>
                <p14:cNvContentPartPr/>
                <p14:nvPr/>
              </p14:nvContentPartPr>
              <p14:xfrm>
                <a:off x="2844501" y="2371078"/>
                <a:ext cx="76320" cy="381600"/>
              </p14:xfrm>
            </p:contentPart>
          </mc:Choice>
          <mc:Fallback>
            <p:pic>
              <p:nvPicPr>
                <p:cNvPr id="12" name="잉크 11">
                  <a:extLst>
                    <a:ext uri="{FF2B5EF4-FFF2-40B4-BE49-F238E27FC236}">
                      <a16:creationId xmlns:a16="http://schemas.microsoft.com/office/drawing/2014/main" id="{398DCDB4-0BFA-44C4-BEAB-AA7FFD40AA00}"/>
                    </a:ext>
                  </a:extLst>
                </p:cNvPr>
                <p:cNvPicPr/>
                <p:nvPr/>
              </p:nvPicPr>
              <p:blipFill>
                <a:blip r:embed="rId59"/>
                <a:stretch>
                  <a:fillRect/>
                </a:stretch>
              </p:blipFill>
              <p:spPr>
                <a:xfrm>
                  <a:off x="2826861" y="2353438"/>
                  <a:ext cx="1119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 name="잉크 12">
                  <a:extLst>
                    <a:ext uri="{FF2B5EF4-FFF2-40B4-BE49-F238E27FC236}">
                      <a16:creationId xmlns:a16="http://schemas.microsoft.com/office/drawing/2014/main" id="{7507343E-8B4F-4EDF-BE2A-C364E7172FCA}"/>
                    </a:ext>
                  </a:extLst>
                </p14:cNvPr>
                <p14:cNvContentPartPr/>
                <p14:nvPr/>
              </p14:nvContentPartPr>
              <p14:xfrm>
                <a:off x="2983101" y="2464318"/>
                <a:ext cx="250560" cy="197280"/>
              </p14:xfrm>
            </p:contentPart>
          </mc:Choice>
          <mc:Fallback>
            <p:pic>
              <p:nvPicPr>
                <p:cNvPr id="13" name="잉크 12">
                  <a:extLst>
                    <a:ext uri="{FF2B5EF4-FFF2-40B4-BE49-F238E27FC236}">
                      <a16:creationId xmlns:a16="http://schemas.microsoft.com/office/drawing/2014/main" id="{7507343E-8B4F-4EDF-BE2A-C364E7172FCA}"/>
                    </a:ext>
                  </a:extLst>
                </p:cNvPr>
                <p:cNvPicPr/>
                <p:nvPr/>
              </p:nvPicPr>
              <p:blipFill>
                <a:blip r:embed="rId61"/>
                <a:stretch>
                  <a:fillRect/>
                </a:stretch>
              </p:blipFill>
              <p:spPr>
                <a:xfrm>
                  <a:off x="2965101" y="2446318"/>
                  <a:ext cx="286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 name="잉크 13">
                  <a:extLst>
                    <a:ext uri="{FF2B5EF4-FFF2-40B4-BE49-F238E27FC236}">
                      <a16:creationId xmlns:a16="http://schemas.microsoft.com/office/drawing/2014/main" id="{39DE00BB-FEF8-4200-BFCF-9D984D7A3EE7}"/>
                    </a:ext>
                  </a:extLst>
                </p14:cNvPr>
                <p14:cNvContentPartPr/>
                <p14:nvPr/>
              </p14:nvContentPartPr>
              <p14:xfrm>
                <a:off x="3291261" y="2468638"/>
                <a:ext cx="218880" cy="147240"/>
              </p14:xfrm>
            </p:contentPart>
          </mc:Choice>
          <mc:Fallback>
            <p:pic>
              <p:nvPicPr>
                <p:cNvPr id="14" name="잉크 13">
                  <a:extLst>
                    <a:ext uri="{FF2B5EF4-FFF2-40B4-BE49-F238E27FC236}">
                      <a16:creationId xmlns:a16="http://schemas.microsoft.com/office/drawing/2014/main" id="{39DE00BB-FEF8-4200-BFCF-9D984D7A3EE7}"/>
                    </a:ext>
                  </a:extLst>
                </p:cNvPr>
                <p:cNvPicPr/>
                <p:nvPr/>
              </p:nvPicPr>
              <p:blipFill>
                <a:blip r:embed="rId63"/>
                <a:stretch>
                  <a:fillRect/>
                </a:stretch>
              </p:blipFill>
              <p:spPr>
                <a:xfrm>
                  <a:off x="3273621" y="2450638"/>
                  <a:ext cx="254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 name="잉크 14">
                  <a:extLst>
                    <a:ext uri="{FF2B5EF4-FFF2-40B4-BE49-F238E27FC236}">
                      <a16:creationId xmlns:a16="http://schemas.microsoft.com/office/drawing/2014/main" id="{706820AB-9F5C-4CDE-A887-5FD1E4AA5390}"/>
                    </a:ext>
                  </a:extLst>
                </p14:cNvPr>
                <p14:cNvContentPartPr/>
                <p14:nvPr/>
              </p14:nvContentPartPr>
              <p14:xfrm>
                <a:off x="3491061" y="2385118"/>
                <a:ext cx="162360" cy="250560"/>
              </p14:xfrm>
            </p:contentPart>
          </mc:Choice>
          <mc:Fallback>
            <p:pic>
              <p:nvPicPr>
                <p:cNvPr id="15" name="잉크 14">
                  <a:extLst>
                    <a:ext uri="{FF2B5EF4-FFF2-40B4-BE49-F238E27FC236}">
                      <a16:creationId xmlns:a16="http://schemas.microsoft.com/office/drawing/2014/main" id="{706820AB-9F5C-4CDE-A887-5FD1E4AA5390}"/>
                    </a:ext>
                  </a:extLst>
                </p:cNvPr>
                <p:cNvPicPr/>
                <p:nvPr/>
              </p:nvPicPr>
              <p:blipFill>
                <a:blip r:embed="rId65"/>
                <a:stretch>
                  <a:fillRect/>
                </a:stretch>
              </p:blipFill>
              <p:spPr>
                <a:xfrm>
                  <a:off x="3473061" y="2367118"/>
                  <a:ext cx="198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 name="잉크 15">
                  <a:extLst>
                    <a:ext uri="{FF2B5EF4-FFF2-40B4-BE49-F238E27FC236}">
                      <a16:creationId xmlns:a16="http://schemas.microsoft.com/office/drawing/2014/main" id="{1381FB6C-D347-49A9-A2FA-38B8521F2139}"/>
                    </a:ext>
                  </a:extLst>
                </p14:cNvPr>
                <p14:cNvContentPartPr/>
                <p14:nvPr/>
              </p14:nvContentPartPr>
              <p14:xfrm>
                <a:off x="2059341" y="2167318"/>
                <a:ext cx="1911600" cy="889920"/>
              </p14:xfrm>
            </p:contentPart>
          </mc:Choice>
          <mc:Fallback>
            <p:pic>
              <p:nvPicPr>
                <p:cNvPr id="16" name="잉크 15">
                  <a:extLst>
                    <a:ext uri="{FF2B5EF4-FFF2-40B4-BE49-F238E27FC236}">
                      <a16:creationId xmlns:a16="http://schemas.microsoft.com/office/drawing/2014/main" id="{1381FB6C-D347-49A9-A2FA-38B8521F2139}"/>
                    </a:ext>
                  </a:extLst>
                </p:cNvPr>
                <p:cNvPicPr/>
                <p:nvPr/>
              </p:nvPicPr>
              <p:blipFill>
                <a:blip r:embed="rId67"/>
                <a:stretch>
                  <a:fillRect/>
                </a:stretch>
              </p:blipFill>
              <p:spPr>
                <a:xfrm>
                  <a:off x="2041701" y="2149318"/>
                  <a:ext cx="1947240" cy="925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7" name="잉크 16">
                  <a:extLst>
                    <a:ext uri="{FF2B5EF4-FFF2-40B4-BE49-F238E27FC236}">
                      <a16:creationId xmlns:a16="http://schemas.microsoft.com/office/drawing/2014/main" id="{265317BE-F1F4-4F49-B78D-8E294CCCFA69}"/>
                    </a:ext>
                  </a:extLst>
                </p14:cNvPr>
                <p14:cNvContentPartPr/>
                <p14:nvPr/>
              </p14:nvContentPartPr>
              <p14:xfrm>
                <a:off x="4106661" y="2350558"/>
                <a:ext cx="335160" cy="442800"/>
              </p14:xfrm>
            </p:contentPart>
          </mc:Choice>
          <mc:Fallback>
            <p:pic>
              <p:nvPicPr>
                <p:cNvPr id="17" name="잉크 16">
                  <a:extLst>
                    <a:ext uri="{FF2B5EF4-FFF2-40B4-BE49-F238E27FC236}">
                      <a16:creationId xmlns:a16="http://schemas.microsoft.com/office/drawing/2014/main" id="{265317BE-F1F4-4F49-B78D-8E294CCCFA69}"/>
                    </a:ext>
                  </a:extLst>
                </p:cNvPr>
                <p:cNvPicPr/>
                <p:nvPr/>
              </p:nvPicPr>
              <p:blipFill>
                <a:blip r:embed="rId69"/>
                <a:stretch>
                  <a:fillRect/>
                </a:stretch>
              </p:blipFill>
              <p:spPr>
                <a:xfrm>
                  <a:off x="4088661" y="2332558"/>
                  <a:ext cx="37080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8" name="잉크 17">
                  <a:extLst>
                    <a:ext uri="{FF2B5EF4-FFF2-40B4-BE49-F238E27FC236}">
                      <a16:creationId xmlns:a16="http://schemas.microsoft.com/office/drawing/2014/main" id="{377C3AEB-2C02-48D1-A65D-9F2975A8ACD3}"/>
                    </a:ext>
                  </a:extLst>
                </p14:cNvPr>
                <p14:cNvContentPartPr/>
                <p14:nvPr/>
              </p14:nvContentPartPr>
              <p14:xfrm>
                <a:off x="4023141" y="2428318"/>
                <a:ext cx="591840" cy="301680"/>
              </p14:xfrm>
            </p:contentPart>
          </mc:Choice>
          <mc:Fallback>
            <p:pic>
              <p:nvPicPr>
                <p:cNvPr id="18" name="잉크 17">
                  <a:extLst>
                    <a:ext uri="{FF2B5EF4-FFF2-40B4-BE49-F238E27FC236}">
                      <a16:creationId xmlns:a16="http://schemas.microsoft.com/office/drawing/2014/main" id="{377C3AEB-2C02-48D1-A65D-9F2975A8ACD3}"/>
                    </a:ext>
                  </a:extLst>
                </p:cNvPr>
                <p:cNvPicPr/>
                <p:nvPr/>
              </p:nvPicPr>
              <p:blipFill>
                <a:blip r:embed="rId71"/>
                <a:stretch>
                  <a:fillRect/>
                </a:stretch>
              </p:blipFill>
              <p:spPr>
                <a:xfrm>
                  <a:off x="4005501" y="2410678"/>
                  <a:ext cx="6274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3" name="잉크 22">
                  <a:extLst>
                    <a:ext uri="{FF2B5EF4-FFF2-40B4-BE49-F238E27FC236}">
                      <a16:creationId xmlns:a16="http://schemas.microsoft.com/office/drawing/2014/main" id="{5AE888FE-02EB-4B8A-9000-8CB7146AD1CB}"/>
                    </a:ext>
                  </a:extLst>
                </p14:cNvPr>
                <p14:cNvContentPartPr/>
                <p14:nvPr/>
              </p14:nvContentPartPr>
              <p14:xfrm>
                <a:off x="4842501" y="2340838"/>
                <a:ext cx="125280" cy="225720"/>
              </p14:xfrm>
            </p:contentPart>
          </mc:Choice>
          <mc:Fallback>
            <p:pic>
              <p:nvPicPr>
                <p:cNvPr id="23" name="잉크 22">
                  <a:extLst>
                    <a:ext uri="{FF2B5EF4-FFF2-40B4-BE49-F238E27FC236}">
                      <a16:creationId xmlns:a16="http://schemas.microsoft.com/office/drawing/2014/main" id="{5AE888FE-02EB-4B8A-9000-8CB7146AD1CB}"/>
                    </a:ext>
                  </a:extLst>
                </p:cNvPr>
                <p:cNvPicPr/>
                <p:nvPr/>
              </p:nvPicPr>
              <p:blipFill>
                <a:blip r:embed="rId73"/>
                <a:stretch>
                  <a:fillRect/>
                </a:stretch>
              </p:blipFill>
              <p:spPr>
                <a:xfrm>
                  <a:off x="4824501" y="2322838"/>
                  <a:ext cx="160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4" name="잉크 23">
                  <a:extLst>
                    <a:ext uri="{FF2B5EF4-FFF2-40B4-BE49-F238E27FC236}">
                      <a16:creationId xmlns:a16="http://schemas.microsoft.com/office/drawing/2014/main" id="{F9F6A341-88AC-4E84-A29E-035E25032268}"/>
                    </a:ext>
                  </a:extLst>
                </p14:cNvPr>
                <p14:cNvContentPartPr/>
                <p14:nvPr/>
              </p14:nvContentPartPr>
              <p14:xfrm>
                <a:off x="4799661" y="2468638"/>
                <a:ext cx="295560" cy="58320"/>
              </p14:xfrm>
            </p:contentPart>
          </mc:Choice>
          <mc:Fallback>
            <p:pic>
              <p:nvPicPr>
                <p:cNvPr id="24" name="잉크 23">
                  <a:extLst>
                    <a:ext uri="{FF2B5EF4-FFF2-40B4-BE49-F238E27FC236}">
                      <a16:creationId xmlns:a16="http://schemas.microsoft.com/office/drawing/2014/main" id="{F9F6A341-88AC-4E84-A29E-035E25032268}"/>
                    </a:ext>
                  </a:extLst>
                </p:cNvPr>
                <p:cNvPicPr/>
                <p:nvPr/>
              </p:nvPicPr>
              <p:blipFill>
                <a:blip r:embed="rId75"/>
                <a:stretch>
                  <a:fillRect/>
                </a:stretch>
              </p:blipFill>
              <p:spPr>
                <a:xfrm>
                  <a:off x="4782021" y="2450638"/>
                  <a:ext cx="331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 name="잉크 25">
                  <a:extLst>
                    <a:ext uri="{FF2B5EF4-FFF2-40B4-BE49-F238E27FC236}">
                      <a16:creationId xmlns:a16="http://schemas.microsoft.com/office/drawing/2014/main" id="{3E0BA689-266C-4EC7-AC73-8C81B9A1CF79}"/>
                    </a:ext>
                  </a:extLst>
                </p14:cNvPr>
                <p14:cNvContentPartPr/>
                <p14:nvPr/>
              </p14:nvContentPartPr>
              <p14:xfrm>
                <a:off x="4196301" y="3089638"/>
                <a:ext cx="70560" cy="165960"/>
              </p14:xfrm>
            </p:contentPart>
          </mc:Choice>
          <mc:Fallback>
            <p:pic>
              <p:nvPicPr>
                <p:cNvPr id="26" name="잉크 25">
                  <a:extLst>
                    <a:ext uri="{FF2B5EF4-FFF2-40B4-BE49-F238E27FC236}">
                      <a16:creationId xmlns:a16="http://schemas.microsoft.com/office/drawing/2014/main" id="{3E0BA689-266C-4EC7-AC73-8C81B9A1CF79}"/>
                    </a:ext>
                  </a:extLst>
                </p:cNvPr>
                <p:cNvPicPr/>
                <p:nvPr/>
              </p:nvPicPr>
              <p:blipFill>
                <a:blip r:embed="rId77"/>
                <a:stretch>
                  <a:fillRect/>
                </a:stretch>
              </p:blipFill>
              <p:spPr>
                <a:xfrm>
                  <a:off x="4178301" y="3071638"/>
                  <a:ext cx="106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 name="잉크 26">
                  <a:extLst>
                    <a:ext uri="{FF2B5EF4-FFF2-40B4-BE49-F238E27FC236}">
                      <a16:creationId xmlns:a16="http://schemas.microsoft.com/office/drawing/2014/main" id="{1AD9B3E1-C1F1-4F1B-98E5-775330BFEC25}"/>
                    </a:ext>
                  </a:extLst>
                </p14:cNvPr>
                <p14:cNvContentPartPr/>
                <p14:nvPr/>
              </p14:nvContentPartPr>
              <p14:xfrm>
                <a:off x="4150581" y="3359638"/>
                <a:ext cx="77400" cy="507240"/>
              </p14:xfrm>
            </p:contentPart>
          </mc:Choice>
          <mc:Fallback>
            <p:pic>
              <p:nvPicPr>
                <p:cNvPr id="27" name="잉크 26">
                  <a:extLst>
                    <a:ext uri="{FF2B5EF4-FFF2-40B4-BE49-F238E27FC236}">
                      <a16:creationId xmlns:a16="http://schemas.microsoft.com/office/drawing/2014/main" id="{1AD9B3E1-C1F1-4F1B-98E5-775330BFEC25}"/>
                    </a:ext>
                  </a:extLst>
                </p:cNvPr>
                <p:cNvPicPr/>
                <p:nvPr/>
              </p:nvPicPr>
              <p:blipFill>
                <a:blip r:embed="rId79"/>
                <a:stretch>
                  <a:fillRect/>
                </a:stretch>
              </p:blipFill>
              <p:spPr>
                <a:xfrm>
                  <a:off x="4132581" y="3341638"/>
                  <a:ext cx="11304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8" name="잉크 27">
                  <a:extLst>
                    <a:ext uri="{FF2B5EF4-FFF2-40B4-BE49-F238E27FC236}">
                      <a16:creationId xmlns:a16="http://schemas.microsoft.com/office/drawing/2014/main" id="{9E2A9655-99B0-419B-BF2F-BBDF5A44B6CB}"/>
                    </a:ext>
                  </a:extLst>
                </p14:cNvPr>
                <p14:cNvContentPartPr/>
                <p14:nvPr/>
              </p14:nvContentPartPr>
              <p14:xfrm>
                <a:off x="4202781" y="3367918"/>
                <a:ext cx="150120" cy="545760"/>
              </p14:xfrm>
            </p:contentPart>
          </mc:Choice>
          <mc:Fallback>
            <p:pic>
              <p:nvPicPr>
                <p:cNvPr id="28" name="잉크 27">
                  <a:extLst>
                    <a:ext uri="{FF2B5EF4-FFF2-40B4-BE49-F238E27FC236}">
                      <a16:creationId xmlns:a16="http://schemas.microsoft.com/office/drawing/2014/main" id="{9E2A9655-99B0-419B-BF2F-BBDF5A44B6CB}"/>
                    </a:ext>
                  </a:extLst>
                </p:cNvPr>
                <p:cNvPicPr/>
                <p:nvPr/>
              </p:nvPicPr>
              <p:blipFill>
                <a:blip r:embed="rId81"/>
                <a:stretch>
                  <a:fillRect/>
                </a:stretch>
              </p:blipFill>
              <p:spPr>
                <a:xfrm>
                  <a:off x="4184781" y="3349918"/>
                  <a:ext cx="18576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9" name="잉크 28">
                  <a:extLst>
                    <a:ext uri="{FF2B5EF4-FFF2-40B4-BE49-F238E27FC236}">
                      <a16:creationId xmlns:a16="http://schemas.microsoft.com/office/drawing/2014/main" id="{FE88F18C-D139-4942-A46E-25F56220EE98}"/>
                    </a:ext>
                  </a:extLst>
                </p14:cNvPr>
                <p14:cNvContentPartPr/>
                <p14:nvPr/>
              </p14:nvContentPartPr>
              <p14:xfrm>
                <a:off x="4284501" y="3852838"/>
                <a:ext cx="37800" cy="330840"/>
              </p14:xfrm>
            </p:contentPart>
          </mc:Choice>
          <mc:Fallback>
            <p:pic>
              <p:nvPicPr>
                <p:cNvPr id="29" name="잉크 28">
                  <a:extLst>
                    <a:ext uri="{FF2B5EF4-FFF2-40B4-BE49-F238E27FC236}">
                      <a16:creationId xmlns:a16="http://schemas.microsoft.com/office/drawing/2014/main" id="{FE88F18C-D139-4942-A46E-25F56220EE98}"/>
                    </a:ext>
                  </a:extLst>
                </p:cNvPr>
                <p:cNvPicPr/>
                <p:nvPr/>
              </p:nvPicPr>
              <p:blipFill>
                <a:blip r:embed="rId83"/>
                <a:stretch>
                  <a:fillRect/>
                </a:stretch>
              </p:blipFill>
              <p:spPr>
                <a:xfrm>
                  <a:off x="4266861" y="3835198"/>
                  <a:ext cx="73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0" name="잉크 29">
                  <a:extLst>
                    <a:ext uri="{FF2B5EF4-FFF2-40B4-BE49-F238E27FC236}">
                      <a16:creationId xmlns:a16="http://schemas.microsoft.com/office/drawing/2014/main" id="{69F8D6E2-7F03-4570-A2EC-E7BD0849C1DF}"/>
                    </a:ext>
                  </a:extLst>
                </p14:cNvPr>
                <p14:cNvContentPartPr/>
                <p14:nvPr/>
              </p14:nvContentPartPr>
              <p14:xfrm>
                <a:off x="4314741" y="3833038"/>
                <a:ext cx="128160" cy="305280"/>
              </p14:xfrm>
            </p:contentPart>
          </mc:Choice>
          <mc:Fallback>
            <p:pic>
              <p:nvPicPr>
                <p:cNvPr id="30" name="잉크 29">
                  <a:extLst>
                    <a:ext uri="{FF2B5EF4-FFF2-40B4-BE49-F238E27FC236}">
                      <a16:creationId xmlns:a16="http://schemas.microsoft.com/office/drawing/2014/main" id="{69F8D6E2-7F03-4570-A2EC-E7BD0849C1DF}"/>
                    </a:ext>
                  </a:extLst>
                </p:cNvPr>
                <p:cNvPicPr/>
                <p:nvPr/>
              </p:nvPicPr>
              <p:blipFill>
                <a:blip r:embed="rId85"/>
                <a:stretch>
                  <a:fillRect/>
                </a:stretch>
              </p:blipFill>
              <p:spPr>
                <a:xfrm>
                  <a:off x="4297101" y="3815398"/>
                  <a:ext cx="16380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1" name="잉크 30">
                  <a:extLst>
                    <a:ext uri="{FF2B5EF4-FFF2-40B4-BE49-F238E27FC236}">
                      <a16:creationId xmlns:a16="http://schemas.microsoft.com/office/drawing/2014/main" id="{3F8A6287-5278-4016-948E-8F0DC6023B60}"/>
                    </a:ext>
                  </a:extLst>
                </p14:cNvPr>
                <p14:cNvContentPartPr/>
                <p14:nvPr/>
              </p14:nvContentPartPr>
              <p14:xfrm>
                <a:off x="4068501" y="3137878"/>
                <a:ext cx="70200" cy="629640"/>
              </p14:xfrm>
            </p:contentPart>
          </mc:Choice>
          <mc:Fallback>
            <p:pic>
              <p:nvPicPr>
                <p:cNvPr id="31" name="잉크 30">
                  <a:extLst>
                    <a:ext uri="{FF2B5EF4-FFF2-40B4-BE49-F238E27FC236}">
                      <a16:creationId xmlns:a16="http://schemas.microsoft.com/office/drawing/2014/main" id="{3F8A6287-5278-4016-948E-8F0DC6023B60}"/>
                    </a:ext>
                  </a:extLst>
                </p:cNvPr>
                <p:cNvPicPr/>
                <p:nvPr/>
              </p:nvPicPr>
              <p:blipFill>
                <a:blip r:embed="rId87"/>
                <a:stretch>
                  <a:fillRect/>
                </a:stretch>
              </p:blipFill>
              <p:spPr>
                <a:xfrm>
                  <a:off x="4050861" y="3120238"/>
                  <a:ext cx="10584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2" name="잉크 31">
                  <a:extLst>
                    <a:ext uri="{FF2B5EF4-FFF2-40B4-BE49-F238E27FC236}">
                      <a16:creationId xmlns:a16="http://schemas.microsoft.com/office/drawing/2014/main" id="{597365B7-E948-4FA5-9381-BCF29E4DDE5C}"/>
                    </a:ext>
                  </a:extLst>
                </p14:cNvPr>
                <p14:cNvContentPartPr/>
                <p14:nvPr/>
              </p14:nvContentPartPr>
              <p14:xfrm>
                <a:off x="4389981" y="3238678"/>
                <a:ext cx="165960" cy="493920"/>
              </p14:xfrm>
            </p:contentPart>
          </mc:Choice>
          <mc:Fallback>
            <p:pic>
              <p:nvPicPr>
                <p:cNvPr id="32" name="잉크 31">
                  <a:extLst>
                    <a:ext uri="{FF2B5EF4-FFF2-40B4-BE49-F238E27FC236}">
                      <a16:creationId xmlns:a16="http://schemas.microsoft.com/office/drawing/2014/main" id="{597365B7-E948-4FA5-9381-BCF29E4DDE5C}"/>
                    </a:ext>
                  </a:extLst>
                </p:cNvPr>
                <p:cNvPicPr/>
                <p:nvPr/>
              </p:nvPicPr>
              <p:blipFill>
                <a:blip r:embed="rId89"/>
                <a:stretch>
                  <a:fillRect/>
                </a:stretch>
              </p:blipFill>
              <p:spPr>
                <a:xfrm>
                  <a:off x="4372341" y="3221038"/>
                  <a:ext cx="20160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 name="잉크 33">
                  <a:extLst>
                    <a:ext uri="{FF2B5EF4-FFF2-40B4-BE49-F238E27FC236}">
                      <a16:creationId xmlns:a16="http://schemas.microsoft.com/office/drawing/2014/main" id="{673FA971-6BB0-4AAA-AD02-6DCC754AEE53}"/>
                    </a:ext>
                  </a:extLst>
                </p14:cNvPr>
                <p14:cNvContentPartPr/>
                <p14:nvPr/>
              </p14:nvContentPartPr>
              <p14:xfrm>
                <a:off x="4562421" y="2909998"/>
                <a:ext cx="136800" cy="402840"/>
              </p14:xfrm>
            </p:contentPart>
          </mc:Choice>
          <mc:Fallback>
            <p:pic>
              <p:nvPicPr>
                <p:cNvPr id="34" name="잉크 33">
                  <a:extLst>
                    <a:ext uri="{FF2B5EF4-FFF2-40B4-BE49-F238E27FC236}">
                      <a16:creationId xmlns:a16="http://schemas.microsoft.com/office/drawing/2014/main" id="{673FA971-6BB0-4AAA-AD02-6DCC754AEE53}"/>
                    </a:ext>
                  </a:extLst>
                </p:cNvPr>
                <p:cNvPicPr/>
                <p:nvPr/>
              </p:nvPicPr>
              <p:blipFill>
                <a:blip r:embed="rId91"/>
                <a:stretch>
                  <a:fillRect/>
                </a:stretch>
              </p:blipFill>
              <p:spPr>
                <a:xfrm>
                  <a:off x="4544421" y="2891998"/>
                  <a:ext cx="17244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5" name="잉크 34">
                  <a:extLst>
                    <a:ext uri="{FF2B5EF4-FFF2-40B4-BE49-F238E27FC236}">
                      <a16:creationId xmlns:a16="http://schemas.microsoft.com/office/drawing/2014/main" id="{D83075CB-262D-4E35-865A-61A31215242D}"/>
                    </a:ext>
                  </a:extLst>
                </p14:cNvPr>
                <p14:cNvContentPartPr/>
                <p14:nvPr/>
              </p14:nvContentPartPr>
              <p14:xfrm>
                <a:off x="4522821" y="2967598"/>
                <a:ext cx="369000" cy="275400"/>
              </p14:xfrm>
            </p:contentPart>
          </mc:Choice>
          <mc:Fallback>
            <p:pic>
              <p:nvPicPr>
                <p:cNvPr id="35" name="잉크 34">
                  <a:extLst>
                    <a:ext uri="{FF2B5EF4-FFF2-40B4-BE49-F238E27FC236}">
                      <a16:creationId xmlns:a16="http://schemas.microsoft.com/office/drawing/2014/main" id="{D83075CB-262D-4E35-865A-61A31215242D}"/>
                    </a:ext>
                  </a:extLst>
                </p:cNvPr>
                <p:cNvPicPr/>
                <p:nvPr/>
              </p:nvPicPr>
              <p:blipFill>
                <a:blip r:embed="rId93"/>
                <a:stretch>
                  <a:fillRect/>
                </a:stretch>
              </p:blipFill>
              <p:spPr>
                <a:xfrm>
                  <a:off x="4504821" y="2949598"/>
                  <a:ext cx="4046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 name="잉크 36">
                  <a:extLst>
                    <a:ext uri="{FF2B5EF4-FFF2-40B4-BE49-F238E27FC236}">
                      <a16:creationId xmlns:a16="http://schemas.microsoft.com/office/drawing/2014/main" id="{046FCFF5-2724-42C4-9047-D1AD74009CBF}"/>
                    </a:ext>
                  </a:extLst>
                </p14:cNvPr>
                <p14:cNvContentPartPr/>
                <p14:nvPr/>
              </p14:nvContentPartPr>
              <p14:xfrm>
                <a:off x="5490861" y="2651158"/>
                <a:ext cx="129960" cy="222480"/>
              </p14:xfrm>
            </p:contentPart>
          </mc:Choice>
          <mc:Fallback>
            <p:pic>
              <p:nvPicPr>
                <p:cNvPr id="37" name="잉크 36">
                  <a:extLst>
                    <a:ext uri="{FF2B5EF4-FFF2-40B4-BE49-F238E27FC236}">
                      <a16:creationId xmlns:a16="http://schemas.microsoft.com/office/drawing/2014/main" id="{046FCFF5-2724-42C4-9047-D1AD74009CBF}"/>
                    </a:ext>
                  </a:extLst>
                </p:cNvPr>
                <p:cNvPicPr/>
                <p:nvPr/>
              </p:nvPicPr>
              <p:blipFill>
                <a:blip r:embed="rId95"/>
                <a:stretch>
                  <a:fillRect/>
                </a:stretch>
              </p:blipFill>
              <p:spPr>
                <a:xfrm>
                  <a:off x="5472861" y="2633518"/>
                  <a:ext cx="165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8" name="잉크 37">
                  <a:extLst>
                    <a:ext uri="{FF2B5EF4-FFF2-40B4-BE49-F238E27FC236}">
                      <a16:creationId xmlns:a16="http://schemas.microsoft.com/office/drawing/2014/main" id="{A0F73523-572A-427F-841D-6C6DB519102B}"/>
                    </a:ext>
                  </a:extLst>
                </p14:cNvPr>
                <p14:cNvContentPartPr/>
                <p14:nvPr/>
              </p14:nvContentPartPr>
              <p14:xfrm>
                <a:off x="5476461" y="2873638"/>
                <a:ext cx="48600" cy="391320"/>
              </p14:xfrm>
            </p:contentPart>
          </mc:Choice>
          <mc:Fallback>
            <p:pic>
              <p:nvPicPr>
                <p:cNvPr id="38" name="잉크 37">
                  <a:extLst>
                    <a:ext uri="{FF2B5EF4-FFF2-40B4-BE49-F238E27FC236}">
                      <a16:creationId xmlns:a16="http://schemas.microsoft.com/office/drawing/2014/main" id="{A0F73523-572A-427F-841D-6C6DB519102B}"/>
                    </a:ext>
                  </a:extLst>
                </p:cNvPr>
                <p:cNvPicPr/>
                <p:nvPr/>
              </p:nvPicPr>
              <p:blipFill>
                <a:blip r:embed="rId97"/>
                <a:stretch>
                  <a:fillRect/>
                </a:stretch>
              </p:blipFill>
              <p:spPr>
                <a:xfrm>
                  <a:off x="5458821" y="2855638"/>
                  <a:ext cx="8424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9" name="잉크 38">
                  <a:extLst>
                    <a:ext uri="{FF2B5EF4-FFF2-40B4-BE49-F238E27FC236}">
                      <a16:creationId xmlns:a16="http://schemas.microsoft.com/office/drawing/2014/main" id="{C8A90DF5-4D72-422C-93A9-8EB79E8BBDF5}"/>
                    </a:ext>
                  </a:extLst>
                </p14:cNvPr>
                <p14:cNvContentPartPr/>
                <p14:nvPr/>
              </p14:nvContentPartPr>
              <p14:xfrm>
                <a:off x="5618301" y="2897398"/>
                <a:ext cx="119520" cy="168480"/>
              </p14:xfrm>
            </p:contentPart>
          </mc:Choice>
          <mc:Fallback>
            <p:pic>
              <p:nvPicPr>
                <p:cNvPr id="39" name="잉크 38">
                  <a:extLst>
                    <a:ext uri="{FF2B5EF4-FFF2-40B4-BE49-F238E27FC236}">
                      <a16:creationId xmlns:a16="http://schemas.microsoft.com/office/drawing/2014/main" id="{C8A90DF5-4D72-422C-93A9-8EB79E8BBDF5}"/>
                    </a:ext>
                  </a:extLst>
                </p:cNvPr>
                <p:cNvPicPr/>
                <p:nvPr/>
              </p:nvPicPr>
              <p:blipFill>
                <a:blip r:embed="rId99"/>
                <a:stretch>
                  <a:fillRect/>
                </a:stretch>
              </p:blipFill>
              <p:spPr>
                <a:xfrm>
                  <a:off x="5600661" y="2879758"/>
                  <a:ext cx="155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0" name="잉크 39">
                  <a:extLst>
                    <a:ext uri="{FF2B5EF4-FFF2-40B4-BE49-F238E27FC236}">
                      <a16:creationId xmlns:a16="http://schemas.microsoft.com/office/drawing/2014/main" id="{5809AEFE-288A-4A46-9629-9E0FF35BD54F}"/>
                    </a:ext>
                  </a:extLst>
                </p14:cNvPr>
                <p14:cNvContentPartPr/>
                <p14:nvPr/>
              </p14:nvContentPartPr>
              <p14:xfrm>
                <a:off x="5772021" y="2319238"/>
                <a:ext cx="270360" cy="377640"/>
              </p14:xfrm>
            </p:contentPart>
          </mc:Choice>
          <mc:Fallback>
            <p:pic>
              <p:nvPicPr>
                <p:cNvPr id="40" name="잉크 39">
                  <a:extLst>
                    <a:ext uri="{FF2B5EF4-FFF2-40B4-BE49-F238E27FC236}">
                      <a16:creationId xmlns:a16="http://schemas.microsoft.com/office/drawing/2014/main" id="{5809AEFE-288A-4A46-9629-9E0FF35BD54F}"/>
                    </a:ext>
                  </a:extLst>
                </p:cNvPr>
                <p:cNvPicPr/>
                <p:nvPr/>
              </p:nvPicPr>
              <p:blipFill>
                <a:blip r:embed="rId101"/>
                <a:stretch>
                  <a:fillRect/>
                </a:stretch>
              </p:blipFill>
              <p:spPr>
                <a:xfrm>
                  <a:off x="5754381" y="2301598"/>
                  <a:ext cx="3060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 name="잉크 41">
                  <a:extLst>
                    <a:ext uri="{FF2B5EF4-FFF2-40B4-BE49-F238E27FC236}">
                      <a16:creationId xmlns:a16="http://schemas.microsoft.com/office/drawing/2014/main" id="{D02551A5-3610-4596-8823-8838AB48B028}"/>
                    </a:ext>
                  </a:extLst>
                </p14:cNvPr>
                <p14:cNvContentPartPr/>
                <p14:nvPr/>
              </p14:nvContentPartPr>
              <p14:xfrm>
                <a:off x="5054181" y="2757718"/>
                <a:ext cx="209880" cy="148680"/>
              </p14:xfrm>
            </p:contentPart>
          </mc:Choice>
          <mc:Fallback>
            <p:pic>
              <p:nvPicPr>
                <p:cNvPr id="42" name="잉크 41">
                  <a:extLst>
                    <a:ext uri="{FF2B5EF4-FFF2-40B4-BE49-F238E27FC236}">
                      <a16:creationId xmlns:a16="http://schemas.microsoft.com/office/drawing/2014/main" id="{D02551A5-3610-4596-8823-8838AB48B028}"/>
                    </a:ext>
                  </a:extLst>
                </p:cNvPr>
                <p:cNvPicPr/>
                <p:nvPr/>
              </p:nvPicPr>
              <p:blipFill>
                <a:blip r:embed="rId103"/>
                <a:stretch>
                  <a:fillRect/>
                </a:stretch>
              </p:blipFill>
              <p:spPr>
                <a:xfrm>
                  <a:off x="5036181" y="2739718"/>
                  <a:ext cx="245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잉크 42">
                  <a:extLst>
                    <a:ext uri="{FF2B5EF4-FFF2-40B4-BE49-F238E27FC236}">
                      <a16:creationId xmlns:a16="http://schemas.microsoft.com/office/drawing/2014/main" id="{6C605BEF-F878-4EB2-9480-6DA98C1917B6}"/>
                    </a:ext>
                  </a:extLst>
                </p14:cNvPr>
                <p14:cNvContentPartPr/>
                <p14:nvPr/>
              </p14:nvContentPartPr>
              <p14:xfrm>
                <a:off x="5163261" y="2948878"/>
                <a:ext cx="190800" cy="60840"/>
              </p14:xfrm>
            </p:contentPart>
          </mc:Choice>
          <mc:Fallback>
            <p:pic>
              <p:nvPicPr>
                <p:cNvPr id="43" name="잉크 42">
                  <a:extLst>
                    <a:ext uri="{FF2B5EF4-FFF2-40B4-BE49-F238E27FC236}">
                      <a16:creationId xmlns:a16="http://schemas.microsoft.com/office/drawing/2014/main" id="{6C605BEF-F878-4EB2-9480-6DA98C1917B6}"/>
                    </a:ext>
                  </a:extLst>
                </p:cNvPr>
                <p:cNvPicPr/>
                <p:nvPr/>
              </p:nvPicPr>
              <p:blipFill>
                <a:blip r:embed="rId105"/>
                <a:stretch>
                  <a:fillRect/>
                </a:stretch>
              </p:blipFill>
              <p:spPr>
                <a:xfrm>
                  <a:off x="5145621" y="2930878"/>
                  <a:ext cx="226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잉크 43">
                  <a:extLst>
                    <a:ext uri="{FF2B5EF4-FFF2-40B4-BE49-F238E27FC236}">
                      <a16:creationId xmlns:a16="http://schemas.microsoft.com/office/drawing/2014/main" id="{F14C24BD-1ADC-4EA1-90C9-2D8D54A2AA99}"/>
                    </a:ext>
                  </a:extLst>
                </p14:cNvPr>
                <p14:cNvContentPartPr/>
                <p14:nvPr/>
              </p14:nvContentPartPr>
              <p14:xfrm>
                <a:off x="5238501" y="3086038"/>
                <a:ext cx="113760" cy="25560"/>
              </p14:xfrm>
            </p:contentPart>
          </mc:Choice>
          <mc:Fallback>
            <p:pic>
              <p:nvPicPr>
                <p:cNvPr id="44" name="잉크 43">
                  <a:extLst>
                    <a:ext uri="{FF2B5EF4-FFF2-40B4-BE49-F238E27FC236}">
                      <a16:creationId xmlns:a16="http://schemas.microsoft.com/office/drawing/2014/main" id="{F14C24BD-1ADC-4EA1-90C9-2D8D54A2AA99}"/>
                    </a:ext>
                  </a:extLst>
                </p:cNvPr>
                <p:cNvPicPr/>
                <p:nvPr/>
              </p:nvPicPr>
              <p:blipFill>
                <a:blip r:embed="rId107"/>
                <a:stretch>
                  <a:fillRect/>
                </a:stretch>
              </p:blipFill>
              <p:spPr>
                <a:xfrm>
                  <a:off x="5220501" y="3068398"/>
                  <a:ext cx="149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02" name="잉크 8201">
                  <a:extLst>
                    <a:ext uri="{FF2B5EF4-FFF2-40B4-BE49-F238E27FC236}">
                      <a16:creationId xmlns:a16="http://schemas.microsoft.com/office/drawing/2014/main" id="{BA923A1B-8321-4F47-8EFE-7D4FB2B31C79}"/>
                    </a:ext>
                  </a:extLst>
                </p14:cNvPr>
                <p14:cNvContentPartPr/>
                <p14:nvPr/>
              </p14:nvContentPartPr>
              <p14:xfrm>
                <a:off x="4908381" y="3074158"/>
                <a:ext cx="999360" cy="78840"/>
              </p14:xfrm>
            </p:contentPart>
          </mc:Choice>
          <mc:Fallback>
            <p:pic>
              <p:nvPicPr>
                <p:cNvPr id="8202" name="잉크 8201">
                  <a:extLst>
                    <a:ext uri="{FF2B5EF4-FFF2-40B4-BE49-F238E27FC236}">
                      <a16:creationId xmlns:a16="http://schemas.microsoft.com/office/drawing/2014/main" id="{BA923A1B-8321-4F47-8EFE-7D4FB2B31C79}"/>
                    </a:ext>
                  </a:extLst>
                </p:cNvPr>
                <p:cNvPicPr/>
                <p:nvPr/>
              </p:nvPicPr>
              <p:blipFill>
                <a:blip r:embed="rId109"/>
                <a:stretch>
                  <a:fillRect/>
                </a:stretch>
              </p:blipFill>
              <p:spPr>
                <a:xfrm>
                  <a:off x="4890381" y="3056518"/>
                  <a:ext cx="1035000" cy="114480"/>
                </a:xfrm>
                <a:prstGeom prst="rect">
                  <a:avLst/>
                </a:prstGeom>
              </p:spPr>
            </p:pic>
          </mc:Fallback>
        </mc:AlternateContent>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너희는 나팔과 피리와 수금과 삼현금과 </a:t>
            </a:r>
            <a:r>
              <a:rPr lang="ko-KR" altLang="en-US" sz="2800" dirty="0" err="1">
                <a:latin typeface="휴먼옛체" pitchFamily="18" charset="-127"/>
                <a:ea typeface="휴먼옛체" pitchFamily="18" charset="-127"/>
              </a:rPr>
              <a:t>양금과</a:t>
            </a:r>
            <a:r>
              <a:rPr lang="ko-KR" altLang="en-US" sz="2800" dirty="0">
                <a:latin typeface="휴먼옛체" pitchFamily="18" charset="-127"/>
                <a:ea typeface="휴먼옛체" pitchFamily="18" charset="-127"/>
              </a:rPr>
              <a:t> 생황과 및 모든 악기 소리를 들을 때에 엎드리어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a:t>
            </a:r>
            <a:r>
              <a:rPr lang="ko-KR" altLang="en-US" sz="2800" dirty="0">
                <a:solidFill>
                  <a:srgbClr val="FF0000"/>
                </a:solidFill>
                <a:highlight>
                  <a:srgbClr val="FFFF00"/>
                </a:highlight>
                <a:latin typeface="휴먼옛체" pitchFamily="18" charset="-127"/>
                <a:ea typeface="휴먼옛체" pitchFamily="18" charset="-127"/>
              </a:rPr>
              <a:t>왕이 </a:t>
            </a:r>
            <a:endParaRPr lang="en-US" altLang="ko-KR" sz="2800" dirty="0">
              <a:solidFill>
                <a:srgbClr val="FF0000"/>
              </a:solidFill>
              <a:highlight>
                <a:srgbClr val="FFFF00"/>
              </a:highlight>
              <a:latin typeface="휴먼옛체" pitchFamily="18" charset="-127"/>
              <a:ea typeface="휴먼옛체" pitchFamily="18" charset="-127"/>
            </a:endParaRPr>
          </a:p>
          <a:p>
            <a:r>
              <a:rPr lang="ko-KR" altLang="en-US" sz="2800" dirty="0">
                <a:solidFill>
                  <a:srgbClr val="FF0000"/>
                </a:solidFill>
                <a:highlight>
                  <a:srgbClr val="FFFF00"/>
                </a:highlight>
                <a:latin typeface="휴먼옛체" pitchFamily="18" charset="-127"/>
                <a:ea typeface="휴먼옛체" pitchFamily="18" charset="-127"/>
              </a:rPr>
              <a:t>세운 금신상에게 절하라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5</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As soon as you hear the sound of the horn, flute, zither, lyre, harp, pipes and all kinds of music, </a:t>
            </a:r>
            <a:r>
              <a:rPr lang="en-US" altLang="ko-KR" sz="2800" dirty="0">
                <a:solidFill>
                  <a:srgbClr val="FF0000"/>
                </a:solidFill>
                <a:highlight>
                  <a:srgbClr val="FFFF00"/>
                </a:highlight>
                <a:latin typeface="휴먼옛체" pitchFamily="18" charset="-127"/>
                <a:ea typeface="휴먼옛체" pitchFamily="18" charset="-127"/>
              </a:rPr>
              <a:t>you must fall down and worship the image of gold </a:t>
            </a:r>
            <a:r>
              <a:rPr lang="en-US" altLang="ko-KR" sz="2800" dirty="0">
                <a:latin typeface="휴먼옛체" pitchFamily="18" charset="-127"/>
                <a:ea typeface="휴먼옛체" pitchFamily="18" charset="-127"/>
              </a:rPr>
              <a:t>that </a:t>
            </a:r>
          </a:p>
          <a:p>
            <a:r>
              <a:rPr lang="en-US" altLang="ko-KR" sz="2800" dirty="0">
                <a:latin typeface="휴먼옛체" pitchFamily="18" charset="-127"/>
                <a:ea typeface="휴먼옛체" pitchFamily="18" charset="-127"/>
              </a:rPr>
              <a:t>King Nebuchadnezzar has set up.</a:t>
            </a:r>
          </a:p>
        </p:txBody>
      </p:sp>
      <p:pic>
        <p:nvPicPr>
          <p:cNvPr id="2" name="그림 1">
            <a:extLst>
              <a:ext uri="{FF2B5EF4-FFF2-40B4-BE49-F238E27FC236}">
                <a16:creationId xmlns:a16="http://schemas.microsoft.com/office/drawing/2014/main" id="{987FC014-FF84-440B-B823-CF0EC5F51F04}"/>
              </a:ext>
            </a:extLst>
          </p:cNvPr>
          <p:cNvPicPr>
            <a:picLocks noChangeAspect="1"/>
          </p:cNvPicPr>
          <p:nvPr/>
        </p:nvPicPr>
        <p:blipFill>
          <a:blip r:embed="rId3">
            <a:clrChange>
              <a:clrFrom>
                <a:srgbClr val="FCFEFF"/>
              </a:clrFrom>
              <a:clrTo>
                <a:srgbClr val="FCFEFF">
                  <a:alpha val="0"/>
                </a:srgbClr>
              </a:clrTo>
            </a:clrChange>
          </a:blip>
          <a:stretch>
            <a:fillRect/>
          </a:stretch>
        </p:blipFill>
        <p:spPr>
          <a:xfrm>
            <a:off x="5004048" y="1326795"/>
            <a:ext cx="3816424" cy="2732440"/>
          </a:xfrm>
          <a:prstGeom prst="rect">
            <a:avLst/>
          </a:prstGeom>
        </p:spPr>
      </p:pic>
      <p:sp>
        <p:nvSpPr>
          <p:cNvPr id="10" name="TextBox 9">
            <a:extLst>
              <a:ext uri="{FF2B5EF4-FFF2-40B4-BE49-F238E27FC236}">
                <a16:creationId xmlns:a16="http://schemas.microsoft.com/office/drawing/2014/main" id="{AAE08F78-4F52-441D-ADC9-0498D6D7FB2D}"/>
              </a:ext>
            </a:extLst>
          </p:cNvPr>
          <p:cNvSpPr txBox="1"/>
          <p:nvPr/>
        </p:nvSpPr>
        <p:spPr>
          <a:xfrm>
            <a:off x="7622561" y="6265672"/>
            <a:ext cx="1368152" cy="461665"/>
          </a:xfrm>
          <a:prstGeom prst="rect">
            <a:avLst/>
          </a:prstGeom>
          <a:noFill/>
        </p:spPr>
        <p:txBody>
          <a:bodyPr wrap="square">
            <a:spAutoFit/>
          </a:bodyPr>
          <a:lstStyle/>
          <a:p>
            <a:r>
              <a:rPr lang="ko-KR" altLang="en-US" sz="2400" dirty="0"/>
              <a:t>애국심</a:t>
            </a:r>
          </a:p>
        </p:txBody>
      </p:sp>
      <p:grpSp>
        <p:nvGrpSpPr>
          <p:cNvPr id="8267" name="그룹 8266">
            <a:extLst>
              <a:ext uri="{FF2B5EF4-FFF2-40B4-BE49-F238E27FC236}">
                <a16:creationId xmlns:a16="http://schemas.microsoft.com/office/drawing/2014/main" id="{2FBE97E6-B75C-4A11-B665-BB9DA4D62BC5}"/>
              </a:ext>
            </a:extLst>
          </p:cNvPr>
          <p:cNvGrpSpPr/>
          <p:nvPr/>
        </p:nvGrpSpPr>
        <p:grpSpPr>
          <a:xfrm>
            <a:off x="4694541" y="6290038"/>
            <a:ext cx="320760" cy="574560"/>
            <a:chOff x="4694541" y="6290038"/>
            <a:chExt cx="320760" cy="574560"/>
          </a:xfrm>
        </p:grpSpPr>
        <mc:AlternateContent xmlns:mc="http://schemas.openxmlformats.org/markup-compatibility/2006">
          <mc:Choice xmlns:p14="http://schemas.microsoft.com/office/powerpoint/2010/main" Requires="p14">
            <p:contentPart p14:bwMode="auto" r:id="rId4">
              <p14:nvContentPartPr>
                <p14:cNvPr id="8258" name="잉크 8257">
                  <a:extLst>
                    <a:ext uri="{FF2B5EF4-FFF2-40B4-BE49-F238E27FC236}">
                      <a16:creationId xmlns:a16="http://schemas.microsoft.com/office/drawing/2014/main" id="{94E4BE36-6D38-4C7D-92E3-5783FD183A18}"/>
                    </a:ext>
                  </a:extLst>
                </p14:cNvPr>
                <p14:cNvContentPartPr/>
                <p14:nvPr/>
              </p14:nvContentPartPr>
              <p14:xfrm>
                <a:off x="4782021" y="6290038"/>
                <a:ext cx="186840" cy="219240"/>
              </p14:xfrm>
            </p:contentPart>
          </mc:Choice>
          <mc:Fallback>
            <p:pic>
              <p:nvPicPr>
                <p:cNvPr id="8258" name="잉크 8257">
                  <a:extLst>
                    <a:ext uri="{FF2B5EF4-FFF2-40B4-BE49-F238E27FC236}">
                      <a16:creationId xmlns:a16="http://schemas.microsoft.com/office/drawing/2014/main" id="{94E4BE36-6D38-4C7D-92E3-5783FD183A18}"/>
                    </a:ext>
                  </a:extLst>
                </p:cNvPr>
                <p:cNvPicPr/>
                <p:nvPr/>
              </p:nvPicPr>
              <p:blipFill>
                <a:blip r:embed="rId5"/>
                <a:stretch>
                  <a:fillRect/>
                </a:stretch>
              </p:blipFill>
              <p:spPr>
                <a:xfrm>
                  <a:off x="4764021" y="6272398"/>
                  <a:ext cx="222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259" name="잉크 8258">
                  <a:extLst>
                    <a:ext uri="{FF2B5EF4-FFF2-40B4-BE49-F238E27FC236}">
                      <a16:creationId xmlns:a16="http://schemas.microsoft.com/office/drawing/2014/main" id="{F5110D0F-0E68-4500-A085-C1EEFF54350F}"/>
                    </a:ext>
                  </a:extLst>
                </p14:cNvPr>
                <p14:cNvContentPartPr/>
                <p14:nvPr/>
              </p14:nvContentPartPr>
              <p14:xfrm>
                <a:off x="4730541" y="6502438"/>
                <a:ext cx="234000" cy="223920"/>
              </p14:xfrm>
            </p:contentPart>
          </mc:Choice>
          <mc:Fallback>
            <p:pic>
              <p:nvPicPr>
                <p:cNvPr id="8259" name="잉크 8258">
                  <a:extLst>
                    <a:ext uri="{FF2B5EF4-FFF2-40B4-BE49-F238E27FC236}">
                      <a16:creationId xmlns:a16="http://schemas.microsoft.com/office/drawing/2014/main" id="{F5110D0F-0E68-4500-A085-C1EEFF54350F}"/>
                    </a:ext>
                  </a:extLst>
                </p:cNvPr>
                <p:cNvPicPr/>
                <p:nvPr/>
              </p:nvPicPr>
              <p:blipFill>
                <a:blip r:embed="rId7"/>
                <a:stretch>
                  <a:fillRect/>
                </a:stretch>
              </p:blipFill>
              <p:spPr>
                <a:xfrm>
                  <a:off x="4712901" y="6484438"/>
                  <a:ext cx="269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260" name="잉크 8259">
                  <a:extLst>
                    <a:ext uri="{FF2B5EF4-FFF2-40B4-BE49-F238E27FC236}">
                      <a16:creationId xmlns:a16="http://schemas.microsoft.com/office/drawing/2014/main" id="{0305C50A-B827-4E9A-BD56-D128A8B56B90}"/>
                    </a:ext>
                  </a:extLst>
                </p14:cNvPr>
                <p14:cNvContentPartPr/>
                <p14:nvPr/>
              </p14:nvContentPartPr>
              <p14:xfrm>
                <a:off x="4838541" y="6445918"/>
                <a:ext cx="34920" cy="148680"/>
              </p14:xfrm>
            </p:contentPart>
          </mc:Choice>
          <mc:Fallback>
            <p:pic>
              <p:nvPicPr>
                <p:cNvPr id="8260" name="잉크 8259">
                  <a:extLst>
                    <a:ext uri="{FF2B5EF4-FFF2-40B4-BE49-F238E27FC236}">
                      <a16:creationId xmlns:a16="http://schemas.microsoft.com/office/drawing/2014/main" id="{0305C50A-B827-4E9A-BD56-D128A8B56B90}"/>
                    </a:ext>
                  </a:extLst>
                </p:cNvPr>
                <p:cNvPicPr/>
                <p:nvPr/>
              </p:nvPicPr>
              <p:blipFill>
                <a:blip r:embed="rId9"/>
                <a:stretch>
                  <a:fillRect/>
                </a:stretch>
              </p:blipFill>
              <p:spPr>
                <a:xfrm>
                  <a:off x="4820541" y="6427918"/>
                  <a:ext cx="70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261" name="잉크 8260">
                  <a:extLst>
                    <a:ext uri="{FF2B5EF4-FFF2-40B4-BE49-F238E27FC236}">
                      <a16:creationId xmlns:a16="http://schemas.microsoft.com/office/drawing/2014/main" id="{F7E67E51-1478-41F7-9C9D-C04B6E6F43C0}"/>
                    </a:ext>
                  </a:extLst>
                </p14:cNvPr>
                <p14:cNvContentPartPr/>
                <p14:nvPr/>
              </p14:nvContentPartPr>
              <p14:xfrm>
                <a:off x="4904061" y="6419638"/>
                <a:ext cx="110880" cy="229320"/>
              </p14:xfrm>
            </p:contentPart>
          </mc:Choice>
          <mc:Fallback>
            <p:pic>
              <p:nvPicPr>
                <p:cNvPr id="8261" name="잉크 8260">
                  <a:extLst>
                    <a:ext uri="{FF2B5EF4-FFF2-40B4-BE49-F238E27FC236}">
                      <a16:creationId xmlns:a16="http://schemas.microsoft.com/office/drawing/2014/main" id="{F7E67E51-1478-41F7-9C9D-C04B6E6F43C0}"/>
                    </a:ext>
                  </a:extLst>
                </p:cNvPr>
                <p:cNvPicPr/>
                <p:nvPr/>
              </p:nvPicPr>
              <p:blipFill>
                <a:blip r:embed="rId11"/>
                <a:stretch>
                  <a:fillRect/>
                </a:stretch>
              </p:blipFill>
              <p:spPr>
                <a:xfrm>
                  <a:off x="4886421" y="6401998"/>
                  <a:ext cx="146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262" name="잉크 8261">
                  <a:extLst>
                    <a:ext uri="{FF2B5EF4-FFF2-40B4-BE49-F238E27FC236}">
                      <a16:creationId xmlns:a16="http://schemas.microsoft.com/office/drawing/2014/main" id="{D797D7D2-DC55-46B8-B7D5-81F95E5BDD20}"/>
                    </a:ext>
                  </a:extLst>
                </p14:cNvPr>
                <p14:cNvContentPartPr/>
                <p14:nvPr/>
              </p14:nvContentPartPr>
              <p14:xfrm>
                <a:off x="4890741" y="6483718"/>
                <a:ext cx="124560" cy="203760"/>
              </p14:xfrm>
            </p:contentPart>
          </mc:Choice>
          <mc:Fallback>
            <p:pic>
              <p:nvPicPr>
                <p:cNvPr id="8262" name="잉크 8261">
                  <a:extLst>
                    <a:ext uri="{FF2B5EF4-FFF2-40B4-BE49-F238E27FC236}">
                      <a16:creationId xmlns:a16="http://schemas.microsoft.com/office/drawing/2014/main" id="{D797D7D2-DC55-46B8-B7D5-81F95E5BDD20}"/>
                    </a:ext>
                  </a:extLst>
                </p:cNvPr>
                <p:cNvPicPr/>
                <p:nvPr/>
              </p:nvPicPr>
              <p:blipFill>
                <a:blip r:embed="rId13"/>
                <a:stretch>
                  <a:fillRect/>
                </a:stretch>
              </p:blipFill>
              <p:spPr>
                <a:xfrm>
                  <a:off x="4872741" y="6465718"/>
                  <a:ext cx="160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63" name="잉크 8262">
                  <a:extLst>
                    <a:ext uri="{FF2B5EF4-FFF2-40B4-BE49-F238E27FC236}">
                      <a16:creationId xmlns:a16="http://schemas.microsoft.com/office/drawing/2014/main" id="{2D5C95E4-438D-4388-BE38-F8A92CB6C56D}"/>
                    </a:ext>
                  </a:extLst>
                </p14:cNvPr>
                <p14:cNvContentPartPr/>
                <p14:nvPr/>
              </p14:nvContentPartPr>
              <p14:xfrm>
                <a:off x="4963461" y="6643918"/>
                <a:ext cx="49680" cy="220680"/>
              </p14:xfrm>
            </p:contentPart>
          </mc:Choice>
          <mc:Fallback>
            <p:pic>
              <p:nvPicPr>
                <p:cNvPr id="8263" name="잉크 8262">
                  <a:extLst>
                    <a:ext uri="{FF2B5EF4-FFF2-40B4-BE49-F238E27FC236}">
                      <a16:creationId xmlns:a16="http://schemas.microsoft.com/office/drawing/2014/main" id="{2D5C95E4-438D-4388-BE38-F8A92CB6C56D}"/>
                    </a:ext>
                  </a:extLst>
                </p:cNvPr>
                <p:cNvPicPr/>
                <p:nvPr/>
              </p:nvPicPr>
              <p:blipFill>
                <a:blip r:embed="rId15"/>
                <a:stretch>
                  <a:fillRect/>
                </a:stretch>
              </p:blipFill>
              <p:spPr>
                <a:xfrm>
                  <a:off x="4945821" y="6626278"/>
                  <a:ext cx="85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64" name="잉크 8263">
                  <a:extLst>
                    <a:ext uri="{FF2B5EF4-FFF2-40B4-BE49-F238E27FC236}">
                      <a16:creationId xmlns:a16="http://schemas.microsoft.com/office/drawing/2014/main" id="{6E937655-2F67-4FD0-9E72-A209E1F12ABD}"/>
                    </a:ext>
                  </a:extLst>
                </p14:cNvPr>
                <p14:cNvContentPartPr/>
                <p14:nvPr/>
              </p14:nvContentPartPr>
              <p14:xfrm>
                <a:off x="4945101" y="6682438"/>
                <a:ext cx="10440" cy="44640"/>
              </p14:xfrm>
            </p:contentPart>
          </mc:Choice>
          <mc:Fallback>
            <p:pic>
              <p:nvPicPr>
                <p:cNvPr id="8264" name="잉크 8263">
                  <a:extLst>
                    <a:ext uri="{FF2B5EF4-FFF2-40B4-BE49-F238E27FC236}">
                      <a16:creationId xmlns:a16="http://schemas.microsoft.com/office/drawing/2014/main" id="{6E937655-2F67-4FD0-9E72-A209E1F12ABD}"/>
                    </a:ext>
                  </a:extLst>
                </p:cNvPr>
                <p:cNvPicPr/>
                <p:nvPr/>
              </p:nvPicPr>
              <p:blipFill>
                <a:blip r:embed="rId17"/>
                <a:stretch>
                  <a:fillRect/>
                </a:stretch>
              </p:blipFill>
              <p:spPr>
                <a:xfrm>
                  <a:off x="4927101" y="6664438"/>
                  <a:ext cx="46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65" name="잉크 8264">
                  <a:extLst>
                    <a:ext uri="{FF2B5EF4-FFF2-40B4-BE49-F238E27FC236}">
                      <a16:creationId xmlns:a16="http://schemas.microsoft.com/office/drawing/2014/main" id="{8B3E02A7-C1D4-4E7D-9700-18D9596C3054}"/>
                    </a:ext>
                  </a:extLst>
                </p14:cNvPr>
                <p14:cNvContentPartPr/>
                <p14:nvPr/>
              </p14:nvContentPartPr>
              <p14:xfrm>
                <a:off x="4911621" y="6673078"/>
                <a:ext cx="38160" cy="133920"/>
              </p14:xfrm>
            </p:contentPart>
          </mc:Choice>
          <mc:Fallback>
            <p:pic>
              <p:nvPicPr>
                <p:cNvPr id="8265" name="잉크 8264">
                  <a:extLst>
                    <a:ext uri="{FF2B5EF4-FFF2-40B4-BE49-F238E27FC236}">
                      <a16:creationId xmlns:a16="http://schemas.microsoft.com/office/drawing/2014/main" id="{8B3E02A7-C1D4-4E7D-9700-18D9596C3054}"/>
                    </a:ext>
                  </a:extLst>
                </p:cNvPr>
                <p:cNvPicPr/>
                <p:nvPr/>
              </p:nvPicPr>
              <p:blipFill>
                <a:blip r:embed="rId19"/>
                <a:stretch>
                  <a:fillRect/>
                </a:stretch>
              </p:blipFill>
              <p:spPr>
                <a:xfrm>
                  <a:off x="4893621" y="6655078"/>
                  <a:ext cx="73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66" name="잉크 8265">
                  <a:extLst>
                    <a:ext uri="{FF2B5EF4-FFF2-40B4-BE49-F238E27FC236}">
                      <a16:creationId xmlns:a16="http://schemas.microsoft.com/office/drawing/2014/main" id="{C6A27052-6CA8-4B7B-9631-517E50F721BD}"/>
                    </a:ext>
                  </a:extLst>
                </p14:cNvPr>
                <p14:cNvContentPartPr/>
                <p14:nvPr/>
              </p14:nvContentPartPr>
              <p14:xfrm>
                <a:off x="4694541" y="6447718"/>
                <a:ext cx="198000" cy="280440"/>
              </p14:xfrm>
            </p:contentPart>
          </mc:Choice>
          <mc:Fallback>
            <p:pic>
              <p:nvPicPr>
                <p:cNvPr id="8266" name="잉크 8265">
                  <a:extLst>
                    <a:ext uri="{FF2B5EF4-FFF2-40B4-BE49-F238E27FC236}">
                      <a16:creationId xmlns:a16="http://schemas.microsoft.com/office/drawing/2014/main" id="{C6A27052-6CA8-4B7B-9631-517E50F721BD}"/>
                    </a:ext>
                  </a:extLst>
                </p:cNvPr>
                <p:cNvPicPr/>
                <p:nvPr/>
              </p:nvPicPr>
              <p:blipFill>
                <a:blip r:embed="rId21"/>
                <a:stretch>
                  <a:fillRect/>
                </a:stretch>
              </p:blipFill>
              <p:spPr>
                <a:xfrm>
                  <a:off x="4676541" y="6430078"/>
                  <a:ext cx="233640" cy="316080"/>
                </a:xfrm>
                <a:prstGeom prst="rect">
                  <a:avLst/>
                </a:prstGeom>
              </p:spPr>
            </p:pic>
          </mc:Fallback>
        </mc:AlternateContent>
      </p:grpSp>
      <p:grpSp>
        <p:nvGrpSpPr>
          <p:cNvPr id="8269" name="그룹 8268">
            <a:extLst>
              <a:ext uri="{FF2B5EF4-FFF2-40B4-BE49-F238E27FC236}">
                <a16:creationId xmlns:a16="http://schemas.microsoft.com/office/drawing/2014/main" id="{94B4784D-B273-4D88-A7C9-B16AAC062238}"/>
              </a:ext>
            </a:extLst>
          </p:cNvPr>
          <p:cNvGrpSpPr/>
          <p:nvPr/>
        </p:nvGrpSpPr>
        <p:grpSpPr>
          <a:xfrm>
            <a:off x="2201901" y="6179878"/>
            <a:ext cx="1243440" cy="646200"/>
            <a:chOff x="2201901" y="6179878"/>
            <a:chExt cx="1243440" cy="646200"/>
          </a:xfrm>
        </p:grpSpPr>
        <mc:AlternateContent xmlns:mc="http://schemas.openxmlformats.org/markup-compatibility/2006">
          <mc:Choice xmlns:p14="http://schemas.microsoft.com/office/powerpoint/2010/main" Requires="p14">
            <p:contentPart p14:bwMode="auto" r:id="rId22">
              <p14:nvContentPartPr>
                <p14:cNvPr id="8249" name="잉크 8248">
                  <a:extLst>
                    <a:ext uri="{FF2B5EF4-FFF2-40B4-BE49-F238E27FC236}">
                      <a16:creationId xmlns:a16="http://schemas.microsoft.com/office/drawing/2014/main" id="{5884BD45-3A39-4ACF-9FC0-2DFEE7D4EB50}"/>
                    </a:ext>
                  </a:extLst>
                </p14:cNvPr>
                <p14:cNvContentPartPr/>
                <p14:nvPr/>
              </p14:nvContentPartPr>
              <p14:xfrm>
                <a:off x="2201901" y="6380038"/>
                <a:ext cx="140760" cy="181440"/>
              </p14:xfrm>
            </p:contentPart>
          </mc:Choice>
          <mc:Fallback>
            <p:pic>
              <p:nvPicPr>
                <p:cNvPr id="8249" name="잉크 8248">
                  <a:extLst>
                    <a:ext uri="{FF2B5EF4-FFF2-40B4-BE49-F238E27FC236}">
                      <a16:creationId xmlns:a16="http://schemas.microsoft.com/office/drawing/2014/main" id="{5884BD45-3A39-4ACF-9FC0-2DFEE7D4EB50}"/>
                    </a:ext>
                  </a:extLst>
                </p:cNvPr>
                <p:cNvPicPr/>
                <p:nvPr/>
              </p:nvPicPr>
              <p:blipFill>
                <a:blip r:embed="rId23"/>
                <a:stretch>
                  <a:fillRect/>
                </a:stretch>
              </p:blipFill>
              <p:spPr>
                <a:xfrm>
                  <a:off x="2183901" y="6362398"/>
                  <a:ext cx="176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50" name="잉크 8249">
                  <a:extLst>
                    <a:ext uri="{FF2B5EF4-FFF2-40B4-BE49-F238E27FC236}">
                      <a16:creationId xmlns:a16="http://schemas.microsoft.com/office/drawing/2014/main" id="{F31F19A3-AB27-417C-9AFD-CCE33211CDE3}"/>
                    </a:ext>
                  </a:extLst>
                </p14:cNvPr>
                <p14:cNvContentPartPr/>
                <p14:nvPr/>
              </p14:nvContentPartPr>
              <p14:xfrm>
                <a:off x="2356341" y="6258718"/>
                <a:ext cx="45720" cy="337320"/>
              </p14:xfrm>
            </p:contentPart>
          </mc:Choice>
          <mc:Fallback>
            <p:pic>
              <p:nvPicPr>
                <p:cNvPr id="8250" name="잉크 8249">
                  <a:extLst>
                    <a:ext uri="{FF2B5EF4-FFF2-40B4-BE49-F238E27FC236}">
                      <a16:creationId xmlns:a16="http://schemas.microsoft.com/office/drawing/2014/main" id="{F31F19A3-AB27-417C-9AFD-CCE33211CDE3}"/>
                    </a:ext>
                  </a:extLst>
                </p:cNvPr>
                <p:cNvPicPr/>
                <p:nvPr/>
              </p:nvPicPr>
              <p:blipFill>
                <a:blip r:embed="rId25"/>
                <a:stretch>
                  <a:fillRect/>
                </a:stretch>
              </p:blipFill>
              <p:spPr>
                <a:xfrm>
                  <a:off x="2338341" y="6241078"/>
                  <a:ext cx="8136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51" name="잉크 8250">
                  <a:extLst>
                    <a:ext uri="{FF2B5EF4-FFF2-40B4-BE49-F238E27FC236}">
                      <a16:creationId xmlns:a16="http://schemas.microsoft.com/office/drawing/2014/main" id="{C28BA33E-9B73-4340-A31A-2D746A8CD398}"/>
                    </a:ext>
                  </a:extLst>
                </p14:cNvPr>
                <p14:cNvContentPartPr/>
                <p14:nvPr/>
              </p14:nvContentPartPr>
              <p14:xfrm>
                <a:off x="2277141" y="6562558"/>
                <a:ext cx="256680" cy="138600"/>
              </p14:xfrm>
            </p:contentPart>
          </mc:Choice>
          <mc:Fallback>
            <p:pic>
              <p:nvPicPr>
                <p:cNvPr id="8251" name="잉크 8250">
                  <a:extLst>
                    <a:ext uri="{FF2B5EF4-FFF2-40B4-BE49-F238E27FC236}">
                      <a16:creationId xmlns:a16="http://schemas.microsoft.com/office/drawing/2014/main" id="{C28BA33E-9B73-4340-A31A-2D746A8CD398}"/>
                    </a:ext>
                  </a:extLst>
                </p:cNvPr>
                <p:cNvPicPr/>
                <p:nvPr/>
              </p:nvPicPr>
              <p:blipFill>
                <a:blip r:embed="rId27"/>
                <a:stretch>
                  <a:fillRect/>
                </a:stretch>
              </p:blipFill>
              <p:spPr>
                <a:xfrm>
                  <a:off x="2259141" y="6544918"/>
                  <a:ext cx="292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52" name="잉크 8251">
                  <a:extLst>
                    <a:ext uri="{FF2B5EF4-FFF2-40B4-BE49-F238E27FC236}">
                      <a16:creationId xmlns:a16="http://schemas.microsoft.com/office/drawing/2014/main" id="{8472FAA2-8A47-4F5A-9217-68EFE7120D26}"/>
                    </a:ext>
                  </a:extLst>
                </p14:cNvPr>
                <p14:cNvContentPartPr/>
                <p14:nvPr/>
              </p14:nvContentPartPr>
              <p14:xfrm>
                <a:off x="2787621" y="6302998"/>
                <a:ext cx="214200" cy="132120"/>
              </p14:xfrm>
            </p:contentPart>
          </mc:Choice>
          <mc:Fallback>
            <p:pic>
              <p:nvPicPr>
                <p:cNvPr id="8252" name="잉크 8251">
                  <a:extLst>
                    <a:ext uri="{FF2B5EF4-FFF2-40B4-BE49-F238E27FC236}">
                      <a16:creationId xmlns:a16="http://schemas.microsoft.com/office/drawing/2014/main" id="{8472FAA2-8A47-4F5A-9217-68EFE7120D26}"/>
                    </a:ext>
                  </a:extLst>
                </p:cNvPr>
                <p:cNvPicPr/>
                <p:nvPr/>
              </p:nvPicPr>
              <p:blipFill>
                <a:blip r:embed="rId29"/>
                <a:stretch>
                  <a:fillRect/>
                </a:stretch>
              </p:blipFill>
              <p:spPr>
                <a:xfrm>
                  <a:off x="2769621" y="6285358"/>
                  <a:ext cx="249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53" name="잉크 8252">
                  <a:extLst>
                    <a:ext uri="{FF2B5EF4-FFF2-40B4-BE49-F238E27FC236}">
                      <a16:creationId xmlns:a16="http://schemas.microsoft.com/office/drawing/2014/main" id="{64932876-0973-4F0E-8940-4B921B7DF3B3}"/>
                    </a:ext>
                  </a:extLst>
                </p14:cNvPr>
                <p14:cNvContentPartPr/>
                <p14:nvPr/>
              </p14:nvContentPartPr>
              <p14:xfrm>
                <a:off x="2803101" y="6523678"/>
                <a:ext cx="161280" cy="120600"/>
              </p14:xfrm>
            </p:contentPart>
          </mc:Choice>
          <mc:Fallback>
            <p:pic>
              <p:nvPicPr>
                <p:cNvPr id="8253" name="잉크 8252">
                  <a:extLst>
                    <a:ext uri="{FF2B5EF4-FFF2-40B4-BE49-F238E27FC236}">
                      <a16:creationId xmlns:a16="http://schemas.microsoft.com/office/drawing/2014/main" id="{64932876-0973-4F0E-8940-4B921B7DF3B3}"/>
                    </a:ext>
                  </a:extLst>
                </p:cNvPr>
                <p:cNvPicPr/>
                <p:nvPr/>
              </p:nvPicPr>
              <p:blipFill>
                <a:blip r:embed="rId31"/>
                <a:stretch>
                  <a:fillRect/>
                </a:stretch>
              </p:blipFill>
              <p:spPr>
                <a:xfrm>
                  <a:off x="2785461" y="6506038"/>
                  <a:ext cx="196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54" name="잉크 8253">
                  <a:extLst>
                    <a:ext uri="{FF2B5EF4-FFF2-40B4-BE49-F238E27FC236}">
                      <a16:creationId xmlns:a16="http://schemas.microsoft.com/office/drawing/2014/main" id="{D1919C40-5E4B-4EE9-9FAF-66C738C4E12E}"/>
                    </a:ext>
                  </a:extLst>
                </p14:cNvPr>
                <p14:cNvContentPartPr/>
                <p14:nvPr/>
              </p14:nvContentPartPr>
              <p14:xfrm>
                <a:off x="2840181" y="6364558"/>
                <a:ext cx="61560" cy="334800"/>
              </p14:xfrm>
            </p:contentPart>
          </mc:Choice>
          <mc:Fallback>
            <p:pic>
              <p:nvPicPr>
                <p:cNvPr id="8254" name="잉크 8253">
                  <a:extLst>
                    <a:ext uri="{FF2B5EF4-FFF2-40B4-BE49-F238E27FC236}">
                      <a16:creationId xmlns:a16="http://schemas.microsoft.com/office/drawing/2014/main" id="{D1919C40-5E4B-4EE9-9FAF-66C738C4E12E}"/>
                    </a:ext>
                  </a:extLst>
                </p:cNvPr>
                <p:cNvPicPr/>
                <p:nvPr/>
              </p:nvPicPr>
              <p:blipFill>
                <a:blip r:embed="rId33"/>
                <a:stretch>
                  <a:fillRect/>
                </a:stretch>
              </p:blipFill>
              <p:spPr>
                <a:xfrm>
                  <a:off x="2822541" y="6346918"/>
                  <a:ext cx="9720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55" name="잉크 8254">
                  <a:extLst>
                    <a:ext uri="{FF2B5EF4-FFF2-40B4-BE49-F238E27FC236}">
                      <a16:creationId xmlns:a16="http://schemas.microsoft.com/office/drawing/2014/main" id="{BDC79A9D-FC0B-4936-8FFF-AB49889A972F}"/>
                    </a:ext>
                  </a:extLst>
                </p14:cNvPr>
                <p14:cNvContentPartPr/>
                <p14:nvPr/>
              </p14:nvContentPartPr>
              <p14:xfrm>
                <a:off x="2859261" y="6591718"/>
                <a:ext cx="194400" cy="93600"/>
              </p14:xfrm>
            </p:contentPart>
          </mc:Choice>
          <mc:Fallback>
            <p:pic>
              <p:nvPicPr>
                <p:cNvPr id="8255" name="잉크 8254">
                  <a:extLst>
                    <a:ext uri="{FF2B5EF4-FFF2-40B4-BE49-F238E27FC236}">
                      <a16:creationId xmlns:a16="http://schemas.microsoft.com/office/drawing/2014/main" id="{BDC79A9D-FC0B-4936-8FFF-AB49889A972F}"/>
                    </a:ext>
                  </a:extLst>
                </p:cNvPr>
                <p:cNvPicPr/>
                <p:nvPr/>
              </p:nvPicPr>
              <p:blipFill>
                <a:blip r:embed="rId35"/>
                <a:stretch>
                  <a:fillRect/>
                </a:stretch>
              </p:blipFill>
              <p:spPr>
                <a:xfrm>
                  <a:off x="2841621" y="6573718"/>
                  <a:ext cx="230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56" name="잉크 8255">
                  <a:extLst>
                    <a:ext uri="{FF2B5EF4-FFF2-40B4-BE49-F238E27FC236}">
                      <a16:creationId xmlns:a16="http://schemas.microsoft.com/office/drawing/2014/main" id="{45DE65FC-EDE1-44BA-B7AD-5078953D6691}"/>
                    </a:ext>
                  </a:extLst>
                </p14:cNvPr>
                <p14:cNvContentPartPr/>
                <p14:nvPr/>
              </p14:nvContentPartPr>
              <p14:xfrm>
                <a:off x="2620581" y="6179878"/>
                <a:ext cx="638640" cy="646200"/>
              </p14:xfrm>
            </p:contentPart>
          </mc:Choice>
          <mc:Fallback>
            <p:pic>
              <p:nvPicPr>
                <p:cNvPr id="8256" name="잉크 8255">
                  <a:extLst>
                    <a:ext uri="{FF2B5EF4-FFF2-40B4-BE49-F238E27FC236}">
                      <a16:creationId xmlns:a16="http://schemas.microsoft.com/office/drawing/2014/main" id="{45DE65FC-EDE1-44BA-B7AD-5078953D6691}"/>
                    </a:ext>
                  </a:extLst>
                </p:cNvPr>
                <p:cNvPicPr/>
                <p:nvPr/>
              </p:nvPicPr>
              <p:blipFill>
                <a:blip r:embed="rId37"/>
                <a:stretch>
                  <a:fillRect/>
                </a:stretch>
              </p:blipFill>
              <p:spPr>
                <a:xfrm>
                  <a:off x="2602581" y="6161878"/>
                  <a:ext cx="674280" cy="681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68" name="잉크 8267">
                  <a:extLst>
                    <a:ext uri="{FF2B5EF4-FFF2-40B4-BE49-F238E27FC236}">
                      <a16:creationId xmlns:a16="http://schemas.microsoft.com/office/drawing/2014/main" id="{B55D9587-679C-4591-9396-8A941B75DE51}"/>
                    </a:ext>
                  </a:extLst>
                </p14:cNvPr>
                <p14:cNvContentPartPr/>
                <p14:nvPr/>
              </p14:nvContentPartPr>
              <p14:xfrm>
                <a:off x="2839821" y="6207598"/>
                <a:ext cx="605520" cy="588240"/>
              </p14:xfrm>
            </p:contentPart>
          </mc:Choice>
          <mc:Fallback>
            <p:pic>
              <p:nvPicPr>
                <p:cNvPr id="8268" name="잉크 8267">
                  <a:extLst>
                    <a:ext uri="{FF2B5EF4-FFF2-40B4-BE49-F238E27FC236}">
                      <a16:creationId xmlns:a16="http://schemas.microsoft.com/office/drawing/2014/main" id="{B55D9587-679C-4591-9396-8A941B75DE51}"/>
                    </a:ext>
                  </a:extLst>
                </p:cNvPr>
                <p:cNvPicPr/>
                <p:nvPr/>
              </p:nvPicPr>
              <p:blipFill>
                <a:blip r:embed="rId39"/>
                <a:stretch>
                  <a:fillRect/>
                </a:stretch>
              </p:blipFill>
              <p:spPr>
                <a:xfrm>
                  <a:off x="2821821" y="6189598"/>
                  <a:ext cx="641160" cy="623880"/>
                </a:xfrm>
                <a:prstGeom prst="rect">
                  <a:avLst/>
                </a:prstGeom>
              </p:spPr>
            </p:pic>
          </mc:Fallback>
        </mc:AlternateContent>
      </p:grpSp>
      <p:grpSp>
        <p:nvGrpSpPr>
          <p:cNvPr id="8271" name="그룹 8270">
            <a:extLst>
              <a:ext uri="{FF2B5EF4-FFF2-40B4-BE49-F238E27FC236}">
                <a16:creationId xmlns:a16="http://schemas.microsoft.com/office/drawing/2014/main" id="{720F5F1E-83C3-4263-963D-5A89F6099B1F}"/>
              </a:ext>
            </a:extLst>
          </p:cNvPr>
          <p:cNvGrpSpPr/>
          <p:nvPr/>
        </p:nvGrpSpPr>
        <p:grpSpPr>
          <a:xfrm>
            <a:off x="2704101" y="182638"/>
            <a:ext cx="5616000" cy="2197080"/>
            <a:chOff x="2704101" y="182638"/>
            <a:chExt cx="5616000" cy="2197080"/>
          </a:xfrm>
        </p:grpSpPr>
        <mc:AlternateContent xmlns:mc="http://schemas.openxmlformats.org/markup-compatibility/2006">
          <mc:Choice xmlns:p14="http://schemas.microsoft.com/office/powerpoint/2010/main" Requires="p14">
            <p:contentPart p14:bwMode="auto" r:id="rId40">
              <p14:nvContentPartPr>
                <p14:cNvPr id="3" name="잉크 2">
                  <a:extLst>
                    <a:ext uri="{FF2B5EF4-FFF2-40B4-BE49-F238E27FC236}">
                      <a16:creationId xmlns:a16="http://schemas.microsoft.com/office/drawing/2014/main" id="{C22A310A-4411-4629-9059-2FA5040F6602}"/>
                    </a:ext>
                  </a:extLst>
                </p14:cNvPr>
                <p14:cNvContentPartPr/>
                <p14:nvPr/>
              </p14:nvContentPartPr>
              <p14:xfrm>
                <a:off x="2704101" y="784918"/>
                <a:ext cx="997200" cy="629280"/>
              </p14:xfrm>
            </p:contentPart>
          </mc:Choice>
          <mc:Fallback>
            <p:pic>
              <p:nvPicPr>
                <p:cNvPr id="3" name="잉크 2">
                  <a:extLst>
                    <a:ext uri="{FF2B5EF4-FFF2-40B4-BE49-F238E27FC236}">
                      <a16:creationId xmlns:a16="http://schemas.microsoft.com/office/drawing/2014/main" id="{C22A310A-4411-4629-9059-2FA5040F6602}"/>
                    </a:ext>
                  </a:extLst>
                </p:cNvPr>
                <p:cNvPicPr/>
                <p:nvPr/>
              </p:nvPicPr>
              <p:blipFill>
                <a:blip r:embed="rId41"/>
                <a:stretch>
                  <a:fillRect/>
                </a:stretch>
              </p:blipFill>
              <p:spPr>
                <a:xfrm>
                  <a:off x="2686101" y="766918"/>
                  <a:ext cx="103284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 name="잉크 3">
                  <a:extLst>
                    <a:ext uri="{FF2B5EF4-FFF2-40B4-BE49-F238E27FC236}">
                      <a16:creationId xmlns:a16="http://schemas.microsoft.com/office/drawing/2014/main" id="{6CBBCEEA-17FC-4342-A219-C5400EC139ED}"/>
                    </a:ext>
                  </a:extLst>
                </p14:cNvPr>
                <p14:cNvContentPartPr/>
                <p14:nvPr/>
              </p14:nvContentPartPr>
              <p14:xfrm>
                <a:off x="3988581" y="805438"/>
                <a:ext cx="821160" cy="534600"/>
              </p14:xfrm>
            </p:contentPart>
          </mc:Choice>
          <mc:Fallback>
            <p:pic>
              <p:nvPicPr>
                <p:cNvPr id="4" name="잉크 3">
                  <a:extLst>
                    <a:ext uri="{FF2B5EF4-FFF2-40B4-BE49-F238E27FC236}">
                      <a16:creationId xmlns:a16="http://schemas.microsoft.com/office/drawing/2014/main" id="{6CBBCEEA-17FC-4342-A219-C5400EC139ED}"/>
                    </a:ext>
                  </a:extLst>
                </p:cNvPr>
                <p:cNvPicPr/>
                <p:nvPr/>
              </p:nvPicPr>
              <p:blipFill>
                <a:blip r:embed="rId43"/>
                <a:stretch>
                  <a:fillRect/>
                </a:stretch>
              </p:blipFill>
              <p:spPr>
                <a:xfrm>
                  <a:off x="3970581" y="787798"/>
                  <a:ext cx="85680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 name="잉크 4">
                  <a:extLst>
                    <a:ext uri="{FF2B5EF4-FFF2-40B4-BE49-F238E27FC236}">
                      <a16:creationId xmlns:a16="http://schemas.microsoft.com/office/drawing/2014/main" id="{65C2710C-69C3-4B2E-AFA5-3C82EA07FB0D}"/>
                    </a:ext>
                  </a:extLst>
                </p14:cNvPr>
                <p14:cNvContentPartPr/>
                <p14:nvPr/>
              </p14:nvContentPartPr>
              <p14:xfrm>
                <a:off x="5375661" y="697438"/>
                <a:ext cx="767520" cy="672120"/>
              </p14:xfrm>
            </p:contentPart>
          </mc:Choice>
          <mc:Fallback>
            <p:pic>
              <p:nvPicPr>
                <p:cNvPr id="5" name="잉크 4">
                  <a:extLst>
                    <a:ext uri="{FF2B5EF4-FFF2-40B4-BE49-F238E27FC236}">
                      <a16:creationId xmlns:a16="http://schemas.microsoft.com/office/drawing/2014/main" id="{65C2710C-69C3-4B2E-AFA5-3C82EA07FB0D}"/>
                    </a:ext>
                  </a:extLst>
                </p:cNvPr>
                <p:cNvPicPr/>
                <p:nvPr/>
              </p:nvPicPr>
              <p:blipFill>
                <a:blip r:embed="rId45"/>
                <a:stretch>
                  <a:fillRect/>
                </a:stretch>
              </p:blipFill>
              <p:spPr>
                <a:xfrm>
                  <a:off x="5358021" y="679798"/>
                  <a:ext cx="803160"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 name="잉크 7">
                  <a:extLst>
                    <a:ext uri="{FF2B5EF4-FFF2-40B4-BE49-F238E27FC236}">
                      <a16:creationId xmlns:a16="http://schemas.microsoft.com/office/drawing/2014/main" id="{953450C3-CDCF-4DAF-BE4E-0F09CFE672A8}"/>
                    </a:ext>
                  </a:extLst>
                </p14:cNvPr>
                <p14:cNvContentPartPr/>
                <p14:nvPr/>
              </p14:nvContentPartPr>
              <p14:xfrm>
                <a:off x="5920701" y="2243278"/>
                <a:ext cx="852840" cy="136440"/>
              </p14:xfrm>
            </p:contentPart>
          </mc:Choice>
          <mc:Fallback>
            <p:pic>
              <p:nvPicPr>
                <p:cNvPr id="8" name="잉크 7">
                  <a:extLst>
                    <a:ext uri="{FF2B5EF4-FFF2-40B4-BE49-F238E27FC236}">
                      <a16:creationId xmlns:a16="http://schemas.microsoft.com/office/drawing/2014/main" id="{953450C3-CDCF-4DAF-BE4E-0F09CFE672A8}"/>
                    </a:ext>
                  </a:extLst>
                </p:cNvPr>
                <p:cNvPicPr/>
                <p:nvPr/>
              </p:nvPicPr>
              <p:blipFill>
                <a:blip r:embed="rId47"/>
                <a:stretch>
                  <a:fillRect/>
                </a:stretch>
              </p:blipFill>
              <p:spPr>
                <a:xfrm>
                  <a:off x="5902701" y="2225638"/>
                  <a:ext cx="888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193" name="잉크 8192">
                  <a:extLst>
                    <a:ext uri="{FF2B5EF4-FFF2-40B4-BE49-F238E27FC236}">
                      <a16:creationId xmlns:a16="http://schemas.microsoft.com/office/drawing/2014/main" id="{4CD5191D-D36D-459D-B663-B34EA5E01CAF}"/>
                    </a:ext>
                  </a:extLst>
                </p14:cNvPr>
                <p14:cNvContentPartPr/>
                <p14:nvPr/>
              </p14:nvContentPartPr>
              <p14:xfrm>
                <a:off x="8013021" y="279478"/>
                <a:ext cx="307080" cy="306360"/>
              </p14:xfrm>
            </p:contentPart>
          </mc:Choice>
          <mc:Fallback>
            <p:pic>
              <p:nvPicPr>
                <p:cNvPr id="8193" name="잉크 8192">
                  <a:extLst>
                    <a:ext uri="{FF2B5EF4-FFF2-40B4-BE49-F238E27FC236}">
                      <a16:creationId xmlns:a16="http://schemas.microsoft.com/office/drawing/2014/main" id="{4CD5191D-D36D-459D-B663-B34EA5E01CAF}"/>
                    </a:ext>
                  </a:extLst>
                </p:cNvPr>
                <p:cNvPicPr/>
                <p:nvPr/>
              </p:nvPicPr>
              <p:blipFill>
                <a:blip r:embed="rId49"/>
                <a:stretch>
                  <a:fillRect/>
                </a:stretch>
              </p:blipFill>
              <p:spPr>
                <a:xfrm>
                  <a:off x="7995021" y="261838"/>
                  <a:ext cx="3427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202" name="잉크 8201">
                  <a:extLst>
                    <a:ext uri="{FF2B5EF4-FFF2-40B4-BE49-F238E27FC236}">
                      <a16:creationId xmlns:a16="http://schemas.microsoft.com/office/drawing/2014/main" id="{190C3A7D-47E4-4C74-BB6C-D915D0D4DE3A}"/>
                    </a:ext>
                  </a:extLst>
                </p14:cNvPr>
                <p14:cNvContentPartPr/>
                <p14:nvPr/>
              </p14:nvContentPartPr>
              <p14:xfrm>
                <a:off x="6714861" y="196678"/>
                <a:ext cx="182160" cy="352080"/>
              </p14:xfrm>
            </p:contentPart>
          </mc:Choice>
          <mc:Fallback>
            <p:pic>
              <p:nvPicPr>
                <p:cNvPr id="8202" name="잉크 8201">
                  <a:extLst>
                    <a:ext uri="{FF2B5EF4-FFF2-40B4-BE49-F238E27FC236}">
                      <a16:creationId xmlns:a16="http://schemas.microsoft.com/office/drawing/2014/main" id="{190C3A7D-47E4-4C74-BB6C-D915D0D4DE3A}"/>
                    </a:ext>
                  </a:extLst>
                </p:cNvPr>
                <p:cNvPicPr/>
                <p:nvPr/>
              </p:nvPicPr>
              <p:blipFill>
                <a:blip r:embed="rId51"/>
                <a:stretch>
                  <a:fillRect/>
                </a:stretch>
              </p:blipFill>
              <p:spPr>
                <a:xfrm>
                  <a:off x="6697221" y="178678"/>
                  <a:ext cx="2178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204" name="잉크 8203">
                  <a:extLst>
                    <a:ext uri="{FF2B5EF4-FFF2-40B4-BE49-F238E27FC236}">
                      <a16:creationId xmlns:a16="http://schemas.microsoft.com/office/drawing/2014/main" id="{779B0C35-8C4A-4B69-8EE8-95E3D9380CFB}"/>
                    </a:ext>
                  </a:extLst>
                </p14:cNvPr>
                <p14:cNvContentPartPr/>
                <p14:nvPr/>
              </p14:nvContentPartPr>
              <p14:xfrm>
                <a:off x="6189981" y="182638"/>
                <a:ext cx="119880" cy="200520"/>
              </p14:xfrm>
            </p:contentPart>
          </mc:Choice>
          <mc:Fallback>
            <p:pic>
              <p:nvPicPr>
                <p:cNvPr id="8204" name="잉크 8203">
                  <a:extLst>
                    <a:ext uri="{FF2B5EF4-FFF2-40B4-BE49-F238E27FC236}">
                      <a16:creationId xmlns:a16="http://schemas.microsoft.com/office/drawing/2014/main" id="{779B0C35-8C4A-4B69-8EE8-95E3D9380CFB}"/>
                    </a:ext>
                  </a:extLst>
                </p:cNvPr>
                <p:cNvPicPr/>
                <p:nvPr/>
              </p:nvPicPr>
              <p:blipFill>
                <a:blip r:embed="rId53"/>
                <a:stretch>
                  <a:fillRect/>
                </a:stretch>
              </p:blipFill>
              <p:spPr>
                <a:xfrm>
                  <a:off x="6172341" y="164998"/>
                  <a:ext cx="155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205" name="잉크 8204">
                  <a:extLst>
                    <a:ext uri="{FF2B5EF4-FFF2-40B4-BE49-F238E27FC236}">
                      <a16:creationId xmlns:a16="http://schemas.microsoft.com/office/drawing/2014/main" id="{0C999382-2F63-47EC-AD5B-1F5BE439915D}"/>
                    </a:ext>
                  </a:extLst>
                </p14:cNvPr>
                <p14:cNvContentPartPr/>
                <p14:nvPr/>
              </p14:nvContentPartPr>
              <p14:xfrm>
                <a:off x="5946981" y="370198"/>
                <a:ext cx="349200" cy="219240"/>
              </p14:xfrm>
            </p:contentPart>
          </mc:Choice>
          <mc:Fallback>
            <p:pic>
              <p:nvPicPr>
                <p:cNvPr id="8205" name="잉크 8204">
                  <a:extLst>
                    <a:ext uri="{FF2B5EF4-FFF2-40B4-BE49-F238E27FC236}">
                      <a16:creationId xmlns:a16="http://schemas.microsoft.com/office/drawing/2014/main" id="{0C999382-2F63-47EC-AD5B-1F5BE439915D}"/>
                    </a:ext>
                  </a:extLst>
                </p:cNvPr>
                <p:cNvPicPr/>
                <p:nvPr/>
              </p:nvPicPr>
              <p:blipFill>
                <a:blip r:embed="rId55"/>
                <a:stretch>
                  <a:fillRect/>
                </a:stretch>
              </p:blipFill>
              <p:spPr>
                <a:xfrm>
                  <a:off x="5928981" y="352558"/>
                  <a:ext cx="384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206" name="잉크 8205">
                  <a:extLst>
                    <a:ext uri="{FF2B5EF4-FFF2-40B4-BE49-F238E27FC236}">
                      <a16:creationId xmlns:a16="http://schemas.microsoft.com/office/drawing/2014/main" id="{0A5915F4-C7C2-4439-84D6-35D438681BFE}"/>
                    </a:ext>
                  </a:extLst>
                </p14:cNvPr>
                <p14:cNvContentPartPr/>
                <p14:nvPr/>
              </p14:nvContentPartPr>
              <p14:xfrm>
                <a:off x="5814501" y="413038"/>
                <a:ext cx="208080" cy="180720"/>
              </p14:xfrm>
            </p:contentPart>
          </mc:Choice>
          <mc:Fallback>
            <p:pic>
              <p:nvPicPr>
                <p:cNvPr id="8206" name="잉크 8205">
                  <a:extLst>
                    <a:ext uri="{FF2B5EF4-FFF2-40B4-BE49-F238E27FC236}">
                      <a16:creationId xmlns:a16="http://schemas.microsoft.com/office/drawing/2014/main" id="{0A5915F4-C7C2-4439-84D6-35D438681BFE}"/>
                    </a:ext>
                  </a:extLst>
                </p:cNvPr>
                <p:cNvPicPr/>
                <p:nvPr/>
              </p:nvPicPr>
              <p:blipFill>
                <a:blip r:embed="rId57"/>
                <a:stretch>
                  <a:fillRect/>
                </a:stretch>
              </p:blipFill>
              <p:spPr>
                <a:xfrm>
                  <a:off x="5796501" y="395038"/>
                  <a:ext cx="243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207" name="잉크 8206">
                  <a:extLst>
                    <a:ext uri="{FF2B5EF4-FFF2-40B4-BE49-F238E27FC236}">
                      <a16:creationId xmlns:a16="http://schemas.microsoft.com/office/drawing/2014/main" id="{5F7AEBA2-0979-4498-B9A9-1844232B0FC6}"/>
                    </a:ext>
                  </a:extLst>
                </p14:cNvPr>
                <p14:cNvContentPartPr/>
                <p14:nvPr/>
              </p14:nvContentPartPr>
              <p14:xfrm>
                <a:off x="6186741" y="266158"/>
                <a:ext cx="145440" cy="236160"/>
              </p14:xfrm>
            </p:contentPart>
          </mc:Choice>
          <mc:Fallback>
            <p:pic>
              <p:nvPicPr>
                <p:cNvPr id="8207" name="잉크 8206">
                  <a:extLst>
                    <a:ext uri="{FF2B5EF4-FFF2-40B4-BE49-F238E27FC236}">
                      <a16:creationId xmlns:a16="http://schemas.microsoft.com/office/drawing/2014/main" id="{5F7AEBA2-0979-4498-B9A9-1844232B0FC6}"/>
                    </a:ext>
                  </a:extLst>
                </p:cNvPr>
                <p:cNvPicPr/>
                <p:nvPr/>
              </p:nvPicPr>
              <p:blipFill>
                <a:blip r:embed="rId59"/>
                <a:stretch>
                  <a:fillRect/>
                </a:stretch>
              </p:blipFill>
              <p:spPr>
                <a:xfrm>
                  <a:off x="6168741" y="248518"/>
                  <a:ext cx="1810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208" name="잉크 8207">
                  <a:extLst>
                    <a:ext uri="{FF2B5EF4-FFF2-40B4-BE49-F238E27FC236}">
                      <a16:creationId xmlns:a16="http://schemas.microsoft.com/office/drawing/2014/main" id="{B4661681-5DDF-4B3C-BBEB-105C121FD474}"/>
                    </a:ext>
                  </a:extLst>
                </p14:cNvPr>
                <p14:cNvContentPartPr/>
                <p14:nvPr/>
              </p14:nvContentPartPr>
              <p14:xfrm>
                <a:off x="6100341" y="229078"/>
                <a:ext cx="248760" cy="381240"/>
              </p14:xfrm>
            </p:contentPart>
          </mc:Choice>
          <mc:Fallback>
            <p:pic>
              <p:nvPicPr>
                <p:cNvPr id="8208" name="잉크 8207">
                  <a:extLst>
                    <a:ext uri="{FF2B5EF4-FFF2-40B4-BE49-F238E27FC236}">
                      <a16:creationId xmlns:a16="http://schemas.microsoft.com/office/drawing/2014/main" id="{B4661681-5DDF-4B3C-BBEB-105C121FD474}"/>
                    </a:ext>
                  </a:extLst>
                </p:cNvPr>
                <p:cNvPicPr/>
                <p:nvPr/>
              </p:nvPicPr>
              <p:blipFill>
                <a:blip r:embed="rId61"/>
                <a:stretch>
                  <a:fillRect/>
                </a:stretch>
              </p:blipFill>
              <p:spPr>
                <a:xfrm>
                  <a:off x="6082341" y="211078"/>
                  <a:ext cx="28440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209" name="잉크 8208">
                  <a:extLst>
                    <a:ext uri="{FF2B5EF4-FFF2-40B4-BE49-F238E27FC236}">
                      <a16:creationId xmlns:a16="http://schemas.microsoft.com/office/drawing/2014/main" id="{C9BEF7E0-9DD0-45FC-AFA6-CAF14872EDDB}"/>
                    </a:ext>
                  </a:extLst>
                </p14:cNvPr>
                <p14:cNvContentPartPr/>
                <p14:nvPr/>
              </p14:nvContentPartPr>
              <p14:xfrm>
                <a:off x="6272781" y="229798"/>
                <a:ext cx="149760" cy="325080"/>
              </p14:xfrm>
            </p:contentPart>
          </mc:Choice>
          <mc:Fallback>
            <p:pic>
              <p:nvPicPr>
                <p:cNvPr id="8209" name="잉크 8208">
                  <a:extLst>
                    <a:ext uri="{FF2B5EF4-FFF2-40B4-BE49-F238E27FC236}">
                      <a16:creationId xmlns:a16="http://schemas.microsoft.com/office/drawing/2014/main" id="{C9BEF7E0-9DD0-45FC-AFA6-CAF14872EDDB}"/>
                    </a:ext>
                  </a:extLst>
                </p:cNvPr>
                <p:cNvPicPr/>
                <p:nvPr/>
              </p:nvPicPr>
              <p:blipFill>
                <a:blip r:embed="rId63"/>
                <a:stretch>
                  <a:fillRect/>
                </a:stretch>
              </p:blipFill>
              <p:spPr>
                <a:xfrm>
                  <a:off x="6254781" y="212158"/>
                  <a:ext cx="1854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10" name="잉크 8209">
                  <a:extLst>
                    <a:ext uri="{FF2B5EF4-FFF2-40B4-BE49-F238E27FC236}">
                      <a16:creationId xmlns:a16="http://schemas.microsoft.com/office/drawing/2014/main" id="{B6AE4EEB-075E-41FC-94DE-4BD0C9F24188}"/>
                    </a:ext>
                  </a:extLst>
                </p14:cNvPr>
                <p14:cNvContentPartPr/>
                <p14:nvPr/>
              </p14:nvContentPartPr>
              <p14:xfrm>
                <a:off x="6298341" y="234478"/>
                <a:ext cx="265680" cy="175680"/>
              </p14:xfrm>
            </p:contentPart>
          </mc:Choice>
          <mc:Fallback>
            <p:pic>
              <p:nvPicPr>
                <p:cNvPr id="8210" name="잉크 8209">
                  <a:extLst>
                    <a:ext uri="{FF2B5EF4-FFF2-40B4-BE49-F238E27FC236}">
                      <a16:creationId xmlns:a16="http://schemas.microsoft.com/office/drawing/2014/main" id="{B6AE4EEB-075E-41FC-94DE-4BD0C9F24188}"/>
                    </a:ext>
                  </a:extLst>
                </p:cNvPr>
                <p:cNvPicPr/>
                <p:nvPr/>
              </p:nvPicPr>
              <p:blipFill>
                <a:blip r:embed="rId65"/>
                <a:stretch>
                  <a:fillRect/>
                </a:stretch>
              </p:blipFill>
              <p:spPr>
                <a:xfrm>
                  <a:off x="6280701" y="216478"/>
                  <a:ext cx="301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211" name="잉크 8210">
                  <a:extLst>
                    <a:ext uri="{FF2B5EF4-FFF2-40B4-BE49-F238E27FC236}">
                      <a16:creationId xmlns:a16="http://schemas.microsoft.com/office/drawing/2014/main" id="{91D330CF-2EE2-4871-A5BB-9889D23215B8}"/>
                    </a:ext>
                  </a:extLst>
                </p14:cNvPr>
                <p14:cNvContentPartPr/>
                <p14:nvPr/>
              </p14:nvContentPartPr>
              <p14:xfrm>
                <a:off x="6146781" y="404758"/>
                <a:ext cx="427320" cy="283680"/>
              </p14:xfrm>
            </p:contentPart>
          </mc:Choice>
          <mc:Fallback>
            <p:pic>
              <p:nvPicPr>
                <p:cNvPr id="8211" name="잉크 8210">
                  <a:extLst>
                    <a:ext uri="{FF2B5EF4-FFF2-40B4-BE49-F238E27FC236}">
                      <a16:creationId xmlns:a16="http://schemas.microsoft.com/office/drawing/2014/main" id="{91D330CF-2EE2-4871-A5BB-9889D23215B8}"/>
                    </a:ext>
                  </a:extLst>
                </p:cNvPr>
                <p:cNvPicPr/>
                <p:nvPr/>
              </p:nvPicPr>
              <p:blipFill>
                <a:blip r:embed="rId67"/>
                <a:stretch>
                  <a:fillRect/>
                </a:stretch>
              </p:blipFill>
              <p:spPr>
                <a:xfrm>
                  <a:off x="6129141" y="387118"/>
                  <a:ext cx="4629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12" name="잉크 8211">
                  <a:extLst>
                    <a:ext uri="{FF2B5EF4-FFF2-40B4-BE49-F238E27FC236}">
                      <a16:creationId xmlns:a16="http://schemas.microsoft.com/office/drawing/2014/main" id="{69D81B94-A0DE-4C83-A21F-E4493135C27E}"/>
                    </a:ext>
                  </a:extLst>
                </p14:cNvPr>
                <p14:cNvContentPartPr/>
                <p14:nvPr/>
              </p14:nvContentPartPr>
              <p14:xfrm>
                <a:off x="6429741" y="245638"/>
                <a:ext cx="170280" cy="333000"/>
              </p14:xfrm>
            </p:contentPart>
          </mc:Choice>
          <mc:Fallback>
            <p:pic>
              <p:nvPicPr>
                <p:cNvPr id="8212" name="잉크 8211">
                  <a:extLst>
                    <a:ext uri="{FF2B5EF4-FFF2-40B4-BE49-F238E27FC236}">
                      <a16:creationId xmlns:a16="http://schemas.microsoft.com/office/drawing/2014/main" id="{69D81B94-A0DE-4C83-A21F-E4493135C27E}"/>
                    </a:ext>
                  </a:extLst>
                </p:cNvPr>
                <p:cNvPicPr/>
                <p:nvPr/>
              </p:nvPicPr>
              <p:blipFill>
                <a:blip r:embed="rId69"/>
                <a:stretch>
                  <a:fillRect/>
                </a:stretch>
              </p:blipFill>
              <p:spPr>
                <a:xfrm>
                  <a:off x="6411741" y="227638"/>
                  <a:ext cx="2059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213" name="잉크 8212">
                  <a:extLst>
                    <a:ext uri="{FF2B5EF4-FFF2-40B4-BE49-F238E27FC236}">
                      <a16:creationId xmlns:a16="http://schemas.microsoft.com/office/drawing/2014/main" id="{A8D23262-062B-4D42-8269-5BE8EE353A35}"/>
                    </a:ext>
                  </a:extLst>
                </p14:cNvPr>
                <p14:cNvContentPartPr/>
                <p14:nvPr/>
              </p14:nvContentPartPr>
              <p14:xfrm>
                <a:off x="6335421" y="380278"/>
                <a:ext cx="512280" cy="245880"/>
              </p14:xfrm>
            </p:contentPart>
          </mc:Choice>
          <mc:Fallback>
            <p:pic>
              <p:nvPicPr>
                <p:cNvPr id="8213" name="잉크 8212">
                  <a:extLst>
                    <a:ext uri="{FF2B5EF4-FFF2-40B4-BE49-F238E27FC236}">
                      <a16:creationId xmlns:a16="http://schemas.microsoft.com/office/drawing/2014/main" id="{A8D23262-062B-4D42-8269-5BE8EE353A35}"/>
                    </a:ext>
                  </a:extLst>
                </p:cNvPr>
                <p:cNvPicPr/>
                <p:nvPr/>
              </p:nvPicPr>
              <p:blipFill>
                <a:blip r:embed="rId71"/>
                <a:stretch>
                  <a:fillRect/>
                </a:stretch>
              </p:blipFill>
              <p:spPr>
                <a:xfrm>
                  <a:off x="6317421" y="362278"/>
                  <a:ext cx="5479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215" name="잉크 8214">
                  <a:extLst>
                    <a:ext uri="{FF2B5EF4-FFF2-40B4-BE49-F238E27FC236}">
                      <a16:creationId xmlns:a16="http://schemas.microsoft.com/office/drawing/2014/main" id="{98CC9708-5E0B-42B4-A9F0-4660F3A3C3C1}"/>
                    </a:ext>
                  </a:extLst>
                </p14:cNvPr>
                <p14:cNvContentPartPr/>
                <p14:nvPr/>
              </p14:nvContentPartPr>
              <p14:xfrm>
                <a:off x="4017741" y="243478"/>
                <a:ext cx="758880" cy="462960"/>
              </p14:xfrm>
            </p:contentPart>
          </mc:Choice>
          <mc:Fallback>
            <p:pic>
              <p:nvPicPr>
                <p:cNvPr id="8215" name="잉크 8214">
                  <a:extLst>
                    <a:ext uri="{FF2B5EF4-FFF2-40B4-BE49-F238E27FC236}">
                      <a16:creationId xmlns:a16="http://schemas.microsoft.com/office/drawing/2014/main" id="{98CC9708-5E0B-42B4-A9F0-4660F3A3C3C1}"/>
                    </a:ext>
                  </a:extLst>
                </p:cNvPr>
                <p:cNvPicPr/>
                <p:nvPr/>
              </p:nvPicPr>
              <p:blipFill>
                <a:blip r:embed="rId73"/>
                <a:stretch>
                  <a:fillRect/>
                </a:stretch>
              </p:blipFill>
              <p:spPr>
                <a:xfrm>
                  <a:off x="3999741" y="225478"/>
                  <a:ext cx="79452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16" name="잉크 8215">
                  <a:extLst>
                    <a:ext uri="{FF2B5EF4-FFF2-40B4-BE49-F238E27FC236}">
                      <a16:creationId xmlns:a16="http://schemas.microsoft.com/office/drawing/2014/main" id="{D648C589-F4B8-42BD-834B-D249636B1D4B}"/>
                    </a:ext>
                  </a:extLst>
                </p14:cNvPr>
                <p14:cNvContentPartPr/>
                <p14:nvPr/>
              </p14:nvContentPartPr>
              <p14:xfrm>
                <a:off x="4753581" y="360838"/>
                <a:ext cx="61200" cy="344520"/>
              </p14:xfrm>
            </p:contentPart>
          </mc:Choice>
          <mc:Fallback>
            <p:pic>
              <p:nvPicPr>
                <p:cNvPr id="8216" name="잉크 8215">
                  <a:extLst>
                    <a:ext uri="{FF2B5EF4-FFF2-40B4-BE49-F238E27FC236}">
                      <a16:creationId xmlns:a16="http://schemas.microsoft.com/office/drawing/2014/main" id="{D648C589-F4B8-42BD-834B-D249636B1D4B}"/>
                    </a:ext>
                  </a:extLst>
                </p:cNvPr>
                <p:cNvPicPr/>
                <p:nvPr/>
              </p:nvPicPr>
              <p:blipFill>
                <a:blip r:embed="rId75"/>
                <a:stretch>
                  <a:fillRect/>
                </a:stretch>
              </p:blipFill>
              <p:spPr>
                <a:xfrm>
                  <a:off x="4735581" y="342838"/>
                  <a:ext cx="9684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217" name="잉크 8216">
                  <a:extLst>
                    <a:ext uri="{FF2B5EF4-FFF2-40B4-BE49-F238E27FC236}">
                      <a16:creationId xmlns:a16="http://schemas.microsoft.com/office/drawing/2014/main" id="{F9355BE1-ECCE-497C-8EDF-4D95F7E4C0BA}"/>
                    </a:ext>
                  </a:extLst>
                </p14:cNvPr>
                <p14:cNvContentPartPr/>
                <p14:nvPr/>
              </p14:nvContentPartPr>
              <p14:xfrm>
                <a:off x="4857981" y="219718"/>
                <a:ext cx="159480" cy="396720"/>
              </p14:xfrm>
            </p:contentPart>
          </mc:Choice>
          <mc:Fallback>
            <p:pic>
              <p:nvPicPr>
                <p:cNvPr id="8217" name="잉크 8216">
                  <a:extLst>
                    <a:ext uri="{FF2B5EF4-FFF2-40B4-BE49-F238E27FC236}">
                      <a16:creationId xmlns:a16="http://schemas.microsoft.com/office/drawing/2014/main" id="{F9355BE1-ECCE-497C-8EDF-4D95F7E4C0BA}"/>
                    </a:ext>
                  </a:extLst>
                </p:cNvPr>
                <p:cNvPicPr/>
                <p:nvPr/>
              </p:nvPicPr>
              <p:blipFill>
                <a:blip r:embed="rId77"/>
                <a:stretch>
                  <a:fillRect/>
                </a:stretch>
              </p:blipFill>
              <p:spPr>
                <a:xfrm>
                  <a:off x="4840341" y="201718"/>
                  <a:ext cx="19512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218" name="잉크 8217">
                  <a:extLst>
                    <a:ext uri="{FF2B5EF4-FFF2-40B4-BE49-F238E27FC236}">
                      <a16:creationId xmlns:a16="http://schemas.microsoft.com/office/drawing/2014/main" id="{2D3114C7-5CE0-4314-BD25-A03B87550AB3}"/>
                    </a:ext>
                  </a:extLst>
                </p14:cNvPr>
                <p14:cNvContentPartPr/>
                <p14:nvPr/>
              </p14:nvContentPartPr>
              <p14:xfrm>
                <a:off x="4115301" y="251398"/>
                <a:ext cx="1051560" cy="634680"/>
              </p14:xfrm>
            </p:contentPart>
          </mc:Choice>
          <mc:Fallback>
            <p:pic>
              <p:nvPicPr>
                <p:cNvPr id="8218" name="잉크 8217">
                  <a:extLst>
                    <a:ext uri="{FF2B5EF4-FFF2-40B4-BE49-F238E27FC236}">
                      <a16:creationId xmlns:a16="http://schemas.microsoft.com/office/drawing/2014/main" id="{2D3114C7-5CE0-4314-BD25-A03B87550AB3}"/>
                    </a:ext>
                  </a:extLst>
                </p:cNvPr>
                <p:cNvPicPr/>
                <p:nvPr/>
              </p:nvPicPr>
              <p:blipFill>
                <a:blip r:embed="rId79"/>
                <a:stretch>
                  <a:fillRect/>
                </a:stretch>
              </p:blipFill>
              <p:spPr>
                <a:xfrm>
                  <a:off x="4097661" y="233398"/>
                  <a:ext cx="108720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20" name="잉크 8219">
                  <a:extLst>
                    <a:ext uri="{FF2B5EF4-FFF2-40B4-BE49-F238E27FC236}">
                      <a16:creationId xmlns:a16="http://schemas.microsoft.com/office/drawing/2014/main" id="{3CCFA1C0-53CE-474C-BD48-07BAD1B15188}"/>
                    </a:ext>
                  </a:extLst>
                </p14:cNvPr>
                <p14:cNvContentPartPr/>
                <p14:nvPr/>
              </p14:nvContentPartPr>
              <p14:xfrm>
                <a:off x="4999101" y="675838"/>
                <a:ext cx="391680" cy="96480"/>
              </p14:xfrm>
            </p:contentPart>
          </mc:Choice>
          <mc:Fallback>
            <p:pic>
              <p:nvPicPr>
                <p:cNvPr id="8220" name="잉크 8219">
                  <a:extLst>
                    <a:ext uri="{FF2B5EF4-FFF2-40B4-BE49-F238E27FC236}">
                      <a16:creationId xmlns:a16="http://schemas.microsoft.com/office/drawing/2014/main" id="{3CCFA1C0-53CE-474C-BD48-07BAD1B15188}"/>
                    </a:ext>
                  </a:extLst>
                </p:cNvPr>
                <p:cNvPicPr/>
                <p:nvPr/>
              </p:nvPicPr>
              <p:blipFill>
                <a:blip r:embed="rId81"/>
                <a:stretch>
                  <a:fillRect/>
                </a:stretch>
              </p:blipFill>
              <p:spPr>
                <a:xfrm>
                  <a:off x="4981461" y="658198"/>
                  <a:ext cx="427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21" name="잉크 8220">
                  <a:extLst>
                    <a:ext uri="{FF2B5EF4-FFF2-40B4-BE49-F238E27FC236}">
                      <a16:creationId xmlns:a16="http://schemas.microsoft.com/office/drawing/2014/main" id="{7E1BA77C-9AE0-4266-9AA4-6E7E1399F0BE}"/>
                    </a:ext>
                  </a:extLst>
                </p14:cNvPr>
                <p14:cNvContentPartPr/>
                <p14:nvPr/>
              </p14:nvContentPartPr>
              <p14:xfrm>
                <a:off x="5230221" y="553078"/>
                <a:ext cx="115200" cy="308880"/>
              </p14:xfrm>
            </p:contentPart>
          </mc:Choice>
          <mc:Fallback>
            <p:pic>
              <p:nvPicPr>
                <p:cNvPr id="8221" name="잉크 8220">
                  <a:extLst>
                    <a:ext uri="{FF2B5EF4-FFF2-40B4-BE49-F238E27FC236}">
                      <a16:creationId xmlns:a16="http://schemas.microsoft.com/office/drawing/2014/main" id="{7E1BA77C-9AE0-4266-9AA4-6E7E1399F0BE}"/>
                    </a:ext>
                  </a:extLst>
                </p:cNvPr>
                <p:cNvPicPr/>
                <p:nvPr/>
              </p:nvPicPr>
              <p:blipFill>
                <a:blip r:embed="rId83"/>
                <a:stretch>
                  <a:fillRect/>
                </a:stretch>
              </p:blipFill>
              <p:spPr>
                <a:xfrm>
                  <a:off x="5212581" y="535078"/>
                  <a:ext cx="15084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223" name="잉크 8222">
                  <a:extLst>
                    <a:ext uri="{FF2B5EF4-FFF2-40B4-BE49-F238E27FC236}">
                      <a16:creationId xmlns:a16="http://schemas.microsoft.com/office/drawing/2014/main" id="{07AB3C56-AFC8-4D42-8D0A-4AE4C5305E78}"/>
                    </a:ext>
                  </a:extLst>
                </p14:cNvPr>
                <p14:cNvContentPartPr/>
                <p14:nvPr/>
              </p14:nvContentPartPr>
              <p14:xfrm>
                <a:off x="5586261" y="248518"/>
                <a:ext cx="179640" cy="210240"/>
              </p14:xfrm>
            </p:contentPart>
          </mc:Choice>
          <mc:Fallback>
            <p:pic>
              <p:nvPicPr>
                <p:cNvPr id="8223" name="잉크 8222">
                  <a:extLst>
                    <a:ext uri="{FF2B5EF4-FFF2-40B4-BE49-F238E27FC236}">
                      <a16:creationId xmlns:a16="http://schemas.microsoft.com/office/drawing/2014/main" id="{07AB3C56-AFC8-4D42-8D0A-4AE4C5305E78}"/>
                    </a:ext>
                  </a:extLst>
                </p:cNvPr>
                <p:cNvPicPr/>
                <p:nvPr/>
              </p:nvPicPr>
              <p:blipFill>
                <a:blip r:embed="rId85"/>
                <a:stretch>
                  <a:fillRect/>
                </a:stretch>
              </p:blipFill>
              <p:spPr>
                <a:xfrm>
                  <a:off x="5568621" y="230878"/>
                  <a:ext cx="215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24" name="잉크 8223">
                  <a:extLst>
                    <a:ext uri="{FF2B5EF4-FFF2-40B4-BE49-F238E27FC236}">
                      <a16:creationId xmlns:a16="http://schemas.microsoft.com/office/drawing/2014/main" id="{F89DBC44-7E06-4306-8A2B-311874338706}"/>
                    </a:ext>
                  </a:extLst>
                </p14:cNvPr>
                <p14:cNvContentPartPr/>
                <p14:nvPr/>
              </p14:nvContentPartPr>
              <p14:xfrm>
                <a:off x="5526141" y="312598"/>
                <a:ext cx="174600" cy="93600"/>
              </p14:xfrm>
            </p:contentPart>
          </mc:Choice>
          <mc:Fallback>
            <p:pic>
              <p:nvPicPr>
                <p:cNvPr id="8224" name="잉크 8223">
                  <a:extLst>
                    <a:ext uri="{FF2B5EF4-FFF2-40B4-BE49-F238E27FC236}">
                      <a16:creationId xmlns:a16="http://schemas.microsoft.com/office/drawing/2014/main" id="{F89DBC44-7E06-4306-8A2B-311874338706}"/>
                    </a:ext>
                  </a:extLst>
                </p:cNvPr>
                <p:cNvPicPr/>
                <p:nvPr/>
              </p:nvPicPr>
              <p:blipFill>
                <a:blip r:embed="rId87"/>
                <a:stretch>
                  <a:fillRect/>
                </a:stretch>
              </p:blipFill>
              <p:spPr>
                <a:xfrm>
                  <a:off x="5508141" y="294958"/>
                  <a:ext cx="21024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8272" name="잉크 8271">
                <a:extLst>
                  <a:ext uri="{FF2B5EF4-FFF2-40B4-BE49-F238E27FC236}">
                    <a16:creationId xmlns:a16="http://schemas.microsoft.com/office/drawing/2014/main" id="{981BF79A-DCE8-408A-BE2E-280AFCAA622E}"/>
                  </a:ext>
                </a:extLst>
              </p14:cNvPr>
              <p14:cNvContentPartPr/>
              <p14:nvPr/>
            </p14:nvContentPartPr>
            <p14:xfrm>
              <a:off x="7442421" y="6051358"/>
              <a:ext cx="1311480" cy="802440"/>
            </p14:xfrm>
          </p:contentPart>
        </mc:Choice>
        <mc:Fallback>
          <p:pic>
            <p:nvPicPr>
              <p:cNvPr id="8272" name="잉크 8271">
                <a:extLst>
                  <a:ext uri="{FF2B5EF4-FFF2-40B4-BE49-F238E27FC236}">
                    <a16:creationId xmlns:a16="http://schemas.microsoft.com/office/drawing/2014/main" id="{981BF79A-DCE8-408A-BE2E-280AFCAA622E}"/>
                  </a:ext>
                </a:extLst>
              </p:cNvPr>
              <p:cNvPicPr/>
              <p:nvPr/>
            </p:nvPicPr>
            <p:blipFill>
              <a:blip r:embed="rId89"/>
              <a:stretch>
                <a:fillRect/>
              </a:stretch>
            </p:blipFill>
            <p:spPr>
              <a:xfrm>
                <a:off x="7424781" y="6033358"/>
                <a:ext cx="1347120" cy="838080"/>
              </a:xfrm>
              <a:prstGeom prst="rect">
                <a:avLst/>
              </a:prstGeom>
            </p:spPr>
          </p:pic>
        </mc:Fallback>
      </mc:AlternateContent>
      <p:grpSp>
        <p:nvGrpSpPr>
          <p:cNvPr id="8275" name="그룹 8274">
            <a:extLst>
              <a:ext uri="{FF2B5EF4-FFF2-40B4-BE49-F238E27FC236}">
                <a16:creationId xmlns:a16="http://schemas.microsoft.com/office/drawing/2014/main" id="{8D7CE5B8-10D2-4C97-BC4D-C17A09DB402D}"/>
              </a:ext>
            </a:extLst>
          </p:cNvPr>
          <p:cNvGrpSpPr/>
          <p:nvPr/>
        </p:nvGrpSpPr>
        <p:grpSpPr>
          <a:xfrm>
            <a:off x="6719181" y="6276358"/>
            <a:ext cx="808920" cy="145080"/>
            <a:chOff x="6719181" y="6276358"/>
            <a:chExt cx="808920" cy="145080"/>
          </a:xfrm>
        </p:grpSpPr>
        <mc:AlternateContent xmlns:mc="http://schemas.openxmlformats.org/markup-compatibility/2006">
          <mc:Choice xmlns:p14="http://schemas.microsoft.com/office/powerpoint/2010/main" Requires="p14">
            <p:contentPart p14:bwMode="auto" r:id="rId90">
              <p14:nvContentPartPr>
                <p14:cNvPr id="8273" name="잉크 8272">
                  <a:extLst>
                    <a:ext uri="{FF2B5EF4-FFF2-40B4-BE49-F238E27FC236}">
                      <a16:creationId xmlns:a16="http://schemas.microsoft.com/office/drawing/2014/main" id="{C2489A98-7D19-42A2-96A6-040DF9FDECE9}"/>
                    </a:ext>
                  </a:extLst>
                </p14:cNvPr>
                <p14:cNvContentPartPr/>
                <p14:nvPr/>
              </p14:nvContentPartPr>
              <p14:xfrm>
                <a:off x="6719181" y="6276358"/>
                <a:ext cx="808920" cy="133560"/>
              </p14:xfrm>
            </p:contentPart>
          </mc:Choice>
          <mc:Fallback>
            <p:pic>
              <p:nvPicPr>
                <p:cNvPr id="8273" name="잉크 8272">
                  <a:extLst>
                    <a:ext uri="{FF2B5EF4-FFF2-40B4-BE49-F238E27FC236}">
                      <a16:creationId xmlns:a16="http://schemas.microsoft.com/office/drawing/2014/main" id="{C2489A98-7D19-42A2-96A6-040DF9FDECE9}"/>
                    </a:ext>
                  </a:extLst>
                </p:cNvPr>
                <p:cNvPicPr/>
                <p:nvPr/>
              </p:nvPicPr>
              <p:blipFill>
                <a:blip r:embed="rId91"/>
                <a:stretch>
                  <a:fillRect/>
                </a:stretch>
              </p:blipFill>
              <p:spPr>
                <a:xfrm>
                  <a:off x="6701181" y="6258358"/>
                  <a:ext cx="844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74" name="잉크 8273">
                  <a:extLst>
                    <a:ext uri="{FF2B5EF4-FFF2-40B4-BE49-F238E27FC236}">
                      <a16:creationId xmlns:a16="http://schemas.microsoft.com/office/drawing/2014/main" id="{2FCC0D41-C757-49DF-B49F-A0FC4868FEDC}"/>
                    </a:ext>
                  </a:extLst>
                </p14:cNvPr>
                <p14:cNvContentPartPr/>
                <p14:nvPr/>
              </p14:nvContentPartPr>
              <p14:xfrm>
                <a:off x="6871101" y="6301558"/>
                <a:ext cx="183600" cy="119880"/>
              </p14:xfrm>
            </p:contentPart>
          </mc:Choice>
          <mc:Fallback>
            <p:pic>
              <p:nvPicPr>
                <p:cNvPr id="8274" name="잉크 8273">
                  <a:extLst>
                    <a:ext uri="{FF2B5EF4-FFF2-40B4-BE49-F238E27FC236}">
                      <a16:creationId xmlns:a16="http://schemas.microsoft.com/office/drawing/2014/main" id="{2FCC0D41-C757-49DF-B49F-A0FC4868FEDC}"/>
                    </a:ext>
                  </a:extLst>
                </p:cNvPr>
                <p:cNvPicPr/>
                <p:nvPr/>
              </p:nvPicPr>
              <p:blipFill>
                <a:blip r:embed="rId93"/>
                <a:stretch>
                  <a:fillRect/>
                </a:stretch>
              </p:blipFill>
              <p:spPr>
                <a:xfrm>
                  <a:off x="6853461" y="6283918"/>
                  <a:ext cx="219240" cy="155520"/>
                </a:xfrm>
                <a:prstGeom prst="rect">
                  <a:avLst/>
                </a:prstGeom>
              </p:spPr>
            </p:pic>
          </mc:Fallback>
        </mc:AlternateContent>
      </p:grpSp>
      <p:grpSp>
        <p:nvGrpSpPr>
          <p:cNvPr id="8282" name="그룹 8281">
            <a:extLst>
              <a:ext uri="{FF2B5EF4-FFF2-40B4-BE49-F238E27FC236}">
                <a16:creationId xmlns:a16="http://schemas.microsoft.com/office/drawing/2014/main" id="{25896027-589F-4C1C-B256-1320D2D93DC4}"/>
              </a:ext>
            </a:extLst>
          </p:cNvPr>
          <p:cNvGrpSpPr/>
          <p:nvPr/>
        </p:nvGrpSpPr>
        <p:grpSpPr>
          <a:xfrm>
            <a:off x="6346581" y="2528398"/>
            <a:ext cx="502200" cy="532080"/>
            <a:chOff x="6346581" y="2528398"/>
            <a:chExt cx="502200" cy="532080"/>
          </a:xfrm>
        </p:grpSpPr>
        <mc:AlternateContent xmlns:mc="http://schemas.openxmlformats.org/markup-compatibility/2006">
          <mc:Choice xmlns:p14="http://schemas.microsoft.com/office/powerpoint/2010/main" Requires="p14">
            <p:contentPart p14:bwMode="auto" r:id="rId94">
              <p14:nvContentPartPr>
                <p14:cNvPr id="8277" name="잉크 8276">
                  <a:extLst>
                    <a:ext uri="{FF2B5EF4-FFF2-40B4-BE49-F238E27FC236}">
                      <a16:creationId xmlns:a16="http://schemas.microsoft.com/office/drawing/2014/main" id="{95547030-ABED-4094-A5F9-A8347C899789}"/>
                    </a:ext>
                  </a:extLst>
                </p14:cNvPr>
                <p14:cNvContentPartPr/>
                <p14:nvPr/>
              </p14:nvContentPartPr>
              <p14:xfrm>
                <a:off x="6459261" y="2528398"/>
                <a:ext cx="77760" cy="138240"/>
              </p14:xfrm>
            </p:contentPart>
          </mc:Choice>
          <mc:Fallback>
            <p:pic>
              <p:nvPicPr>
                <p:cNvPr id="8277" name="잉크 8276">
                  <a:extLst>
                    <a:ext uri="{FF2B5EF4-FFF2-40B4-BE49-F238E27FC236}">
                      <a16:creationId xmlns:a16="http://schemas.microsoft.com/office/drawing/2014/main" id="{95547030-ABED-4094-A5F9-A8347C899789}"/>
                    </a:ext>
                  </a:extLst>
                </p:cNvPr>
                <p:cNvPicPr/>
                <p:nvPr/>
              </p:nvPicPr>
              <p:blipFill>
                <a:blip r:embed="rId95"/>
                <a:stretch>
                  <a:fillRect/>
                </a:stretch>
              </p:blipFill>
              <p:spPr>
                <a:xfrm>
                  <a:off x="6441261" y="2510758"/>
                  <a:ext cx="113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78" name="잉크 8277">
                  <a:extLst>
                    <a:ext uri="{FF2B5EF4-FFF2-40B4-BE49-F238E27FC236}">
                      <a16:creationId xmlns:a16="http://schemas.microsoft.com/office/drawing/2014/main" id="{15B59D0E-47CE-4E3D-BD8B-B311B110E169}"/>
                    </a:ext>
                  </a:extLst>
                </p14:cNvPr>
                <p14:cNvContentPartPr/>
                <p14:nvPr/>
              </p14:nvContentPartPr>
              <p14:xfrm>
                <a:off x="6487341" y="2711638"/>
                <a:ext cx="54720" cy="254520"/>
              </p14:xfrm>
            </p:contentPart>
          </mc:Choice>
          <mc:Fallback>
            <p:pic>
              <p:nvPicPr>
                <p:cNvPr id="8278" name="잉크 8277">
                  <a:extLst>
                    <a:ext uri="{FF2B5EF4-FFF2-40B4-BE49-F238E27FC236}">
                      <a16:creationId xmlns:a16="http://schemas.microsoft.com/office/drawing/2014/main" id="{15B59D0E-47CE-4E3D-BD8B-B311B110E169}"/>
                    </a:ext>
                  </a:extLst>
                </p:cNvPr>
                <p:cNvPicPr/>
                <p:nvPr/>
              </p:nvPicPr>
              <p:blipFill>
                <a:blip r:embed="rId97"/>
                <a:stretch>
                  <a:fillRect/>
                </a:stretch>
              </p:blipFill>
              <p:spPr>
                <a:xfrm>
                  <a:off x="6469341" y="2693998"/>
                  <a:ext cx="903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79" name="잉크 8278">
                  <a:extLst>
                    <a:ext uri="{FF2B5EF4-FFF2-40B4-BE49-F238E27FC236}">
                      <a16:creationId xmlns:a16="http://schemas.microsoft.com/office/drawing/2014/main" id="{9881B83D-6CAB-421A-85E8-75B5B2E95FB7}"/>
                    </a:ext>
                  </a:extLst>
                </p14:cNvPr>
                <p14:cNvContentPartPr/>
                <p14:nvPr/>
              </p14:nvContentPartPr>
              <p14:xfrm>
                <a:off x="6578061" y="2713078"/>
                <a:ext cx="46800" cy="347400"/>
              </p14:xfrm>
            </p:contentPart>
          </mc:Choice>
          <mc:Fallback>
            <p:pic>
              <p:nvPicPr>
                <p:cNvPr id="8279" name="잉크 8278">
                  <a:extLst>
                    <a:ext uri="{FF2B5EF4-FFF2-40B4-BE49-F238E27FC236}">
                      <a16:creationId xmlns:a16="http://schemas.microsoft.com/office/drawing/2014/main" id="{9881B83D-6CAB-421A-85E8-75B5B2E95FB7}"/>
                    </a:ext>
                  </a:extLst>
                </p:cNvPr>
                <p:cNvPicPr/>
                <p:nvPr/>
              </p:nvPicPr>
              <p:blipFill>
                <a:blip r:embed="rId99"/>
                <a:stretch>
                  <a:fillRect/>
                </a:stretch>
              </p:blipFill>
              <p:spPr>
                <a:xfrm>
                  <a:off x="6560061" y="2695438"/>
                  <a:ext cx="824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80" name="잉크 8279">
                  <a:extLst>
                    <a:ext uri="{FF2B5EF4-FFF2-40B4-BE49-F238E27FC236}">
                      <a16:creationId xmlns:a16="http://schemas.microsoft.com/office/drawing/2014/main" id="{76E5C99A-E25E-46E8-B934-B13301F91F1B}"/>
                    </a:ext>
                  </a:extLst>
                </p14:cNvPr>
                <p14:cNvContentPartPr/>
                <p14:nvPr/>
              </p14:nvContentPartPr>
              <p14:xfrm>
                <a:off x="6346581" y="2715598"/>
                <a:ext cx="107640" cy="181800"/>
              </p14:xfrm>
            </p:contentPart>
          </mc:Choice>
          <mc:Fallback>
            <p:pic>
              <p:nvPicPr>
                <p:cNvPr id="8280" name="잉크 8279">
                  <a:extLst>
                    <a:ext uri="{FF2B5EF4-FFF2-40B4-BE49-F238E27FC236}">
                      <a16:creationId xmlns:a16="http://schemas.microsoft.com/office/drawing/2014/main" id="{76E5C99A-E25E-46E8-B934-B13301F91F1B}"/>
                    </a:ext>
                  </a:extLst>
                </p:cNvPr>
                <p:cNvPicPr/>
                <p:nvPr/>
              </p:nvPicPr>
              <p:blipFill>
                <a:blip r:embed="rId101"/>
                <a:stretch>
                  <a:fillRect/>
                </a:stretch>
              </p:blipFill>
              <p:spPr>
                <a:xfrm>
                  <a:off x="6328581" y="2697598"/>
                  <a:ext cx="143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81" name="잉크 8280">
                  <a:extLst>
                    <a:ext uri="{FF2B5EF4-FFF2-40B4-BE49-F238E27FC236}">
                      <a16:creationId xmlns:a16="http://schemas.microsoft.com/office/drawing/2014/main" id="{E912B544-00F5-4A17-A79D-0ED437E58889}"/>
                    </a:ext>
                  </a:extLst>
                </p14:cNvPr>
                <p14:cNvContentPartPr/>
                <p14:nvPr/>
              </p14:nvContentPartPr>
              <p14:xfrm>
                <a:off x="6638901" y="2636398"/>
                <a:ext cx="209880" cy="221760"/>
              </p14:xfrm>
            </p:contentPart>
          </mc:Choice>
          <mc:Fallback>
            <p:pic>
              <p:nvPicPr>
                <p:cNvPr id="8281" name="잉크 8280">
                  <a:extLst>
                    <a:ext uri="{FF2B5EF4-FFF2-40B4-BE49-F238E27FC236}">
                      <a16:creationId xmlns:a16="http://schemas.microsoft.com/office/drawing/2014/main" id="{E912B544-00F5-4A17-A79D-0ED437E58889}"/>
                    </a:ext>
                  </a:extLst>
                </p:cNvPr>
                <p:cNvPicPr/>
                <p:nvPr/>
              </p:nvPicPr>
              <p:blipFill>
                <a:blip r:embed="rId103"/>
                <a:stretch>
                  <a:fillRect/>
                </a:stretch>
              </p:blipFill>
              <p:spPr>
                <a:xfrm>
                  <a:off x="6621261" y="2618398"/>
                  <a:ext cx="245520" cy="257400"/>
                </a:xfrm>
                <a:prstGeom prst="rect">
                  <a:avLst/>
                </a:prstGeom>
              </p:spPr>
            </p:pic>
          </mc:Fallback>
        </mc:AlternateContent>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누구든지 엎드려 </a:t>
            </a:r>
            <a:r>
              <a:rPr lang="ko-KR" altLang="en-US" sz="2800" dirty="0">
                <a:solidFill>
                  <a:srgbClr val="FF0000"/>
                </a:solidFill>
                <a:highlight>
                  <a:srgbClr val="FFFF00"/>
                </a:highlight>
                <a:latin typeface="휴먼옛체" pitchFamily="18" charset="-127"/>
                <a:ea typeface="휴먼옛체" pitchFamily="18" charset="-127"/>
              </a:rPr>
              <a:t>절하지 아니하는 자</a:t>
            </a:r>
            <a:r>
              <a:rPr lang="ko-KR" altLang="en-US" sz="2800" dirty="0">
                <a:latin typeface="휴먼옛체" pitchFamily="18" charset="-127"/>
                <a:ea typeface="휴먼옛체" pitchFamily="18" charset="-127"/>
              </a:rPr>
              <a:t>는 즉시 맹렬히 타는 </a:t>
            </a:r>
            <a:r>
              <a:rPr lang="ko-KR" altLang="en-US" sz="2800" dirty="0" err="1">
                <a:solidFill>
                  <a:srgbClr val="FF0000"/>
                </a:solidFill>
                <a:highlight>
                  <a:srgbClr val="FFFF00"/>
                </a:highlight>
                <a:latin typeface="휴먼옛체" pitchFamily="18" charset="-127"/>
                <a:ea typeface="휴먼옛체" pitchFamily="18" charset="-127"/>
              </a:rPr>
              <a:t>풀무불에</a:t>
            </a:r>
            <a:r>
              <a:rPr lang="ko-KR" altLang="en-US" sz="2800" dirty="0">
                <a:solidFill>
                  <a:srgbClr val="FF0000"/>
                </a:solidFill>
                <a:highlight>
                  <a:srgbClr val="FFFF00"/>
                </a:highlight>
                <a:latin typeface="휴먼옛체" pitchFamily="18" charset="-127"/>
                <a:ea typeface="휴먼옛체" pitchFamily="18" charset="-127"/>
              </a:rPr>
              <a:t> 던져 넣으리</a:t>
            </a:r>
            <a:endParaRPr lang="en-US" altLang="ko-KR" sz="2800" dirty="0">
              <a:solidFill>
                <a:srgbClr val="FF0000"/>
              </a:solidFill>
              <a:highlight>
                <a:srgbClr val="FFFF00"/>
              </a:highlight>
              <a:latin typeface="휴먼옛체" pitchFamily="18" charset="-127"/>
              <a:ea typeface="휴먼옛체" pitchFamily="18" charset="-127"/>
            </a:endParaRPr>
          </a:p>
          <a:p>
            <a:r>
              <a:rPr lang="ko-KR" altLang="en-US" sz="2800" dirty="0">
                <a:solidFill>
                  <a:srgbClr val="FF0000"/>
                </a:solidFill>
                <a:highlight>
                  <a:srgbClr val="FFFF00"/>
                </a:highlight>
                <a:latin typeface="휴먼옛체" pitchFamily="18" charset="-127"/>
                <a:ea typeface="휴먼옛체" pitchFamily="18" charset="-127"/>
              </a:rPr>
              <a:t>라</a:t>
            </a:r>
            <a:r>
              <a:rPr lang="ko-KR" altLang="en-US" sz="2800" dirty="0">
                <a:latin typeface="휴먼옛체" pitchFamily="18" charset="-127"/>
                <a:ea typeface="휴먼옛체" pitchFamily="18" charset="-127"/>
              </a:rPr>
              <a:t> 하였더라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6</a:t>
            </a:fld>
            <a:endParaRPr lang="ko-KR" altLang="en-US" sz="1600" dirty="0"/>
          </a:p>
        </p:txBody>
      </p:sp>
      <p:sp>
        <p:nvSpPr>
          <p:cNvPr id="8199" name="Text Box 5"/>
          <p:cNvSpPr txBox="1">
            <a:spLocks noChangeArrowheads="1"/>
          </p:cNvSpPr>
          <p:nvPr/>
        </p:nvSpPr>
        <p:spPr bwMode="auto">
          <a:xfrm>
            <a:off x="1500188" y="5428381"/>
            <a:ext cx="6858000" cy="1384995"/>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Whoever </a:t>
            </a:r>
            <a:r>
              <a:rPr lang="en-US" altLang="ko-KR" sz="2800" dirty="0">
                <a:solidFill>
                  <a:srgbClr val="FF0000"/>
                </a:solidFill>
                <a:highlight>
                  <a:srgbClr val="FFFF00"/>
                </a:highlight>
                <a:latin typeface="휴먼옛체" pitchFamily="18" charset="-127"/>
                <a:ea typeface="휴먼옛체" pitchFamily="18" charset="-127"/>
              </a:rPr>
              <a:t>does not fall down and worship will immediately be thrown into </a:t>
            </a:r>
          </a:p>
          <a:p>
            <a:r>
              <a:rPr lang="en-US" altLang="ko-KR" sz="2800" dirty="0">
                <a:solidFill>
                  <a:srgbClr val="FF0000"/>
                </a:solidFill>
                <a:highlight>
                  <a:srgbClr val="FFFF00"/>
                </a:highlight>
                <a:latin typeface="휴먼옛체" pitchFamily="18" charset="-127"/>
                <a:ea typeface="휴먼옛체" pitchFamily="18" charset="-127"/>
              </a:rPr>
              <a:t>a blazing furnace</a:t>
            </a:r>
            <a:r>
              <a:rPr lang="en-US" altLang="ko-KR" sz="2800" dirty="0">
                <a:latin typeface="휴먼옛체" pitchFamily="18" charset="-127"/>
                <a:ea typeface="휴먼옛체" pitchFamily="18" charset="-127"/>
              </a:rPr>
              <a:t>.”</a:t>
            </a:r>
          </a:p>
        </p:txBody>
      </p:sp>
      <p:sp>
        <p:nvSpPr>
          <p:cNvPr id="2" name="TextBox 1">
            <a:extLst>
              <a:ext uri="{FF2B5EF4-FFF2-40B4-BE49-F238E27FC236}">
                <a16:creationId xmlns:a16="http://schemas.microsoft.com/office/drawing/2014/main" id="{AF4E9FBC-031C-4C62-8732-1A7A47659243}"/>
              </a:ext>
            </a:extLst>
          </p:cNvPr>
          <p:cNvSpPr txBox="1"/>
          <p:nvPr/>
        </p:nvSpPr>
        <p:spPr>
          <a:xfrm>
            <a:off x="5580112" y="6309320"/>
            <a:ext cx="3240360" cy="461665"/>
          </a:xfrm>
          <a:prstGeom prst="rect">
            <a:avLst/>
          </a:prstGeom>
          <a:noFill/>
        </p:spPr>
        <p:txBody>
          <a:bodyPr wrap="square" rtlCol="0">
            <a:spAutoFit/>
          </a:bodyPr>
          <a:lstStyle/>
          <a:p>
            <a:r>
              <a:rPr lang="ko-KR" altLang="en-US" sz="2400" dirty="0"/>
              <a:t>신앙의 도전</a:t>
            </a:r>
            <a:r>
              <a:rPr lang="en-US" altLang="ko-KR" sz="2400" dirty="0"/>
              <a:t>/ </a:t>
            </a:r>
            <a:r>
              <a:rPr lang="ko-KR" altLang="en-US" sz="2400" dirty="0"/>
              <a:t>변했나 </a:t>
            </a:r>
            <a:r>
              <a:rPr lang="en-US" altLang="ko-KR" sz="2400" dirty="0"/>
              <a:t>?</a:t>
            </a:r>
            <a:endParaRPr lang="ko-KR" altLang="en-US" dirty="0"/>
          </a:p>
        </p:txBody>
      </p:sp>
      <p:pic>
        <p:nvPicPr>
          <p:cNvPr id="3" name="그림 2">
            <a:extLst>
              <a:ext uri="{FF2B5EF4-FFF2-40B4-BE49-F238E27FC236}">
                <a16:creationId xmlns:a16="http://schemas.microsoft.com/office/drawing/2014/main" id="{8C6CCD52-8546-4AB3-88A7-874EF28B7FAF}"/>
              </a:ext>
            </a:extLst>
          </p:cNvPr>
          <p:cNvPicPr>
            <a:picLocks noChangeAspect="1"/>
          </p:cNvPicPr>
          <p:nvPr/>
        </p:nvPicPr>
        <p:blipFill>
          <a:blip r:embed="rId3"/>
          <a:stretch>
            <a:fillRect/>
          </a:stretch>
        </p:blipFill>
        <p:spPr>
          <a:xfrm>
            <a:off x="4427984" y="2048246"/>
            <a:ext cx="4483105" cy="3362329"/>
          </a:xfrm>
          <a:prstGeom prst="rect">
            <a:avLst/>
          </a:prstGeom>
          <a:effectLst>
            <a:softEdge rad="317500"/>
          </a:effectLst>
        </p:spPr>
      </p:pic>
      <mc:AlternateContent xmlns:mc="http://schemas.openxmlformats.org/markup-compatibility/2006">
        <mc:Choice xmlns:p14="http://schemas.microsoft.com/office/powerpoint/2010/main" Requires="p14">
          <p:contentPart p14:bwMode="auto" r:id="rId4">
            <p14:nvContentPartPr>
              <p14:cNvPr id="4" name="잉크 3">
                <a:extLst>
                  <a:ext uri="{FF2B5EF4-FFF2-40B4-BE49-F238E27FC236}">
                    <a16:creationId xmlns:a16="http://schemas.microsoft.com/office/drawing/2014/main" id="{414644CB-F6D8-4FC9-A38A-B9F2449F783F}"/>
                  </a:ext>
                </a:extLst>
              </p14:cNvPr>
              <p14:cNvContentPartPr/>
              <p14:nvPr/>
            </p14:nvContentPartPr>
            <p14:xfrm>
              <a:off x="4652421" y="1291798"/>
              <a:ext cx="1311480" cy="634680"/>
            </p14:xfrm>
          </p:contentPart>
        </mc:Choice>
        <mc:Fallback>
          <p:pic>
            <p:nvPicPr>
              <p:cNvPr id="4" name="잉크 3">
                <a:extLst>
                  <a:ext uri="{FF2B5EF4-FFF2-40B4-BE49-F238E27FC236}">
                    <a16:creationId xmlns:a16="http://schemas.microsoft.com/office/drawing/2014/main" id="{414644CB-F6D8-4FC9-A38A-B9F2449F783F}"/>
                  </a:ext>
                </a:extLst>
              </p:cNvPr>
              <p:cNvPicPr/>
              <p:nvPr/>
            </p:nvPicPr>
            <p:blipFill>
              <a:blip r:embed="rId5"/>
              <a:stretch>
                <a:fillRect/>
              </a:stretch>
            </p:blipFill>
            <p:spPr>
              <a:xfrm>
                <a:off x="4634781" y="1274158"/>
                <a:ext cx="1347120" cy="670320"/>
              </a:xfrm>
              <a:prstGeom prst="rect">
                <a:avLst/>
              </a:prstGeom>
            </p:spPr>
          </p:pic>
        </mc:Fallback>
      </mc:AlternateContent>
      <p:grpSp>
        <p:nvGrpSpPr>
          <p:cNvPr id="7" name="그룹 6">
            <a:extLst>
              <a:ext uri="{FF2B5EF4-FFF2-40B4-BE49-F238E27FC236}">
                <a16:creationId xmlns:a16="http://schemas.microsoft.com/office/drawing/2014/main" id="{F7D45B28-E611-4F1F-9EE0-D371A9230E4A}"/>
              </a:ext>
            </a:extLst>
          </p:cNvPr>
          <p:cNvGrpSpPr/>
          <p:nvPr/>
        </p:nvGrpSpPr>
        <p:grpSpPr>
          <a:xfrm>
            <a:off x="6076941" y="315118"/>
            <a:ext cx="65160" cy="36360"/>
            <a:chOff x="6076941" y="315118"/>
            <a:chExt cx="65160" cy="36360"/>
          </a:xfrm>
        </p:grpSpPr>
        <mc:AlternateContent xmlns:mc="http://schemas.openxmlformats.org/markup-compatibility/2006">
          <mc:Choice xmlns:p14="http://schemas.microsoft.com/office/powerpoint/2010/main" Requires="p14">
            <p:contentPart p14:bwMode="auto" r:id="rId6">
              <p14:nvContentPartPr>
                <p14:cNvPr id="5" name="잉크 4">
                  <a:extLst>
                    <a:ext uri="{FF2B5EF4-FFF2-40B4-BE49-F238E27FC236}">
                      <a16:creationId xmlns:a16="http://schemas.microsoft.com/office/drawing/2014/main" id="{196F4C0C-3966-48F0-B6BD-BD14E781F47E}"/>
                    </a:ext>
                  </a:extLst>
                </p14:cNvPr>
                <p14:cNvContentPartPr/>
                <p14:nvPr/>
              </p14:nvContentPartPr>
              <p14:xfrm>
                <a:off x="6076941" y="347518"/>
                <a:ext cx="1800" cy="3960"/>
              </p14:xfrm>
            </p:contentPart>
          </mc:Choice>
          <mc:Fallback>
            <p:pic>
              <p:nvPicPr>
                <p:cNvPr id="5" name="잉크 4">
                  <a:extLst>
                    <a:ext uri="{FF2B5EF4-FFF2-40B4-BE49-F238E27FC236}">
                      <a16:creationId xmlns:a16="http://schemas.microsoft.com/office/drawing/2014/main" id="{196F4C0C-3966-48F0-B6BD-BD14E781F47E}"/>
                    </a:ext>
                  </a:extLst>
                </p:cNvPr>
                <p:cNvPicPr/>
                <p:nvPr/>
              </p:nvPicPr>
              <p:blipFill>
                <a:blip r:embed="rId7"/>
                <a:stretch>
                  <a:fillRect/>
                </a:stretch>
              </p:blipFill>
              <p:spPr>
                <a:xfrm>
                  <a:off x="6058941" y="329518"/>
                  <a:ext cx="37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잉크 5">
                  <a:extLst>
                    <a:ext uri="{FF2B5EF4-FFF2-40B4-BE49-F238E27FC236}">
                      <a16:creationId xmlns:a16="http://schemas.microsoft.com/office/drawing/2014/main" id="{65AC97BA-E8C7-4956-8569-78F7B843642F}"/>
                    </a:ext>
                  </a:extLst>
                </p14:cNvPr>
                <p14:cNvContentPartPr/>
                <p14:nvPr/>
              </p14:nvContentPartPr>
              <p14:xfrm>
                <a:off x="6124821" y="315118"/>
                <a:ext cx="17280" cy="28080"/>
              </p14:xfrm>
            </p:contentPart>
          </mc:Choice>
          <mc:Fallback>
            <p:pic>
              <p:nvPicPr>
                <p:cNvPr id="6" name="잉크 5">
                  <a:extLst>
                    <a:ext uri="{FF2B5EF4-FFF2-40B4-BE49-F238E27FC236}">
                      <a16:creationId xmlns:a16="http://schemas.microsoft.com/office/drawing/2014/main" id="{65AC97BA-E8C7-4956-8569-78F7B843642F}"/>
                    </a:ext>
                  </a:extLst>
                </p:cNvPr>
                <p:cNvPicPr/>
                <p:nvPr/>
              </p:nvPicPr>
              <p:blipFill>
                <a:blip r:embed="rId9"/>
                <a:stretch>
                  <a:fillRect/>
                </a:stretch>
              </p:blipFill>
              <p:spPr>
                <a:xfrm>
                  <a:off x="6107181" y="297118"/>
                  <a:ext cx="5292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35" name="잉크 34">
                <a:extLst>
                  <a:ext uri="{FF2B5EF4-FFF2-40B4-BE49-F238E27FC236}">
                    <a16:creationId xmlns:a16="http://schemas.microsoft.com/office/drawing/2014/main" id="{E77063C5-9998-42B9-B360-B5C117AF5AC1}"/>
                  </a:ext>
                </a:extLst>
              </p14:cNvPr>
              <p14:cNvContentPartPr/>
              <p14:nvPr/>
            </p14:nvContentPartPr>
            <p14:xfrm>
              <a:off x="6437661" y="5012038"/>
              <a:ext cx="53280" cy="25200"/>
            </p14:xfrm>
          </p:contentPart>
        </mc:Choice>
        <mc:Fallback>
          <p:pic>
            <p:nvPicPr>
              <p:cNvPr id="35" name="잉크 34">
                <a:extLst>
                  <a:ext uri="{FF2B5EF4-FFF2-40B4-BE49-F238E27FC236}">
                    <a16:creationId xmlns:a16="http://schemas.microsoft.com/office/drawing/2014/main" id="{E77063C5-9998-42B9-B360-B5C117AF5AC1}"/>
                  </a:ext>
                </a:extLst>
              </p:cNvPr>
              <p:cNvPicPr/>
              <p:nvPr/>
            </p:nvPicPr>
            <p:blipFill>
              <a:blip r:embed="rId11"/>
              <a:stretch>
                <a:fillRect/>
              </a:stretch>
            </p:blipFill>
            <p:spPr>
              <a:xfrm>
                <a:off x="6419661" y="4994398"/>
                <a:ext cx="88920" cy="60840"/>
              </a:xfrm>
              <a:prstGeom prst="rect">
                <a:avLst/>
              </a:prstGeom>
            </p:spPr>
          </p:pic>
        </mc:Fallback>
      </mc:AlternateContent>
      <p:grpSp>
        <p:nvGrpSpPr>
          <p:cNvPr id="39" name="그룹 38">
            <a:extLst>
              <a:ext uri="{FF2B5EF4-FFF2-40B4-BE49-F238E27FC236}">
                <a16:creationId xmlns:a16="http://schemas.microsoft.com/office/drawing/2014/main" id="{71674E6F-36E0-471E-B6C1-C210529BC092}"/>
              </a:ext>
            </a:extLst>
          </p:cNvPr>
          <p:cNvGrpSpPr/>
          <p:nvPr/>
        </p:nvGrpSpPr>
        <p:grpSpPr>
          <a:xfrm>
            <a:off x="7254141" y="4660318"/>
            <a:ext cx="494640" cy="306000"/>
            <a:chOff x="7254141" y="4660318"/>
            <a:chExt cx="494640" cy="306000"/>
          </a:xfrm>
        </p:grpSpPr>
        <mc:AlternateContent xmlns:mc="http://schemas.openxmlformats.org/markup-compatibility/2006">
          <mc:Choice xmlns:p14="http://schemas.microsoft.com/office/powerpoint/2010/main" Requires="p14">
            <p:contentPart p14:bwMode="auto" r:id="rId12">
              <p14:nvContentPartPr>
                <p14:cNvPr id="36" name="잉크 35">
                  <a:extLst>
                    <a:ext uri="{FF2B5EF4-FFF2-40B4-BE49-F238E27FC236}">
                      <a16:creationId xmlns:a16="http://schemas.microsoft.com/office/drawing/2014/main" id="{6E3B1715-3C5C-49E2-BD8C-63F2E707AE5B}"/>
                    </a:ext>
                  </a:extLst>
                </p14:cNvPr>
                <p14:cNvContentPartPr/>
                <p14:nvPr/>
              </p14:nvContentPartPr>
              <p14:xfrm>
                <a:off x="7254141" y="4747078"/>
                <a:ext cx="41040" cy="63360"/>
              </p14:xfrm>
            </p:contentPart>
          </mc:Choice>
          <mc:Fallback>
            <p:pic>
              <p:nvPicPr>
                <p:cNvPr id="36" name="잉크 35">
                  <a:extLst>
                    <a:ext uri="{FF2B5EF4-FFF2-40B4-BE49-F238E27FC236}">
                      <a16:creationId xmlns:a16="http://schemas.microsoft.com/office/drawing/2014/main" id="{6E3B1715-3C5C-49E2-BD8C-63F2E707AE5B}"/>
                    </a:ext>
                  </a:extLst>
                </p:cNvPr>
                <p:cNvPicPr/>
                <p:nvPr/>
              </p:nvPicPr>
              <p:blipFill>
                <a:blip r:embed="rId13"/>
                <a:stretch>
                  <a:fillRect/>
                </a:stretch>
              </p:blipFill>
              <p:spPr>
                <a:xfrm>
                  <a:off x="7236141" y="4729438"/>
                  <a:ext cx="76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 name="잉크 36">
                  <a:extLst>
                    <a:ext uri="{FF2B5EF4-FFF2-40B4-BE49-F238E27FC236}">
                      <a16:creationId xmlns:a16="http://schemas.microsoft.com/office/drawing/2014/main" id="{E836F095-6204-4E30-BE77-B6AAC7F27B4D}"/>
                    </a:ext>
                  </a:extLst>
                </p14:cNvPr>
                <p14:cNvContentPartPr/>
                <p14:nvPr/>
              </p14:nvContentPartPr>
              <p14:xfrm>
                <a:off x="7524141" y="4660318"/>
                <a:ext cx="80640" cy="32040"/>
              </p14:xfrm>
            </p:contentPart>
          </mc:Choice>
          <mc:Fallback>
            <p:pic>
              <p:nvPicPr>
                <p:cNvPr id="37" name="잉크 36">
                  <a:extLst>
                    <a:ext uri="{FF2B5EF4-FFF2-40B4-BE49-F238E27FC236}">
                      <a16:creationId xmlns:a16="http://schemas.microsoft.com/office/drawing/2014/main" id="{E836F095-6204-4E30-BE77-B6AAC7F27B4D}"/>
                    </a:ext>
                  </a:extLst>
                </p:cNvPr>
                <p:cNvPicPr/>
                <p:nvPr/>
              </p:nvPicPr>
              <p:blipFill>
                <a:blip r:embed="rId15"/>
                <a:stretch>
                  <a:fillRect/>
                </a:stretch>
              </p:blipFill>
              <p:spPr>
                <a:xfrm>
                  <a:off x="7506141" y="4642678"/>
                  <a:ext cx="116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잉크 37">
                  <a:extLst>
                    <a:ext uri="{FF2B5EF4-FFF2-40B4-BE49-F238E27FC236}">
                      <a16:creationId xmlns:a16="http://schemas.microsoft.com/office/drawing/2014/main" id="{1B32FE69-2778-4B09-AE45-2AB45F7E7633}"/>
                    </a:ext>
                  </a:extLst>
                </p14:cNvPr>
                <p14:cNvContentPartPr/>
                <p14:nvPr/>
              </p14:nvContentPartPr>
              <p14:xfrm>
                <a:off x="7477341" y="4716478"/>
                <a:ext cx="271440" cy="249840"/>
              </p14:xfrm>
            </p:contentPart>
          </mc:Choice>
          <mc:Fallback>
            <p:pic>
              <p:nvPicPr>
                <p:cNvPr id="38" name="잉크 37">
                  <a:extLst>
                    <a:ext uri="{FF2B5EF4-FFF2-40B4-BE49-F238E27FC236}">
                      <a16:creationId xmlns:a16="http://schemas.microsoft.com/office/drawing/2014/main" id="{1B32FE69-2778-4B09-AE45-2AB45F7E7633}"/>
                    </a:ext>
                  </a:extLst>
                </p:cNvPr>
                <p:cNvPicPr/>
                <p:nvPr/>
              </p:nvPicPr>
              <p:blipFill>
                <a:blip r:embed="rId17"/>
                <a:stretch>
                  <a:fillRect/>
                </a:stretch>
              </p:blipFill>
              <p:spPr>
                <a:xfrm>
                  <a:off x="7459341" y="4698838"/>
                  <a:ext cx="307080" cy="285480"/>
                </a:xfrm>
                <a:prstGeom prst="rect">
                  <a:avLst/>
                </a:prstGeom>
              </p:spPr>
            </p:pic>
          </mc:Fallback>
        </mc:AlternateContent>
      </p:grpSp>
      <p:grpSp>
        <p:nvGrpSpPr>
          <p:cNvPr id="8222" name="그룹 8221">
            <a:extLst>
              <a:ext uri="{FF2B5EF4-FFF2-40B4-BE49-F238E27FC236}">
                <a16:creationId xmlns:a16="http://schemas.microsoft.com/office/drawing/2014/main" id="{09A27AC6-67DE-4CF2-A707-4DE61E65FC1C}"/>
              </a:ext>
            </a:extLst>
          </p:cNvPr>
          <p:cNvGrpSpPr/>
          <p:nvPr/>
        </p:nvGrpSpPr>
        <p:grpSpPr>
          <a:xfrm>
            <a:off x="359061" y="421678"/>
            <a:ext cx="826920" cy="664200"/>
            <a:chOff x="359061" y="421678"/>
            <a:chExt cx="826920" cy="664200"/>
          </a:xfrm>
        </p:grpSpPr>
        <mc:AlternateContent xmlns:mc="http://schemas.openxmlformats.org/markup-compatibility/2006">
          <mc:Choice xmlns:p14="http://schemas.microsoft.com/office/powerpoint/2010/main" Requires="p14">
            <p:contentPart p14:bwMode="auto" r:id="rId18">
              <p14:nvContentPartPr>
                <p14:cNvPr id="8217" name="잉크 8216">
                  <a:extLst>
                    <a:ext uri="{FF2B5EF4-FFF2-40B4-BE49-F238E27FC236}">
                      <a16:creationId xmlns:a16="http://schemas.microsoft.com/office/drawing/2014/main" id="{FACA1907-9C0D-46C5-893B-4B10078D2AD5}"/>
                    </a:ext>
                  </a:extLst>
                </p14:cNvPr>
                <p14:cNvContentPartPr/>
                <p14:nvPr/>
              </p14:nvContentPartPr>
              <p14:xfrm>
                <a:off x="461301" y="675838"/>
                <a:ext cx="258840" cy="253800"/>
              </p14:xfrm>
            </p:contentPart>
          </mc:Choice>
          <mc:Fallback>
            <p:pic>
              <p:nvPicPr>
                <p:cNvPr id="8217" name="잉크 8216">
                  <a:extLst>
                    <a:ext uri="{FF2B5EF4-FFF2-40B4-BE49-F238E27FC236}">
                      <a16:creationId xmlns:a16="http://schemas.microsoft.com/office/drawing/2014/main" id="{FACA1907-9C0D-46C5-893B-4B10078D2AD5}"/>
                    </a:ext>
                  </a:extLst>
                </p:cNvPr>
                <p:cNvPicPr/>
                <p:nvPr/>
              </p:nvPicPr>
              <p:blipFill>
                <a:blip r:embed="rId19"/>
                <a:stretch>
                  <a:fillRect/>
                </a:stretch>
              </p:blipFill>
              <p:spPr>
                <a:xfrm>
                  <a:off x="443301" y="658198"/>
                  <a:ext cx="2944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18" name="잉크 8217">
                  <a:extLst>
                    <a:ext uri="{FF2B5EF4-FFF2-40B4-BE49-F238E27FC236}">
                      <a16:creationId xmlns:a16="http://schemas.microsoft.com/office/drawing/2014/main" id="{CEAE7602-B6F4-40D8-B8BD-D60AFC7506A9}"/>
                    </a:ext>
                  </a:extLst>
                </p14:cNvPr>
                <p14:cNvContentPartPr/>
                <p14:nvPr/>
              </p14:nvContentPartPr>
              <p14:xfrm>
                <a:off x="359061" y="477838"/>
                <a:ext cx="114120" cy="487800"/>
              </p14:xfrm>
            </p:contentPart>
          </mc:Choice>
          <mc:Fallback>
            <p:pic>
              <p:nvPicPr>
                <p:cNvPr id="8218" name="잉크 8217">
                  <a:extLst>
                    <a:ext uri="{FF2B5EF4-FFF2-40B4-BE49-F238E27FC236}">
                      <a16:creationId xmlns:a16="http://schemas.microsoft.com/office/drawing/2014/main" id="{CEAE7602-B6F4-40D8-B8BD-D60AFC7506A9}"/>
                    </a:ext>
                  </a:extLst>
                </p:cNvPr>
                <p:cNvPicPr/>
                <p:nvPr/>
              </p:nvPicPr>
              <p:blipFill>
                <a:blip r:embed="rId21"/>
                <a:stretch>
                  <a:fillRect/>
                </a:stretch>
              </p:blipFill>
              <p:spPr>
                <a:xfrm>
                  <a:off x="341061" y="459838"/>
                  <a:ext cx="14976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219" name="잉크 8218">
                  <a:extLst>
                    <a:ext uri="{FF2B5EF4-FFF2-40B4-BE49-F238E27FC236}">
                      <a16:creationId xmlns:a16="http://schemas.microsoft.com/office/drawing/2014/main" id="{F2BF6E93-C009-48A4-943E-BF7E4416CFCD}"/>
                    </a:ext>
                  </a:extLst>
                </p14:cNvPr>
                <p14:cNvContentPartPr/>
                <p14:nvPr/>
              </p14:nvContentPartPr>
              <p14:xfrm>
                <a:off x="542661" y="438598"/>
                <a:ext cx="250560" cy="173160"/>
              </p14:xfrm>
            </p:contentPart>
          </mc:Choice>
          <mc:Fallback>
            <p:pic>
              <p:nvPicPr>
                <p:cNvPr id="8219" name="잉크 8218">
                  <a:extLst>
                    <a:ext uri="{FF2B5EF4-FFF2-40B4-BE49-F238E27FC236}">
                      <a16:creationId xmlns:a16="http://schemas.microsoft.com/office/drawing/2014/main" id="{F2BF6E93-C009-48A4-943E-BF7E4416CFCD}"/>
                    </a:ext>
                  </a:extLst>
                </p:cNvPr>
                <p:cNvPicPr/>
                <p:nvPr/>
              </p:nvPicPr>
              <p:blipFill>
                <a:blip r:embed="rId23"/>
                <a:stretch>
                  <a:fillRect/>
                </a:stretch>
              </p:blipFill>
              <p:spPr>
                <a:xfrm>
                  <a:off x="525021" y="420598"/>
                  <a:ext cx="286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20" name="잉크 8219">
                  <a:extLst>
                    <a:ext uri="{FF2B5EF4-FFF2-40B4-BE49-F238E27FC236}">
                      <a16:creationId xmlns:a16="http://schemas.microsoft.com/office/drawing/2014/main" id="{9EEEAA17-8615-4397-B005-2066AD34225D}"/>
                    </a:ext>
                  </a:extLst>
                </p14:cNvPr>
                <p14:cNvContentPartPr/>
                <p14:nvPr/>
              </p14:nvContentPartPr>
              <p14:xfrm>
                <a:off x="752181" y="421678"/>
                <a:ext cx="351000" cy="664200"/>
              </p14:xfrm>
            </p:contentPart>
          </mc:Choice>
          <mc:Fallback>
            <p:pic>
              <p:nvPicPr>
                <p:cNvPr id="8220" name="잉크 8219">
                  <a:extLst>
                    <a:ext uri="{FF2B5EF4-FFF2-40B4-BE49-F238E27FC236}">
                      <a16:creationId xmlns:a16="http://schemas.microsoft.com/office/drawing/2014/main" id="{9EEEAA17-8615-4397-B005-2066AD34225D}"/>
                    </a:ext>
                  </a:extLst>
                </p:cNvPr>
                <p:cNvPicPr/>
                <p:nvPr/>
              </p:nvPicPr>
              <p:blipFill>
                <a:blip r:embed="rId25"/>
                <a:stretch>
                  <a:fillRect/>
                </a:stretch>
              </p:blipFill>
              <p:spPr>
                <a:xfrm>
                  <a:off x="734541" y="403678"/>
                  <a:ext cx="386640" cy="699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21" name="잉크 8220">
                  <a:extLst>
                    <a:ext uri="{FF2B5EF4-FFF2-40B4-BE49-F238E27FC236}">
                      <a16:creationId xmlns:a16="http://schemas.microsoft.com/office/drawing/2014/main" id="{A71F3CEF-9692-4709-AC0B-6977B6F574AA}"/>
                    </a:ext>
                  </a:extLst>
                </p14:cNvPr>
                <p14:cNvContentPartPr/>
                <p14:nvPr/>
              </p14:nvContentPartPr>
              <p14:xfrm>
                <a:off x="924981" y="612118"/>
                <a:ext cx="261000" cy="325800"/>
              </p14:xfrm>
            </p:contentPart>
          </mc:Choice>
          <mc:Fallback>
            <p:pic>
              <p:nvPicPr>
                <p:cNvPr id="8221" name="잉크 8220">
                  <a:extLst>
                    <a:ext uri="{FF2B5EF4-FFF2-40B4-BE49-F238E27FC236}">
                      <a16:creationId xmlns:a16="http://schemas.microsoft.com/office/drawing/2014/main" id="{A71F3CEF-9692-4709-AC0B-6977B6F574AA}"/>
                    </a:ext>
                  </a:extLst>
                </p:cNvPr>
                <p:cNvPicPr/>
                <p:nvPr/>
              </p:nvPicPr>
              <p:blipFill>
                <a:blip r:embed="rId27"/>
                <a:stretch>
                  <a:fillRect/>
                </a:stretch>
              </p:blipFill>
              <p:spPr>
                <a:xfrm>
                  <a:off x="907341" y="594118"/>
                  <a:ext cx="296640" cy="36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8229" name="잉크 8228">
                <a:extLst>
                  <a:ext uri="{FF2B5EF4-FFF2-40B4-BE49-F238E27FC236}">
                    <a16:creationId xmlns:a16="http://schemas.microsoft.com/office/drawing/2014/main" id="{F279A659-1E3E-491F-BA61-B642509FF791}"/>
                  </a:ext>
                </a:extLst>
              </p14:cNvPr>
              <p14:cNvContentPartPr/>
              <p14:nvPr/>
            </p14:nvContentPartPr>
            <p14:xfrm>
              <a:off x="5539821" y="6323158"/>
              <a:ext cx="1752480" cy="423720"/>
            </p14:xfrm>
          </p:contentPart>
        </mc:Choice>
        <mc:Fallback>
          <p:pic>
            <p:nvPicPr>
              <p:cNvPr id="8229" name="잉크 8228">
                <a:extLst>
                  <a:ext uri="{FF2B5EF4-FFF2-40B4-BE49-F238E27FC236}">
                    <a16:creationId xmlns:a16="http://schemas.microsoft.com/office/drawing/2014/main" id="{F279A659-1E3E-491F-BA61-B642509FF791}"/>
                  </a:ext>
                </a:extLst>
              </p:cNvPr>
              <p:cNvPicPr/>
              <p:nvPr/>
            </p:nvPicPr>
            <p:blipFill>
              <a:blip r:embed="rId29"/>
              <a:stretch>
                <a:fillRect/>
              </a:stretch>
            </p:blipFill>
            <p:spPr>
              <a:xfrm>
                <a:off x="5522181" y="6305158"/>
                <a:ext cx="178812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35" name="잉크 8234">
                <a:extLst>
                  <a:ext uri="{FF2B5EF4-FFF2-40B4-BE49-F238E27FC236}">
                    <a16:creationId xmlns:a16="http://schemas.microsoft.com/office/drawing/2014/main" id="{33E15B22-FC9A-49D2-A3B2-87164BE8ECD3}"/>
                  </a:ext>
                </a:extLst>
              </p14:cNvPr>
              <p14:cNvContentPartPr/>
              <p14:nvPr/>
            </p14:nvContentPartPr>
            <p14:xfrm>
              <a:off x="4451901" y="3073438"/>
              <a:ext cx="212760" cy="693720"/>
            </p14:xfrm>
          </p:contentPart>
        </mc:Choice>
        <mc:Fallback>
          <p:pic>
            <p:nvPicPr>
              <p:cNvPr id="8235" name="잉크 8234">
                <a:extLst>
                  <a:ext uri="{FF2B5EF4-FFF2-40B4-BE49-F238E27FC236}">
                    <a16:creationId xmlns:a16="http://schemas.microsoft.com/office/drawing/2014/main" id="{33E15B22-FC9A-49D2-A3B2-87164BE8ECD3}"/>
                  </a:ext>
                </a:extLst>
              </p:cNvPr>
              <p:cNvPicPr/>
              <p:nvPr/>
            </p:nvPicPr>
            <p:blipFill>
              <a:blip r:embed="rId31"/>
              <a:stretch>
                <a:fillRect/>
              </a:stretch>
            </p:blipFill>
            <p:spPr>
              <a:xfrm>
                <a:off x="4433901" y="3055438"/>
                <a:ext cx="24840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52" name="잉크 8251">
                <a:extLst>
                  <a:ext uri="{FF2B5EF4-FFF2-40B4-BE49-F238E27FC236}">
                    <a16:creationId xmlns:a16="http://schemas.microsoft.com/office/drawing/2014/main" id="{3B506301-ACA8-4D99-9209-3746EA5C079A}"/>
                  </a:ext>
                </a:extLst>
              </p14:cNvPr>
              <p14:cNvContentPartPr/>
              <p14:nvPr/>
            </p14:nvContentPartPr>
            <p14:xfrm>
              <a:off x="4244901" y="4035718"/>
              <a:ext cx="229680" cy="385560"/>
            </p14:xfrm>
          </p:contentPart>
        </mc:Choice>
        <mc:Fallback>
          <p:pic>
            <p:nvPicPr>
              <p:cNvPr id="8252" name="잉크 8251">
                <a:extLst>
                  <a:ext uri="{FF2B5EF4-FFF2-40B4-BE49-F238E27FC236}">
                    <a16:creationId xmlns:a16="http://schemas.microsoft.com/office/drawing/2014/main" id="{3B506301-ACA8-4D99-9209-3746EA5C079A}"/>
                  </a:ext>
                </a:extLst>
              </p:cNvPr>
              <p:cNvPicPr/>
              <p:nvPr/>
            </p:nvPicPr>
            <p:blipFill>
              <a:blip r:embed="rId33"/>
              <a:stretch>
                <a:fillRect/>
              </a:stretch>
            </p:blipFill>
            <p:spPr>
              <a:xfrm>
                <a:off x="4226901" y="4017718"/>
                <a:ext cx="26532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54" name="잉크 8253">
                <a:extLst>
                  <a:ext uri="{FF2B5EF4-FFF2-40B4-BE49-F238E27FC236}">
                    <a16:creationId xmlns:a16="http://schemas.microsoft.com/office/drawing/2014/main" id="{98460973-DEEB-469C-B729-322467D77F49}"/>
                  </a:ext>
                </a:extLst>
              </p14:cNvPr>
              <p14:cNvContentPartPr/>
              <p14:nvPr/>
            </p14:nvContentPartPr>
            <p14:xfrm>
              <a:off x="4260741" y="4499398"/>
              <a:ext cx="919440" cy="714600"/>
            </p14:xfrm>
          </p:contentPart>
        </mc:Choice>
        <mc:Fallback>
          <p:pic>
            <p:nvPicPr>
              <p:cNvPr id="8254" name="잉크 8253">
                <a:extLst>
                  <a:ext uri="{FF2B5EF4-FFF2-40B4-BE49-F238E27FC236}">
                    <a16:creationId xmlns:a16="http://schemas.microsoft.com/office/drawing/2014/main" id="{98460973-DEEB-469C-B729-322467D77F49}"/>
                  </a:ext>
                </a:extLst>
              </p:cNvPr>
              <p:cNvPicPr/>
              <p:nvPr/>
            </p:nvPicPr>
            <p:blipFill>
              <a:blip r:embed="rId35"/>
              <a:stretch>
                <a:fillRect/>
              </a:stretch>
            </p:blipFill>
            <p:spPr>
              <a:xfrm>
                <a:off x="4242741" y="4481758"/>
                <a:ext cx="95508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37" name="잉크 8236">
                <a:extLst>
                  <a:ext uri="{FF2B5EF4-FFF2-40B4-BE49-F238E27FC236}">
                    <a16:creationId xmlns:a16="http://schemas.microsoft.com/office/drawing/2014/main" id="{51948F27-C5B6-4161-9F8A-2ADBD9E29A11}"/>
                  </a:ext>
                </a:extLst>
              </p14:cNvPr>
              <p14:cNvContentPartPr/>
              <p14:nvPr/>
            </p14:nvContentPartPr>
            <p14:xfrm>
              <a:off x="1568661" y="4943998"/>
              <a:ext cx="61920" cy="565200"/>
            </p14:xfrm>
          </p:contentPart>
        </mc:Choice>
        <mc:Fallback>
          <p:pic>
            <p:nvPicPr>
              <p:cNvPr id="8237" name="잉크 8236">
                <a:extLst>
                  <a:ext uri="{FF2B5EF4-FFF2-40B4-BE49-F238E27FC236}">
                    <a16:creationId xmlns:a16="http://schemas.microsoft.com/office/drawing/2014/main" id="{51948F27-C5B6-4161-9F8A-2ADBD9E29A11}"/>
                  </a:ext>
                </a:extLst>
              </p:cNvPr>
              <p:cNvPicPr/>
              <p:nvPr/>
            </p:nvPicPr>
            <p:blipFill>
              <a:blip r:embed="rId37"/>
              <a:stretch>
                <a:fillRect/>
              </a:stretch>
            </p:blipFill>
            <p:spPr>
              <a:xfrm>
                <a:off x="1551021" y="4926358"/>
                <a:ext cx="9756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38" name="잉크 8237">
                <a:extLst>
                  <a:ext uri="{FF2B5EF4-FFF2-40B4-BE49-F238E27FC236}">
                    <a16:creationId xmlns:a16="http://schemas.microsoft.com/office/drawing/2014/main" id="{D32C4E5D-567B-45DA-BDF7-7AB3F3AC5BD3}"/>
                  </a:ext>
                </a:extLst>
              </p14:cNvPr>
              <p14:cNvContentPartPr/>
              <p14:nvPr/>
            </p14:nvContentPartPr>
            <p14:xfrm>
              <a:off x="1650021" y="4913398"/>
              <a:ext cx="298800" cy="507240"/>
            </p14:xfrm>
          </p:contentPart>
        </mc:Choice>
        <mc:Fallback>
          <p:pic>
            <p:nvPicPr>
              <p:cNvPr id="8238" name="잉크 8237">
                <a:extLst>
                  <a:ext uri="{FF2B5EF4-FFF2-40B4-BE49-F238E27FC236}">
                    <a16:creationId xmlns:a16="http://schemas.microsoft.com/office/drawing/2014/main" id="{D32C4E5D-567B-45DA-BDF7-7AB3F3AC5BD3}"/>
                  </a:ext>
                </a:extLst>
              </p:cNvPr>
              <p:cNvPicPr/>
              <p:nvPr/>
            </p:nvPicPr>
            <p:blipFill>
              <a:blip r:embed="rId39"/>
              <a:stretch>
                <a:fillRect/>
              </a:stretch>
            </p:blipFill>
            <p:spPr>
              <a:xfrm>
                <a:off x="1632381" y="4895758"/>
                <a:ext cx="33444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39" name="잉크 8238">
                <a:extLst>
                  <a:ext uri="{FF2B5EF4-FFF2-40B4-BE49-F238E27FC236}">
                    <a16:creationId xmlns:a16="http://schemas.microsoft.com/office/drawing/2014/main" id="{F1C32F0F-B6CF-470B-800F-DBDADEA98E7A}"/>
                  </a:ext>
                </a:extLst>
              </p14:cNvPr>
              <p14:cNvContentPartPr/>
              <p14:nvPr/>
            </p14:nvContentPartPr>
            <p14:xfrm>
              <a:off x="1787541" y="5015998"/>
              <a:ext cx="186480" cy="276480"/>
            </p14:xfrm>
          </p:contentPart>
        </mc:Choice>
        <mc:Fallback>
          <p:pic>
            <p:nvPicPr>
              <p:cNvPr id="8239" name="잉크 8238">
                <a:extLst>
                  <a:ext uri="{FF2B5EF4-FFF2-40B4-BE49-F238E27FC236}">
                    <a16:creationId xmlns:a16="http://schemas.microsoft.com/office/drawing/2014/main" id="{F1C32F0F-B6CF-470B-800F-DBDADEA98E7A}"/>
                  </a:ext>
                </a:extLst>
              </p:cNvPr>
              <p:cNvPicPr/>
              <p:nvPr/>
            </p:nvPicPr>
            <p:blipFill>
              <a:blip r:embed="rId41"/>
              <a:stretch>
                <a:fillRect/>
              </a:stretch>
            </p:blipFill>
            <p:spPr>
              <a:xfrm>
                <a:off x="1769901" y="4998358"/>
                <a:ext cx="2221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40" name="잉크 8239">
                <a:extLst>
                  <a:ext uri="{FF2B5EF4-FFF2-40B4-BE49-F238E27FC236}">
                    <a16:creationId xmlns:a16="http://schemas.microsoft.com/office/drawing/2014/main" id="{9810DE33-9034-44B1-9760-D0F68876B0C8}"/>
                  </a:ext>
                </a:extLst>
              </p14:cNvPr>
              <p14:cNvContentPartPr/>
              <p14:nvPr/>
            </p14:nvContentPartPr>
            <p14:xfrm>
              <a:off x="1866021" y="5250718"/>
              <a:ext cx="130320" cy="107640"/>
            </p14:xfrm>
          </p:contentPart>
        </mc:Choice>
        <mc:Fallback>
          <p:pic>
            <p:nvPicPr>
              <p:cNvPr id="8240" name="잉크 8239">
                <a:extLst>
                  <a:ext uri="{FF2B5EF4-FFF2-40B4-BE49-F238E27FC236}">
                    <a16:creationId xmlns:a16="http://schemas.microsoft.com/office/drawing/2014/main" id="{9810DE33-9034-44B1-9760-D0F68876B0C8}"/>
                  </a:ext>
                </a:extLst>
              </p:cNvPr>
              <p:cNvPicPr/>
              <p:nvPr/>
            </p:nvPicPr>
            <p:blipFill>
              <a:blip r:embed="rId43"/>
              <a:stretch>
                <a:fillRect/>
              </a:stretch>
            </p:blipFill>
            <p:spPr>
              <a:xfrm>
                <a:off x="1848021" y="5233078"/>
                <a:ext cx="165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41" name="잉크 8240">
                <a:extLst>
                  <a:ext uri="{FF2B5EF4-FFF2-40B4-BE49-F238E27FC236}">
                    <a16:creationId xmlns:a16="http://schemas.microsoft.com/office/drawing/2014/main" id="{0EF33AF7-1EB0-4E4B-9F79-1DB08884F8BF}"/>
                  </a:ext>
                </a:extLst>
              </p14:cNvPr>
              <p14:cNvContentPartPr/>
              <p14:nvPr/>
            </p14:nvContentPartPr>
            <p14:xfrm>
              <a:off x="2091021" y="5226598"/>
              <a:ext cx="9000" cy="25200"/>
            </p14:xfrm>
          </p:contentPart>
        </mc:Choice>
        <mc:Fallback>
          <p:pic>
            <p:nvPicPr>
              <p:cNvPr id="8241" name="잉크 8240">
                <a:extLst>
                  <a:ext uri="{FF2B5EF4-FFF2-40B4-BE49-F238E27FC236}">
                    <a16:creationId xmlns:a16="http://schemas.microsoft.com/office/drawing/2014/main" id="{0EF33AF7-1EB0-4E4B-9F79-1DB08884F8BF}"/>
                  </a:ext>
                </a:extLst>
              </p:cNvPr>
              <p:cNvPicPr/>
              <p:nvPr/>
            </p:nvPicPr>
            <p:blipFill>
              <a:blip r:embed="rId45"/>
              <a:stretch>
                <a:fillRect/>
              </a:stretch>
            </p:blipFill>
            <p:spPr>
              <a:xfrm>
                <a:off x="2073381" y="5208958"/>
                <a:ext cx="44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43" name="잉크 8242">
                <a:extLst>
                  <a:ext uri="{FF2B5EF4-FFF2-40B4-BE49-F238E27FC236}">
                    <a16:creationId xmlns:a16="http://schemas.microsoft.com/office/drawing/2014/main" id="{EBE66E93-E774-4237-9845-EF293DBAB602}"/>
                  </a:ext>
                </a:extLst>
              </p14:cNvPr>
              <p14:cNvContentPartPr/>
              <p14:nvPr/>
            </p14:nvContentPartPr>
            <p14:xfrm>
              <a:off x="1387221" y="4755718"/>
              <a:ext cx="932040" cy="961920"/>
            </p14:xfrm>
          </p:contentPart>
        </mc:Choice>
        <mc:Fallback>
          <p:pic>
            <p:nvPicPr>
              <p:cNvPr id="8243" name="잉크 8242">
                <a:extLst>
                  <a:ext uri="{FF2B5EF4-FFF2-40B4-BE49-F238E27FC236}">
                    <a16:creationId xmlns:a16="http://schemas.microsoft.com/office/drawing/2014/main" id="{EBE66E93-E774-4237-9845-EF293DBAB602}"/>
                  </a:ext>
                </a:extLst>
              </p:cNvPr>
              <p:cNvPicPr/>
              <p:nvPr/>
            </p:nvPicPr>
            <p:blipFill>
              <a:blip r:embed="rId47"/>
              <a:stretch>
                <a:fillRect/>
              </a:stretch>
            </p:blipFill>
            <p:spPr>
              <a:xfrm>
                <a:off x="1369221" y="4738078"/>
                <a:ext cx="967680" cy="99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45" name="잉크 8244">
                <a:extLst>
                  <a:ext uri="{FF2B5EF4-FFF2-40B4-BE49-F238E27FC236}">
                    <a16:creationId xmlns:a16="http://schemas.microsoft.com/office/drawing/2014/main" id="{BC20A82C-FD82-4CE3-9387-47EDE4821F6C}"/>
                  </a:ext>
                </a:extLst>
              </p14:cNvPr>
              <p14:cNvContentPartPr/>
              <p14:nvPr/>
            </p14:nvContentPartPr>
            <p14:xfrm>
              <a:off x="2192901" y="4724038"/>
              <a:ext cx="463320" cy="444960"/>
            </p14:xfrm>
          </p:contentPart>
        </mc:Choice>
        <mc:Fallback>
          <p:pic>
            <p:nvPicPr>
              <p:cNvPr id="8245" name="잉크 8244">
                <a:extLst>
                  <a:ext uri="{FF2B5EF4-FFF2-40B4-BE49-F238E27FC236}">
                    <a16:creationId xmlns:a16="http://schemas.microsoft.com/office/drawing/2014/main" id="{BC20A82C-FD82-4CE3-9387-47EDE4821F6C}"/>
                  </a:ext>
                </a:extLst>
              </p:cNvPr>
              <p:cNvPicPr/>
              <p:nvPr/>
            </p:nvPicPr>
            <p:blipFill>
              <a:blip r:embed="rId49"/>
              <a:stretch>
                <a:fillRect/>
              </a:stretch>
            </p:blipFill>
            <p:spPr>
              <a:xfrm>
                <a:off x="2174901" y="4706038"/>
                <a:ext cx="49896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246" name="잉크 8245">
                <a:extLst>
                  <a:ext uri="{FF2B5EF4-FFF2-40B4-BE49-F238E27FC236}">
                    <a16:creationId xmlns:a16="http://schemas.microsoft.com/office/drawing/2014/main" id="{B6ADF1A5-1572-48F5-A523-2D1F84D04CB7}"/>
                  </a:ext>
                </a:extLst>
              </p14:cNvPr>
              <p14:cNvContentPartPr/>
              <p14:nvPr/>
            </p14:nvContentPartPr>
            <p14:xfrm>
              <a:off x="2181021" y="4965598"/>
              <a:ext cx="571680" cy="247680"/>
            </p14:xfrm>
          </p:contentPart>
        </mc:Choice>
        <mc:Fallback>
          <p:pic>
            <p:nvPicPr>
              <p:cNvPr id="8246" name="잉크 8245">
                <a:extLst>
                  <a:ext uri="{FF2B5EF4-FFF2-40B4-BE49-F238E27FC236}">
                    <a16:creationId xmlns:a16="http://schemas.microsoft.com/office/drawing/2014/main" id="{B6ADF1A5-1572-48F5-A523-2D1F84D04CB7}"/>
                  </a:ext>
                </a:extLst>
              </p:cNvPr>
              <p:cNvPicPr/>
              <p:nvPr/>
            </p:nvPicPr>
            <p:blipFill>
              <a:blip r:embed="rId51"/>
              <a:stretch>
                <a:fillRect/>
              </a:stretch>
            </p:blipFill>
            <p:spPr>
              <a:xfrm>
                <a:off x="2163381" y="4947958"/>
                <a:ext cx="6073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248" name="잉크 8247">
                <a:extLst>
                  <a:ext uri="{FF2B5EF4-FFF2-40B4-BE49-F238E27FC236}">
                    <a16:creationId xmlns:a16="http://schemas.microsoft.com/office/drawing/2014/main" id="{27AA8BAB-0AAF-42CE-B8D7-14724C6F4B73}"/>
                  </a:ext>
                </a:extLst>
              </p14:cNvPr>
              <p14:cNvContentPartPr/>
              <p14:nvPr/>
            </p14:nvContentPartPr>
            <p14:xfrm>
              <a:off x="2226741" y="5202838"/>
              <a:ext cx="494280" cy="73440"/>
            </p14:xfrm>
          </p:contentPart>
        </mc:Choice>
        <mc:Fallback>
          <p:pic>
            <p:nvPicPr>
              <p:cNvPr id="8248" name="잉크 8247">
                <a:extLst>
                  <a:ext uri="{FF2B5EF4-FFF2-40B4-BE49-F238E27FC236}">
                    <a16:creationId xmlns:a16="http://schemas.microsoft.com/office/drawing/2014/main" id="{27AA8BAB-0AAF-42CE-B8D7-14724C6F4B73}"/>
                  </a:ext>
                </a:extLst>
              </p:cNvPr>
              <p:cNvPicPr/>
              <p:nvPr/>
            </p:nvPicPr>
            <p:blipFill>
              <a:blip r:embed="rId53"/>
              <a:stretch>
                <a:fillRect/>
              </a:stretch>
            </p:blipFill>
            <p:spPr>
              <a:xfrm>
                <a:off x="2209101" y="5185198"/>
                <a:ext cx="529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249" name="잉크 8248">
                <a:extLst>
                  <a:ext uri="{FF2B5EF4-FFF2-40B4-BE49-F238E27FC236}">
                    <a16:creationId xmlns:a16="http://schemas.microsoft.com/office/drawing/2014/main" id="{5D33AEEB-06F7-420B-BEA5-DBBD265122AD}"/>
                  </a:ext>
                </a:extLst>
              </p14:cNvPr>
              <p14:cNvContentPartPr/>
              <p14:nvPr/>
            </p14:nvContentPartPr>
            <p14:xfrm>
              <a:off x="2904261" y="4771198"/>
              <a:ext cx="1281240" cy="204120"/>
            </p14:xfrm>
          </p:contentPart>
        </mc:Choice>
        <mc:Fallback>
          <p:pic>
            <p:nvPicPr>
              <p:cNvPr id="8249" name="잉크 8248">
                <a:extLst>
                  <a:ext uri="{FF2B5EF4-FFF2-40B4-BE49-F238E27FC236}">
                    <a16:creationId xmlns:a16="http://schemas.microsoft.com/office/drawing/2014/main" id="{5D33AEEB-06F7-420B-BEA5-DBBD265122AD}"/>
                  </a:ext>
                </a:extLst>
              </p:cNvPr>
              <p:cNvPicPr/>
              <p:nvPr/>
            </p:nvPicPr>
            <p:blipFill>
              <a:blip r:embed="rId55"/>
              <a:stretch>
                <a:fillRect/>
              </a:stretch>
            </p:blipFill>
            <p:spPr>
              <a:xfrm>
                <a:off x="2886261" y="4753198"/>
                <a:ext cx="13168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250" name="잉크 8249">
                <a:extLst>
                  <a:ext uri="{FF2B5EF4-FFF2-40B4-BE49-F238E27FC236}">
                    <a16:creationId xmlns:a16="http://schemas.microsoft.com/office/drawing/2014/main" id="{8E97E064-85E8-48C9-894C-C347220D662B}"/>
                  </a:ext>
                </a:extLst>
              </p14:cNvPr>
              <p14:cNvContentPartPr/>
              <p14:nvPr/>
            </p14:nvContentPartPr>
            <p14:xfrm>
              <a:off x="4094421" y="4611358"/>
              <a:ext cx="176760" cy="372960"/>
            </p14:xfrm>
          </p:contentPart>
        </mc:Choice>
        <mc:Fallback>
          <p:pic>
            <p:nvPicPr>
              <p:cNvPr id="8250" name="잉크 8249">
                <a:extLst>
                  <a:ext uri="{FF2B5EF4-FFF2-40B4-BE49-F238E27FC236}">
                    <a16:creationId xmlns:a16="http://schemas.microsoft.com/office/drawing/2014/main" id="{8E97E064-85E8-48C9-894C-C347220D662B}"/>
                  </a:ext>
                </a:extLst>
              </p:cNvPr>
              <p:cNvPicPr/>
              <p:nvPr/>
            </p:nvPicPr>
            <p:blipFill>
              <a:blip r:embed="rId57"/>
              <a:stretch>
                <a:fillRect/>
              </a:stretch>
            </p:blipFill>
            <p:spPr>
              <a:xfrm>
                <a:off x="4076781" y="4593358"/>
                <a:ext cx="212400" cy="408600"/>
              </a:xfrm>
              <a:prstGeom prst="rect">
                <a:avLst/>
              </a:prstGeom>
            </p:spPr>
          </p:pic>
        </mc:Fallback>
      </mc:AlternateContent>
      <p:grpSp>
        <p:nvGrpSpPr>
          <p:cNvPr id="8260" name="그룹 8259">
            <a:extLst>
              <a:ext uri="{FF2B5EF4-FFF2-40B4-BE49-F238E27FC236}">
                <a16:creationId xmlns:a16="http://schemas.microsoft.com/office/drawing/2014/main" id="{320F7A72-36DB-4C32-9219-4578C9D815B1}"/>
              </a:ext>
            </a:extLst>
          </p:cNvPr>
          <p:cNvGrpSpPr/>
          <p:nvPr/>
        </p:nvGrpSpPr>
        <p:grpSpPr>
          <a:xfrm>
            <a:off x="387141" y="1358398"/>
            <a:ext cx="4669200" cy="3191040"/>
            <a:chOff x="387141" y="1358398"/>
            <a:chExt cx="4669200" cy="3191040"/>
          </a:xfrm>
        </p:grpSpPr>
        <mc:AlternateContent xmlns:mc="http://schemas.openxmlformats.org/markup-compatibility/2006">
          <mc:Choice xmlns:p14="http://schemas.microsoft.com/office/powerpoint/2010/main" Requires="p14">
            <p:contentPart p14:bwMode="auto" r:id="rId58">
              <p14:nvContentPartPr>
                <p14:cNvPr id="11" name="잉크 10">
                  <a:extLst>
                    <a:ext uri="{FF2B5EF4-FFF2-40B4-BE49-F238E27FC236}">
                      <a16:creationId xmlns:a16="http://schemas.microsoft.com/office/drawing/2014/main" id="{33C36339-7B21-4992-B696-B74246BAEA3A}"/>
                    </a:ext>
                  </a:extLst>
                </p14:cNvPr>
                <p14:cNvContentPartPr/>
                <p14:nvPr/>
              </p14:nvContentPartPr>
              <p14:xfrm>
                <a:off x="1315941" y="2403118"/>
                <a:ext cx="209880" cy="534600"/>
              </p14:xfrm>
            </p:contentPart>
          </mc:Choice>
          <mc:Fallback>
            <p:pic>
              <p:nvPicPr>
                <p:cNvPr id="11" name="잉크 10">
                  <a:extLst>
                    <a:ext uri="{FF2B5EF4-FFF2-40B4-BE49-F238E27FC236}">
                      <a16:creationId xmlns:a16="http://schemas.microsoft.com/office/drawing/2014/main" id="{33C36339-7B21-4992-B696-B74246BAEA3A}"/>
                    </a:ext>
                  </a:extLst>
                </p:cNvPr>
                <p:cNvPicPr/>
                <p:nvPr/>
              </p:nvPicPr>
              <p:blipFill>
                <a:blip r:embed="rId59"/>
                <a:stretch>
                  <a:fillRect/>
                </a:stretch>
              </p:blipFill>
              <p:spPr>
                <a:xfrm>
                  <a:off x="1298301" y="2385118"/>
                  <a:ext cx="24552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 name="잉크 11">
                  <a:extLst>
                    <a:ext uri="{FF2B5EF4-FFF2-40B4-BE49-F238E27FC236}">
                      <a16:creationId xmlns:a16="http://schemas.microsoft.com/office/drawing/2014/main" id="{F68E7068-ABBD-44F0-89A2-1E5630370E85}"/>
                    </a:ext>
                  </a:extLst>
                </p14:cNvPr>
                <p14:cNvContentPartPr/>
                <p14:nvPr/>
              </p14:nvContentPartPr>
              <p14:xfrm>
                <a:off x="1394061" y="2638558"/>
                <a:ext cx="161640" cy="178560"/>
              </p14:xfrm>
            </p:contentPart>
          </mc:Choice>
          <mc:Fallback>
            <p:pic>
              <p:nvPicPr>
                <p:cNvPr id="12" name="잉크 11">
                  <a:extLst>
                    <a:ext uri="{FF2B5EF4-FFF2-40B4-BE49-F238E27FC236}">
                      <a16:creationId xmlns:a16="http://schemas.microsoft.com/office/drawing/2014/main" id="{F68E7068-ABBD-44F0-89A2-1E5630370E85}"/>
                    </a:ext>
                  </a:extLst>
                </p:cNvPr>
                <p:cNvPicPr/>
                <p:nvPr/>
              </p:nvPicPr>
              <p:blipFill>
                <a:blip r:embed="rId61"/>
                <a:stretch>
                  <a:fillRect/>
                </a:stretch>
              </p:blipFill>
              <p:spPr>
                <a:xfrm>
                  <a:off x="1376061" y="2620918"/>
                  <a:ext cx="197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 name="잉크 12">
                  <a:extLst>
                    <a:ext uri="{FF2B5EF4-FFF2-40B4-BE49-F238E27FC236}">
                      <a16:creationId xmlns:a16="http://schemas.microsoft.com/office/drawing/2014/main" id="{A3DA46DD-151B-4CB9-AAEE-498132B0C8CC}"/>
                    </a:ext>
                  </a:extLst>
                </p14:cNvPr>
                <p14:cNvContentPartPr/>
                <p14:nvPr/>
              </p14:nvContentPartPr>
              <p14:xfrm>
                <a:off x="1559661" y="2517958"/>
                <a:ext cx="115200" cy="385200"/>
              </p14:xfrm>
            </p:contentPart>
          </mc:Choice>
          <mc:Fallback>
            <p:pic>
              <p:nvPicPr>
                <p:cNvPr id="13" name="잉크 12">
                  <a:extLst>
                    <a:ext uri="{FF2B5EF4-FFF2-40B4-BE49-F238E27FC236}">
                      <a16:creationId xmlns:a16="http://schemas.microsoft.com/office/drawing/2014/main" id="{A3DA46DD-151B-4CB9-AAEE-498132B0C8CC}"/>
                    </a:ext>
                  </a:extLst>
                </p:cNvPr>
                <p:cNvPicPr/>
                <p:nvPr/>
              </p:nvPicPr>
              <p:blipFill>
                <a:blip r:embed="rId63"/>
                <a:stretch>
                  <a:fillRect/>
                </a:stretch>
              </p:blipFill>
              <p:spPr>
                <a:xfrm>
                  <a:off x="1541661" y="2500318"/>
                  <a:ext cx="15084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4" name="잉크 13">
                  <a:extLst>
                    <a:ext uri="{FF2B5EF4-FFF2-40B4-BE49-F238E27FC236}">
                      <a16:creationId xmlns:a16="http://schemas.microsoft.com/office/drawing/2014/main" id="{955DEE79-82F9-43BA-A139-1E00778B3814}"/>
                    </a:ext>
                  </a:extLst>
                </p14:cNvPr>
                <p14:cNvContentPartPr/>
                <p14:nvPr/>
              </p14:nvContentPartPr>
              <p14:xfrm>
                <a:off x="1674501" y="2538478"/>
                <a:ext cx="258840" cy="330840"/>
              </p14:xfrm>
            </p:contentPart>
          </mc:Choice>
          <mc:Fallback>
            <p:pic>
              <p:nvPicPr>
                <p:cNvPr id="14" name="잉크 13">
                  <a:extLst>
                    <a:ext uri="{FF2B5EF4-FFF2-40B4-BE49-F238E27FC236}">
                      <a16:creationId xmlns:a16="http://schemas.microsoft.com/office/drawing/2014/main" id="{955DEE79-82F9-43BA-A139-1E00778B3814}"/>
                    </a:ext>
                  </a:extLst>
                </p:cNvPr>
                <p:cNvPicPr/>
                <p:nvPr/>
              </p:nvPicPr>
              <p:blipFill>
                <a:blip r:embed="rId65"/>
                <a:stretch>
                  <a:fillRect/>
                </a:stretch>
              </p:blipFill>
              <p:spPr>
                <a:xfrm>
                  <a:off x="1656861" y="2520478"/>
                  <a:ext cx="2944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 name="잉크 14">
                  <a:extLst>
                    <a:ext uri="{FF2B5EF4-FFF2-40B4-BE49-F238E27FC236}">
                      <a16:creationId xmlns:a16="http://schemas.microsoft.com/office/drawing/2014/main" id="{6F3AAED9-1922-418C-9FBB-8842A8D2528A}"/>
                    </a:ext>
                  </a:extLst>
                </p14:cNvPr>
                <p14:cNvContentPartPr/>
                <p14:nvPr/>
              </p14:nvContentPartPr>
              <p14:xfrm>
                <a:off x="1911381" y="2492758"/>
                <a:ext cx="276840" cy="223560"/>
              </p14:xfrm>
            </p:contentPart>
          </mc:Choice>
          <mc:Fallback>
            <p:pic>
              <p:nvPicPr>
                <p:cNvPr id="15" name="잉크 14">
                  <a:extLst>
                    <a:ext uri="{FF2B5EF4-FFF2-40B4-BE49-F238E27FC236}">
                      <a16:creationId xmlns:a16="http://schemas.microsoft.com/office/drawing/2014/main" id="{6F3AAED9-1922-418C-9FBB-8842A8D2528A}"/>
                    </a:ext>
                  </a:extLst>
                </p:cNvPr>
                <p:cNvPicPr/>
                <p:nvPr/>
              </p:nvPicPr>
              <p:blipFill>
                <a:blip r:embed="rId67"/>
                <a:stretch>
                  <a:fillRect/>
                </a:stretch>
              </p:blipFill>
              <p:spPr>
                <a:xfrm>
                  <a:off x="1893741" y="2475118"/>
                  <a:ext cx="312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 name="잉크 15">
                  <a:extLst>
                    <a:ext uri="{FF2B5EF4-FFF2-40B4-BE49-F238E27FC236}">
                      <a16:creationId xmlns:a16="http://schemas.microsoft.com/office/drawing/2014/main" id="{15A0B539-9C43-4439-8E36-3FE9D04D8DD0}"/>
                    </a:ext>
                  </a:extLst>
                </p14:cNvPr>
                <p14:cNvContentPartPr/>
                <p14:nvPr/>
              </p14:nvContentPartPr>
              <p14:xfrm>
                <a:off x="2059701" y="2429758"/>
                <a:ext cx="141480" cy="461160"/>
              </p14:xfrm>
            </p:contentPart>
          </mc:Choice>
          <mc:Fallback>
            <p:pic>
              <p:nvPicPr>
                <p:cNvPr id="16" name="잉크 15">
                  <a:extLst>
                    <a:ext uri="{FF2B5EF4-FFF2-40B4-BE49-F238E27FC236}">
                      <a16:creationId xmlns:a16="http://schemas.microsoft.com/office/drawing/2014/main" id="{15A0B539-9C43-4439-8E36-3FE9D04D8DD0}"/>
                    </a:ext>
                  </a:extLst>
                </p:cNvPr>
                <p:cNvPicPr/>
                <p:nvPr/>
              </p:nvPicPr>
              <p:blipFill>
                <a:blip r:embed="rId69"/>
                <a:stretch>
                  <a:fillRect/>
                </a:stretch>
              </p:blipFill>
              <p:spPr>
                <a:xfrm>
                  <a:off x="2042061" y="2411758"/>
                  <a:ext cx="17712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 name="잉크 16">
                  <a:extLst>
                    <a:ext uri="{FF2B5EF4-FFF2-40B4-BE49-F238E27FC236}">
                      <a16:creationId xmlns:a16="http://schemas.microsoft.com/office/drawing/2014/main" id="{72504D47-E8A5-4A32-90C1-1FF4D0F286E6}"/>
                    </a:ext>
                  </a:extLst>
                </p14:cNvPr>
                <p14:cNvContentPartPr/>
                <p14:nvPr/>
              </p14:nvContentPartPr>
              <p14:xfrm>
                <a:off x="2308821" y="2789038"/>
                <a:ext cx="38160" cy="17280"/>
              </p14:xfrm>
            </p:contentPart>
          </mc:Choice>
          <mc:Fallback>
            <p:pic>
              <p:nvPicPr>
                <p:cNvPr id="17" name="잉크 16">
                  <a:extLst>
                    <a:ext uri="{FF2B5EF4-FFF2-40B4-BE49-F238E27FC236}">
                      <a16:creationId xmlns:a16="http://schemas.microsoft.com/office/drawing/2014/main" id="{72504D47-E8A5-4A32-90C1-1FF4D0F286E6}"/>
                    </a:ext>
                  </a:extLst>
                </p:cNvPr>
                <p:cNvPicPr/>
                <p:nvPr/>
              </p:nvPicPr>
              <p:blipFill>
                <a:blip r:embed="rId71"/>
                <a:stretch>
                  <a:fillRect/>
                </a:stretch>
              </p:blipFill>
              <p:spPr>
                <a:xfrm>
                  <a:off x="2290821" y="2771398"/>
                  <a:ext cx="73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 name="잉크 17">
                  <a:extLst>
                    <a:ext uri="{FF2B5EF4-FFF2-40B4-BE49-F238E27FC236}">
                      <a16:creationId xmlns:a16="http://schemas.microsoft.com/office/drawing/2014/main" id="{E538BB33-7AF5-413A-90D3-3567D7342348}"/>
                    </a:ext>
                  </a:extLst>
                </p14:cNvPr>
                <p14:cNvContentPartPr/>
                <p14:nvPr/>
              </p14:nvContentPartPr>
              <p14:xfrm>
                <a:off x="2354901" y="2524438"/>
                <a:ext cx="304200" cy="261000"/>
              </p14:xfrm>
            </p:contentPart>
          </mc:Choice>
          <mc:Fallback>
            <p:pic>
              <p:nvPicPr>
                <p:cNvPr id="18" name="잉크 17">
                  <a:extLst>
                    <a:ext uri="{FF2B5EF4-FFF2-40B4-BE49-F238E27FC236}">
                      <a16:creationId xmlns:a16="http://schemas.microsoft.com/office/drawing/2014/main" id="{E538BB33-7AF5-413A-90D3-3567D7342348}"/>
                    </a:ext>
                  </a:extLst>
                </p:cNvPr>
                <p:cNvPicPr/>
                <p:nvPr/>
              </p:nvPicPr>
              <p:blipFill>
                <a:blip r:embed="rId73"/>
                <a:stretch>
                  <a:fillRect/>
                </a:stretch>
              </p:blipFill>
              <p:spPr>
                <a:xfrm>
                  <a:off x="2337261" y="2506798"/>
                  <a:ext cx="3398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9" name="잉크 18">
                  <a:extLst>
                    <a:ext uri="{FF2B5EF4-FFF2-40B4-BE49-F238E27FC236}">
                      <a16:creationId xmlns:a16="http://schemas.microsoft.com/office/drawing/2014/main" id="{262A7110-AF4A-48AE-8831-CE17FFE427EE}"/>
                    </a:ext>
                  </a:extLst>
                </p14:cNvPr>
                <p14:cNvContentPartPr/>
                <p14:nvPr/>
              </p14:nvContentPartPr>
              <p14:xfrm>
                <a:off x="2644701" y="2385478"/>
                <a:ext cx="298800" cy="384480"/>
              </p14:xfrm>
            </p:contentPart>
          </mc:Choice>
          <mc:Fallback>
            <p:pic>
              <p:nvPicPr>
                <p:cNvPr id="19" name="잉크 18">
                  <a:extLst>
                    <a:ext uri="{FF2B5EF4-FFF2-40B4-BE49-F238E27FC236}">
                      <a16:creationId xmlns:a16="http://schemas.microsoft.com/office/drawing/2014/main" id="{262A7110-AF4A-48AE-8831-CE17FFE427EE}"/>
                    </a:ext>
                  </a:extLst>
                </p:cNvPr>
                <p:cNvPicPr/>
                <p:nvPr/>
              </p:nvPicPr>
              <p:blipFill>
                <a:blip r:embed="rId75"/>
                <a:stretch>
                  <a:fillRect/>
                </a:stretch>
              </p:blipFill>
              <p:spPr>
                <a:xfrm>
                  <a:off x="2626701" y="2367838"/>
                  <a:ext cx="33444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 name="잉크 19">
                  <a:extLst>
                    <a:ext uri="{FF2B5EF4-FFF2-40B4-BE49-F238E27FC236}">
                      <a16:creationId xmlns:a16="http://schemas.microsoft.com/office/drawing/2014/main" id="{3E37715C-221E-47EF-95E1-EB9E45F01829}"/>
                    </a:ext>
                  </a:extLst>
                </p14:cNvPr>
                <p14:cNvContentPartPr/>
                <p14:nvPr/>
              </p14:nvContentPartPr>
              <p14:xfrm>
                <a:off x="3104061" y="2613718"/>
                <a:ext cx="45360" cy="17640"/>
              </p14:xfrm>
            </p:contentPart>
          </mc:Choice>
          <mc:Fallback>
            <p:pic>
              <p:nvPicPr>
                <p:cNvPr id="20" name="잉크 19">
                  <a:extLst>
                    <a:ext uri="{FF2B5EF4-FFF2-40B4-BE49-F238E27FC236}">
                      <a16:creationId xmlns:a16="http://schemas.microsoft.com/office/drawing/2014/main" id="{3E37715C-221E-47EF-95E1-EB9E45F01829}"/>
                    </a:ext>
                  </a:extLst>
                </p:cNvPr>
                <p:cNvPicPr/>
                <p:nvPr/>
              </p:nvPicPr>
              <p:blipFill>
                <a:blip r:embed="rId77"/>
                <a:stretch>
                  <a:fillRect/>
                </a:stretch>
              </p:blipFill>
              <p:spPr>
                <a:xfrm>
                  <a:off x="3086421" y="2596078"/>
                  <a:ext cx="81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 name="잉크 20">
                  <a:extLst>
                    <a:ext uri="{FF2B5EF4-FFF2-40B4-BE49-F238E27FC236}">
                      <a16:creationId xmlns:a16="http://schemas.microsoft.com/office/drawing/2014/main" id="{235DDED5-F81A-40B7-AD0F-62ED85D62533}"/>
                    </a:ext>
                  </a:extLst>
                </p14:cNvPr>
                <p14:cNvContentPartPr/>
                <p14:nvPr/>
              </p14:nvContentPartPr>
              <p14:xfrm>
                <a:off x="3187581" y="2394478"/>
                <a:ext cx="114120" cy="238320"/>
              </p14:xfrm>
            </p:contentPart>
          </mc:Choice>
          <mc:Fallback>
            <p:pic>
              <p:nvPicPr>
                <p:cNvPr id="21" name="잉크 20">
                  <a:extLst>
                    <a:ext uri="{FF2B5EF4-FFF2-40B4-BE49-F238E27FC236}">
                      <a16:creationId xmlns:a16="http://schemas.microsoft.com/office/drawing/2014/main" id="{235DDED5-F81A-40B7-AD0F-62ED85D62533}"/>
                    </a:ext>
                  </a:extLst>
                </p:cNvPr>
                <p:cNvPicPr/>
                <p:nvPr/>
              </p:nvPicPr>
              <p:blipFill>
                <a:blip r:embed="rId79"/>
                <a:stretch>
                  <a:fillRect/>
                </a:stretch>
              </p:blipFill>
              <p:spPr>
                <a:xfrm>
                  <a:off x="3169941" y="2376478"/>
                  <a:ext cx="1497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2" name="잉크 21">
                  <a:extLst>
                    <a:ext uri="{FF2B5EF4-FFF2-40B4-BE49-F238E27FC236}">
                      <a16:creationId xmlns:a16="http://schemas.microsoft.com/office/drawing/2014/main" id="{7246A7B0-19DB-4312-B5B3-783E7182802D}"/>
                    </a:ext>
                  </a:extLst>
                </p14:cNvPr>
                <p14:cNvContentPartPr/>
                <p14:nvPr/>
              </p14:nvContentPartPr>
              <p14:xfrm>
                <a:off x="3321141" y="2281798"/>
                <a:ext cx="285120" cy="406440"/>
              </p14:xfrm>
            </p:contentPart>
          </mc:Choice>
          <mc:Fallback>
            <p:pic>
              <p:nvPicPr>
                <p:cNvPr id="22" name="잉크 21">
                  <a:extLst>
                    <a:ext uri="{FF2B5EF4-FFF2-40B4-BE49-F238E27FC236}">
                      <a16:creationId xmlns:a16="http://schemas.microsoft.com/office/drawing/2014/main" id="{7246A7B0-19DB-4312-B5B3-783E7182802D}"/>
                    </a:ext>
                  </a:extLst>
                </p:cNvPr>
                <p:cNvPicPr/>
                <p:nvPr/>
              </p:nvPicPr>
              <p:blipFill>
                <a:blip r:embed="rId81"/>
                <a:stretch>
                  <a:fillRect/>
                </a:stretch>
              </p:blipFill>
              <p:spPr>
                <a:xfrm>
                  <a:off x="3303501" y="2264158"/>
                  <a:ext cx="32076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3" name="잉크 22">
                  <a:extLst>
                    <a:ext uri="{FF2B5EF4-FFF2-40B4-BE49-F238E27FC236}">
                      <a16:creationId xmlns:a16="http://schemas.microsoft.com/office/drawing/2014/main" id="{EB955B18-39FE-4712-BD82-C93BA97A8755}"/>
                    </a:ext>
                  </a:extLst>
                </p14:cNvPr>
                <p14:cNvContentPartPr/>
                <p14:nvPr/>
              </p14:nvContentPartPr>
              <p14:xfrm>
                <a:off x="3479541" y="2255878"/>
                <a:ext cx="270000" cy="260640"/>
              </p14:xfrm>
            </p:contentPart>
          </mc:Choice>
          <mc:Fallback>
            <p:pic>
              <p:nvPicPr>
                <p:cNvPr id="23" name="잉크 22">
                  <a:extLst>
                    <a:ext uri="{FF2B5EF4-FFF2-40B4-BE49-F238E27FC236}">
                      <a16:creationId xmlns:a16="http://schemas.microsoft.com/office/drawing/2014/main" id="{EB955B18-39FE-4712-BD82-C93BA97A8755}"/>
                    </a:ext>
                  </a:extLst>
                </p:cNvPr>
                <p:cNvPicPr/>
                <p:nvPr/>
              </p:nvPicPr>
              <p:blipFill>
                <a:blip r:embed="rId83"/>
                <a:stretch>
                  <a:fillRect/>
                </a:stretch>
              </p:blipFill>
              <p:spPr>
                <a:xfrm>
                  <a:off x="3461901" y="2238238"/>
                  <a:ext cx="3056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4" name="잉크 23">
                  <a:extLst>
                    <a:ext uri="{FF2B5EF4-FFF2-40B4-BE49-F238E27FC236}">
                      <a16:creationId xmlns:a16="http://schemas.microsoft.com/office/drawing/2014/main" id="{72957197-5E5B-4C35-9915-A0684438EC29}"/>
                    </a:ext>
                  </a:extLst>
                </p14:cNvPr>
                <p14:cNvContentPartPr/>
                <p14:nvPr/>
              </p14:nvContentPartPr>
              <p14:xfrm>
                <a:off x="3618501" y="2489518"/>
                <a:ext cx="153000" cy="209880"/>
              </p14:xfrm>
            </p:contentPart>
          </mc:Choice>
          <mc:Fallback>
            <p:pic>
              <p:nvPicPr>
                <p:cNvPr id="24" name="잉크 23">
                  <a:extLst>
                    <a:ext uri="{FF2B5EF4-FFF2-40B4-BE49-F238E27FC236}">
                      <a16:creationId xmlns:a16="http://schemas.microsoft.com/office/drawing/2014/main" id="{72957197-5E5B-4C35-9915-A0684438EC29}"/>
                    </a:ext>
                  </a:extLst>
                </p:cNvPr>
                <p:cNvPicPr/>
                <p:nvPr/>
              </p:nvPicPr>
              <p:blipFill>
                <a:blip r:embed="rId85"/>
                <a:stretch>
                  <a:fillRect/>
                </a:stretch>
              </p:blipFill>
              <p:spPr>
                <a:xfrm>
                  <a:off x="3600501" y="2471518"/>
                  <a:ext cx="1886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5" name="잉크 24">
                  <a:extLst>
                    <a:ext uri="{FF2B5EF4-FFF2-40B4-BE49-F238E27FC236}">
                      <a16:creationId xmlns:a16="http://schemas.microsoft.com/office/drawing/2014/main" id="{CF5B1920-4CB8-4255-AFEB-19D08634B2C1}"/>
                    </a:ext>
                  </a:extLst>
                </p14:cNvPr>
                <p14:cNvContentPartPr/>
                <p14:nvPr/>
              </p14:nvContentPartPr>
              <p14:xfrm>
                <a:off x="3792381" y="2213398"/>
                <a:ext cx="38160" cy="180360"/>
              </p14:xfrm>
            </p:contentPart>
          </mc:Choice>
          <mc:Fallback>
            <p:pic>
              <p:nvPicPr>
                <p:cNvPr id="25" name="잉크 24">
                  <a:extLst>
                    <a:ext uri="{FF2B5EF4-FFF2-40B4-BE49-F238E27FC236}">
                      <a16:creationId xmlns:a16="http://schemas.microsoft.com/office/drawing/2014/main" id="{CF5B1920-4CB8-4255-AFEB-19D08634B2C1}"/>
                    </a:ext>
                  </a:extLst>
                </p:cNvPr>
                <p:cNvPicPr/>
                <p:nvPr/>
              </p:nvPicPr>
              <p:blipFill>
                <a:blip r:embed="rId87"/>
                <a:stretch>
                  <a:fillRect/>
                </a:stretch>
              </p:blipFill>
              <p:spPr>
                <a:xfrm>
                  <a:off x="3774741" y="2195398"/>
                  <a:ext cx="73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6" name="잉크 25">
                  <a:extLst>
                    <a:ext uri="{FF2B5EF4-FFF2-40B4-BE49-F238E27FC236}">
                      <a16:creationId xmlns:a16="http://schemas.microsoft.com/office/drawing/2014/main" id="{59DE5CED-548B-4829-9F70-91A79CA27C15}"/>
                    </a:ext>
                  </a:extLst>
                </p14:cNvPr>
                <p14:cNvContentPartPr/>
                <p14:nvPr/>
              </p14:nvContentPartPr>
              <p14:xfrm>
                <a:off x="3866541" y="2260918"/>
                <a:ext cx="156240" cy="81000"/>
              </p14:xfrm>
            </p:contentPart>
          </mc:Choice>
          <mc:Fallback>
            <p:pic>
              <p:nvPicPr>
                <p:cNvPr id="26" name="잉크 25">
                  <a:extLst>
                    <a:ext uri="{FF2B5EF4-FFF2-40B4-BE49-F238E27FC236}">
                      <a16:creationId xmlns:a16="http://schemas.microsoft.com/office/drawing/2014/main" id="{59DE5CED-548B-4829-9F70-91A79CA27C15}"/>
                    </a:ext>
                  </a:extLst>
                </p:cNvPr>
                <p:cNvPicPr/>
                <p:nvPr/>
              </p:nvPicPr>
              <p:blipFill>
                <a:blip r:embed="rId89"/>
                <a:stretch>
                  <a:fillRect/>
                </a:stretch>
              </p:blipFill>
              <p:spPr>
                <a:xfrm>
                  <a:off x="3848541" y="2242918"/>
                  <a:ext cx="191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 name="잉크 26">
                  <a:extLst>
                    <a:ext uri="{FF2B5EF4-FFF2-40B4-BE49-F238E27FC236}">
                      <a16:creationId xmlns:a16="http://schemas.microsoft.com/office/drawing/2014/main" id="{3AC5731A-F43C-4719-9865-59F1D484A56E}"/>
                    </a:ext>
                  </a:extLst>
                </p14:cNvPr>
                <p14:cNvContentPartPr/>
                <p14:nvPr/>
              </p14:nvContentPartPr>
              <p14:xfrm>
                <a:off x="3891381" y="2211238"/>
                <a:ext cx="262800" cy="324360"/>
              </p14:xfrm>
            </p:contentPart>
          </mc:Choice>
          <mc:Fallback>
            <p:pic>
              <p:nvPicPr>
                <p:cNvPr id="27" name="잉크 26">
                  <a:extLst>
                    <a:ext uri="{FF2B5EF4-FFF2-40B4-BE49-F238E27FC236}">
                      <a16:creationId xmlns:a16="http://schemas.microsoft.com/office/drawing/2014/main" id="{3AC5731A-F43C-4719-9865-59F1D484A56E}"/>
                    </a:ext>
                  </a:extLst>
                </p:cNvPr>
                <p:cNvPicPr/>
                <p:nvPr/>
              </p:nvPicPr>
              <p:blipFill>
                <a:blip r:embed="rId91"/>
                <a:stretch>
                  <a:fillRect/>
                </a:stretch>
              </p:blipFill>
              <p:spPr>
                <a:xfrm>
                  <a:off x="3873381" y="2193238"/>
                  <a:ext cx="2984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8" name="잉크 27">
                  <a:extLst>
                    <a:ext uri="{FF2B5EF4-FFF2-40B4-BE49-F238E27FC236}">
                      <a16:creationId xmlns:a16="http://schemas.microsoft.com/office/drawing/2014/main" id="{4CB9899A-6A0D-4C24-B596-318532B368C0}"/>
                    </a:ext>
                  </a:extLst>
                </p14:cNvPr>
                <p14:cNvContentPartPr/>
                <p14:nvPr/>
              </p14:nvContentPartPr>
              <p14:xfrm>
                <a:off x="4090821" y="2277118"/>
                <a:ext cx="244800" cy="151560"/>
              </p14:xfrm>
            </p:contentPart>
          </mc:Choice>
          <mc:Fallback>
            <p:pic>
              <p:nvPicPr>
                <p:cNvPr id="28" name="잉크 27">
                  <a:extLst>
                    <a:ext uri="{FF2B5EF4-FFF2-40B4-BE49-F238E27FC236}">
                      <a16:creationId xmlns:a16="http://schemas.microsoft.com/office/drawing/2014/main" id="{4CB9899A-6A0D-4C24-B596-318532B368C0}"/>
                    </a:ext>
                  </a:extLst>
                </p:cNvPr>
                <p:cNvPicPr/>
                <p:nvPr/>
              </p:nvPicPr>
              <p:blipFill>
                <a:blip r:embed="rId93"/>
                <a:stretch>
                  <a:fillRect/>
                </a:stretch>
              </p:blipFill>
              <p:spPr>
                <a:xfrm>
                  <a:off x="4072821" y="2259478"/>
                  <a:ext cx="280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193" name="잉크 8192">
                  <a:extLst>
                    <a:ext uri="{FF2B5EF4-FFF2-40B4-BE49-F238E27FC236}">
                      <a16:creationId xmlns:a16="http://schemas.microsoft.com/office/drawing/2014/main" id="{A0A04ACB-053B-4864-AD92-512A2EFB97F8}"/>
                    </a:ext>
                  </a:extLst>
                </p14:cNvPr>
                <p14:cNvContentPartPr/>
                <p14:nvPr/>
              </p14:nvContentPartPr>
              <p14:xfrm>
                <a:off x="3363981" y="2975518"/>
                <a:ext cx="231480" cy="510480"/>
              </p14:xfrm>
            </p:contentPart>
          </mc:Choice>
          <mc:Fallback>
            <p:pic>
              <p:nvPicPr>
                <p:cNvPr id="8193" name="잉크 8192">
                  <a:extLst>
                    <a:ext uri="{FF2B5EF4-FFF2-40B4-BE49-F238E27FC236}">
                      <a16:creationId xmlns:a16="http://schemas.microsoft.com/office/drawing/2014/main" id="{A0A04ACB-053B-4864-AD92-512A2EFB97F8}"/>
                    </a:ext>
                  </a:extLst>
                </p:cNvPr>
                <p:cNvPicPr/>
                <p:nvPr/>
              </p:nvPicPr>
              <p:blipFill>
                <a:blip r:embed="rId95"/>
                <a:stretch>
                  <a:fillRect/>
                </a:stretch>
              </p:blipFill>
              <p:spPr>
                <a:xfrm>
                  <a:off x="3345981" y="2957518"/>
                  <a:ext cx="26712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00" name="잉크 8199">
                  <a:extLst>
                    <a:ext uri="{FF2B5EF4-FFF2-40B4-BE49-F238E27FC236}">
                      <a16:creationId xmlns:a16="http://schemas.microsoft.com/office/drawing/2014/main" id="{C6DF4639-3073-4B5A-BACA-D2E5596A4073}"/>
                    </a:ext>
                  </a:extLst>
                </p14:cNvPr>
                <p14:cNvContentPartPr/>
                <p14:nvPr/>
              </p14:nvContentPartPr>
              <p14:xfrm>
                <a:off x="3460821" y="3173878"/>
                <a:ext cx="109080" cy="261000"/>
              </p14:xfrm>
            </p:contentPart>
          </mc:Choice>
          <mc:Fallback>
            <p:pic>
              <p:nvPicPr>
                <p:cNvPr id="8200" name="잉크 8199">
                  <a:extLst>
                    <a:ext uri="{FF2B5EF4-FFF2-40B4-BE49-F238E27FC236}">
                      <a16:creationId xmlns:a16="http://schemas.microsoft.com/office/drawing/2014/main" id="{C6DF4639-3073-4B5A-BACA-D2E5596A4073}"/>
                    </a:ext>
                  </a:extLst>
                </p:cNvPr>
                <p:cNvPicPr/>
                <p:nvPr/>
              </p:nvPicPr>
              <p:blipFill>
                <a:blip r:embed="rId97"/>
                <a:stretch>
                  <a:fillRect/>
                </a:stretch>
              </p:blipFill>
              <p:spPr>
                <a:xfrm>
                  <a:off x="3443181" y="3156238"/>
                  <a:ext cx="1447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201" name="잉크 8200">
                  <a:extLst>
                    <a:ext uri="{FF2B5EF4-FFF2-40B4-BE49-F238E27FC236}">
                      <a16:creationId xmlns:a16="http://schemas.microsoft.com/office/drawing/2014/main" id="{AF407F7E-2849-47D9-B519-D5C092F7B0C5}"/>
                    </a:ext>
                  </a:extLst>
                </p14:cNvPr>
                <p14:cNvContentPartPr/>
                <p14:nvPr/>
              </p14:nvContentPartPr>
              <p14:xfrm>
                <a:off x="3548301" y="2945638"/>
                <a:ext cx="358920" cy="583920"/>
              </p14:xfrm>
            </p:contentPart>
          </mc:Choice>
          <mc:Fallback>
            <p:pic>
              <p:nvPicPr>
                <p:cNvPr id="8201" name="잉크 8200">
                  <a:extLst>
                    <a:ext uri="{FF2B5EF4-FFF2-40B4-BE49-F238E27FC236}">
                      <a16:creationId xmlns:a16="http://schemas.microsoft.com/office/drawing/2014/main" id="{AF407F7E-2849-47D9-B519-D5C092F7B0C5}"/>
                    </a:ext>
                  </a:extLst>
                </p:cNvPr>
                <p:cNvPicPr/>
                <p:nvPr/>
              </p:nvPicPr>
              <p:blipFill>
                <a:blip r:embed="rId99"/>
                <a:stretch>
                  <a:fillRect/>
                </a:stretch>
              </p:blipFill>
              <p:spPr>
                <a:xfrm>
                  <a:off x="3530661" y="2927998"/>
                  <a:ext cx="39456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02" name="잉크 8201">
                  <a:extLst>
                    <a:ext uri="{FF2B5EF4-FFF2-40B4-BE49-F238E27FC236}">
                      <a16:creationId xmlns:a16="http://schemas.microsoft.com/office/drawing/2014/main" id="{B6C99167-26F8-428A-B307-7B4B69C1DB5F}"/>
                    </a:ext>
                  </a:extLst>
                </p14:cNvPr>
                <p14:cNvContentPartPr/>
                <p14:nvPr/>
              </p14:nvContentPartPr>
              <p14:xfrm>
                <a:off x="3775101" y="3087118"/>
                <a:ext cx="214200" cy="421200"/>
              </p14:xfrm>
            </p:contentPart>
          </mc:Choice>
          <mc:Fallback>
            <p:pic>
              <p:nvPicPr>
                <p:cNvPr id="8202" name="잉크 8201">
                  <a:extLst>
                    <a:ext uri="{FF2B5EF4-FFF2-40B4-BE49-F238E27FC236}">
                      <a16:creationId xmlns:a16="http://schemas.microsoft.com/office/drawing/2014/main" id="{B6C99167-26F8-428A-B307-7B4B69C1DB5F}"/>
                    </a:ext>
                  </a:extLst>
                </p:cNvPr>
                <p:cNvPicPr/>
                <p:nvPr/>
              </p:nvPicPr>
              <p:blipFill>
                <a:blip r:embed="rId101"/>
                <a:stretch>
                  <a:fillRect/>
                </a:stretch>
              </p:blipFill>
              <p:spPr>
                <a:xfrm>
                  <a:off x="3757101" y="3069478"/>
                  <a:ext cx="2498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04" name="잉크 8203">
                  <a:extLst>
                    <a:ext uri="{FF2B5EF4-FFF2-40B4-BE49-F238E27FC236}">
                      <a16:creationId xmlns:a16="http://schemas.microsoft.com/office/drawing/2014/main" id="{EC509932-A57C-4F52-8525-1D8D3FCA6930}"/>
                    </a:ext>
                  </a:extLst>
                </p14:cNvPr>
                <p14:cNvContentPartPr/>
                <p14:nvPr/>
              </p14:nvContentPartPr>
              <p14:xfrm>
                <a:off x="3290901" y="2821078"/>
                <a:ext cx="868320" cy="989280"/>
              </p14:xfrm>
            </p:contentPart>
          </mc:Choice>
          <mc:Fallback>
            <p:pic>
              <p:nvPicPr>
                <p:cNvPr id="8204" name="잉크 8203">
                  <a:extLst>
                    <a:ext uri="{FF2B5EF4-FFF2-40B4-BE49-F238E27FC236}">
                      <a16:creationId xmlns:a16="http://schemas.microsoft.com/office/drawing/2014/main" id="{EC509932-A57C-4F52-8525-1D8D3FCA6930}"/>
                    </a:ext>
                  </a:extLst>
                </p:cNvPr>
                <p:cNvPicPr/>
                <p:nvPr/>
              </p:nvPicPr>
              <p:blipFill>
                <a:blip r:embed="rId103"/>
                <a:stretch>
                  <a:fillRect/>
                </a:stretch>
              </p:blipFill>
              <p:spPr>
                <a:xfrm>
                  <a:off x="3272901" y="2803078"/>
                  <a:ext cx="903960" cy="1024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205" name="잉크 8204">
                  <a:extLst>
                    <a:ext uri="{FF2B5EF4-FFF2-40B4-BE49-F238E27FC236}">
                      <a16:creationId xmlns:a16="http://schemas.microsoft.com/office/drawing/2014/main" id="{BE0C1965-2166-4BA5-BD86-25A3A55B45FB}"/>
                    </a:ext>
                  </a:extLst>
                </p14:cNvPr>
                <p14:cNvContentPartPr/>
                <p14:nvPr/>
              </p14:nvContentPartPr>
              <p14:xfrm>
                <a:off x="2166261" y="3284398"/>
                <a:ext cx="1063080" cy="54360"/>
              </p14:xfrm>
            </p:contentPart>
          </mc:Choice>
          <mc:Fallback>
            <p:pic>
              <p:nvPicPr>
                <p:cNvPr id="8205" name="잉크 8204">
                  <a:extLst>
                    <a:ext uri="{FF2B5EF4-FFF2-40B4-BE49-F238E27FC236}">
                      <a16:creationId xmlns:a16="http://schemas.microsoft.com/office/drawing/2014/main" id="{BE0C1965-2166-4BA5-BD86-25A3A55B45FB}"/>
                    </a:ext>
                  </a:extLst>
                </p:cNvPr>
                <p:cNvPicPr/>
                <p:nvPr/>
              </p:nvPicPr>
              <p:blipFill>
                <a:blip r:embed="rId105"/>
                <a:stretch>
                  <a:fillRect/>
                </a:stretch>
              </p:blipFill>
              <p:spPr>
                <a:xfrm>
                  <a:off x="2148621" y="3266758"/>
                  <a:ext cx="1098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06" name="잉크 8205">
                  <a:extLst>
                    <a:ext uri="{FF2B5EF4-FFF2-40B4-BE49-F238E27FC236}">
                      <a16:creationId xmlns:a16="http://schemas.microsoft.com/office/drawing/2014/main" id="{62886050-F67F-44CC-A345-C2B4AF6BDF45}"/>
                    </a:ext>
                  </a:extLst>
                </p14:cNvPr>
                <p14:cNvContentPartPr/>
                <p14:nvPr/>
              </p14:nvContentPartPr>
              <p14:xfrm>
                <a:off x="2250141" y="3141478"/>
                <a:ext cx="267840" cy="317880"/>
              </p14:xfrm>
            </p:contentPart>
          </mc:Choice>
          <mc:Fallback>
            <p:pic>
              <p:nvPicPr>
                <p:cNvPr id="8206" name="잉크 8205">
                  <a:extLst>
                    <a:ext uri="{FF2B5EF4-FFF2-40B4-BE49-F238E27FC236}">
                      <a16:creationId xmlns:a16="http://schemas.microsoft.com/office/drawing/2014/main" id="{62886050-F67F-44CC-A345-C2B4AF6BDF45}"/>
                    </a:ext>
                  </a:extLst>
                </p:cNvPr>
                <p:cNvPicPr/>
                <p:nvPr/>
              </p:nvPicPr>
              <p:blipFill>
                <a:blip r:embed="rId107"/>
                <a:stretch>
                  <a:fillRect/>
                </a:stretch>
              </p:blipFill>
              <p:spPr>
                <a:xfrm>
                  <a:off x="2232141" y="3123478"/>
                  <a:ext cx="3034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07" name="잉크 8206">
                  <a:extLst>
                    <a:ext uri="{FF2B5EF4-FFF2-40B4-BE49-F238E27FC236}">
                      <a16:creationId xmlns:a16="http://schemas.microsoft.com/office/drawing/2014/main" id="{B62ECB8E-E1C0-46C6-81A8-5AAC7E0B3CB1}"/>
                    </a:ext>
                  </a:extLst>
                </p14:cNvPr>
                <p14:cNvContentPartPr/>
                <p14:nvPr/>
              </p14:nvContentPartPr>
              <p14:xfrm>
                <a:off x="1954581" y="3032398"/>
                <a:ext cx="314280" cy="488520"/>
              </p14:xfrm>
            </p:contentPart>
          </mc:Choice>
          <mc:Fallback>
            <p:pic>
              <p:nvPicPr>
                <p:cNvPr id="8207" name="잉크 8206">
                  <a:extLst>
                    <a:ext uri="{FF2B5EF4-FFF2-40B4-BE49-F238E27FC236}">
                      <a16:creationId xmlns:a16="http://schemas.microsoft.com/office/drawing/2014/main" id="{B62ECB8E-E1C0-46C6-81A8-5AAC7E0B3CB1}"/>
                    </a:ext>
                  </a:extLst>
                </p:cNvPr>
                <p:cNvPicPr/>
                <p:nvPr/>
              </p:nvPicPr>
              <p:blipFill>
                <a:blip r:embed="rId109"/>
                <a:stretch>
                  <a:fillRect/>
                </a:stretch>
              </p:blipFill>
              <p:spPr>
                <a:xfrm>
                  <a:off x="1936941" y="3014398"/>
                  <a:ext cx="34992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08" name="잉크 8207">
                  <a:extLst>
                    <a:ext uri="{FF2B5EF4-FFF2-40B4-BE49-F238E27FC236}">
                      <a16:creationId xmlns:a16="http://schemas.microsoft.com/office/drawing/2014/main" id="{D6188927-2A7B-42D4-AD3F-BC91DA774855}"/>
                    </a:ext>
                  </a:extLst>
                </p14:cNvPr>
                <p14:cNvContentPartPr/>
                <p14:nvPr/>
              </p14:nvContentPartPr>
              <p14:xfrm>
                <a:off x="1020021" y="3311758"/>
                <a:ext cx="93600" cy="279720"/>
              </p14:xfrm>
            </p:contentPart>
          </mc:Choice>
          <mc:Fallback>
            <p:pic>
              <p:nvPicPr>
                <p:cNvPr id="8208" name="잉크 8207">
                  <a:extLst>
                    <a:ext uri="{FF2B5EF4-FFF2-40B4-BE49-F238E27FC236}">
                      <a16:creationId xmlns:a16="http://schemas.microsoft.com/office/drawing/2014/main" id="{D6188927-2A7B-42D4-AD3F-BC91DA774855}"/>
                    </a:ext>
                  </a:extLst>
                </p:cNvPr>
                <p:cNvPicPr/>
                <p:nvPr/>
              </p:nvPicPr>
              <p:blipFill>
                <a:blip r:embed="rId111"/>
                <a:stretch>
                  <a:fillRect/>
                </a:stretch>
              </p:blipFill>
              <p:spPr>
                <a:xfrm>
                  <a:off x="1002381" y="3293758"/>
                  <a:ext cx="1292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09" name="잉크 8208">
                  <a:extLst>
                    <a:ext uri="{FF2B5EF4-FFF2-40B4-BE49-F238E27FC236}">
                      <a16:creationId xmlns:a16="http://schemas.microsoft.com/office/drawing/2014/main" id="{58B39343-D590-4EE5-9FDC-BAE30F908BD3}"/>
                    </a:ext>
                  </a:extLst>
                </p14:cNvPr>
                <p14:cNvContentPartPr/>
                <p14:nvPr/>
              </p14:nvContentPartPr>
              <p14:xfrm>
                <a:off x="1065381" y="3233998"/>
                <a:ext cx="111960" cy="387000"/>
              </p14:xfrm>
            </p:contentPart>
          </mc:Choice>
          <mc:Fallback>
            <p:pic>
              <p:nvPicPr>
                <p:cNvPr id="8209" name="잉크 8208">
                  <a:extLst>
                    <a:ext uri="{FF2B5EF4-FFF2-40B4-BE49-F238E27FC236}">
                      <a16:creationId xmlns:a16="http://schemas.microsoft.com/office/drawing/2014/main" id="{58B39343-D590-4EE5-9FDC-BAE30F908BD3}"/>
                    </a:ext>
                  </a:extLst>
                </p:cNvPr>
                <p:cNvPicPr/>
                <p:nvPr/>
              </p:nvPicPr>
              <p:blipFill>
                <a:blip r:embed="rId113"/>
                <a:stretch>
                  <a:fillRect/>
                </a:stretch>
              </p:blipFill>
              <p:spPr>
                <a:xfrm>
                  <a:off x="1047381" y="3216358"/>
                  <a:ext cx="1476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10" name="잉크 8209">
                  <a:extLst>
                    <a:ext uri="{FF2B5EF4-FFF2-40B4-BE49-F238E27FC236}">
                      <a16:creationId xmlns:a16="http://schemas.microsoft.com/office/drawing/2014/main" id="{7183B655-C351-4F64-9A52-78C9846BD413}"/>
                    </a:ext>
                  </a:extLst>
                </p14:cNvPr>
                <p14:cNvContentPartPr/>
                <p14:nvPr/>
              </p14:nvContentPartPr>
              <p14:xfrm>
                <a:off x="1203261" y="3264238"/>
                <a:ext cx="56520" cy="295560"/>
              </p14:xfrm>
            </p:contentPart>
          </mc:Choice>
          <mc:Fallback>
            <p:pic>
              <p:nvPicPr>
                <p:cNvPr id="8210" name="잉크 8209">
                  <a:extLst>
                    <a:ext uri="{FF2B5EF4-FFF2-40B4-BE49-F238E27FC236}">
                      <a16:creationId xmlns:a16="http://schemas.microsoft.com/office/drawing/2014/main" id="{7183B655-C351-4F64-9A52-78C9846BD413}"/>
                    </a:ext>
                  </a:extLst>
                </p:cNvPr>
                <p:cNvPicPr/>
                <p:nvPr/>
              </p:nvPicPr>
              <p:blipFill>
                <a:blip r:embed="rId115"/>
                <a:stretch>
                  <a:fillRect/>
                </a:stretch>
              </p:blipFill>
              <p:spPr>
                <a:xfrm>
                  <a:off x="1185621" y="3246238"/>
                  <a:ext cx="921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11" name="잉크 8210">
                  <a:extLst>
                    <a:ext uri="{FF2B5EF4-FFF2-40B4-BE49-F238E27FC236}">
                      <a16:creationId xmlns:a16="http://schemas.microsoft.com/office/drawing/2014/main" id="{17155EA6-CC33-4B5A-87B7-EAAEFD585BF1}"/>
                    </a:ext>
                  </a:extLst>
                </p14:cNvPr>
                <p14:cNvContentPartPr/>
                <p14:nvPr/>
              </p14:nvContentPartPr>
              <p14:xfrm>
                <a:off x="1198221" y="3510118"/>
                <a:ext cx="157680" cy="147240"/>
              </p14:xfrm>
            </p:contentPart>
          </mc:Choice>
          <mc:Fallback>
            <p:pic>
              <p:nvPicPr>
                <p:cNvPr id="8211" name="잉크 8210">
                  <a:extLst>
                    <a:ext uri="{FF2B5EF4-FFF2-40B4-BE49-F238E27FC236}">
                      <a16:creationId xmlns:a16="http://schemas.microsoft.com/office/drawing/2014/main" id="{17155EA6-CC33-4B5A-87B7-EAAEFD585BF1}"/>
                    </a:ext>
                  </a:extLst>
                </p:cNvPr>
                <p:cNvPicPr/>
                <p:nvPr/>
              </p:nvPicPr>
              <p:blipFill>
                <a:blip r:embed="rId117"/>
                <a:stretch>
                  <a:fillRect/>
                </a:stretch>
              </p:blipFill>
              <p:spPr>
                <a:xfrm>
                  <a:off x="1180581" y="3492478"/>
                  <a:ext cx="193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12" name="잉크 8211">
                  <a:extLst>
                    <a:ext uri="{FF2B5EF4-FFF2-40B4-BE49-F238E27FC236}">
                      <a16:creationId xmlns:a16="http://schemas.microsoft.com/office/drawing/2014/main" id="{4263D4B7-53D6-4633-BC5A-E2C2F58C0EA3}"/>
                    </a:ext>
                  </a:extLst>
                </p14:cNvPr>
                <p14:cNvContentPartPr/>
                <p14:nvPr/>
              </p14:nvContentPartPr>
              <p14:xfrm>
                <a:off x="810141" y="2867518"/>
                <a:ext cx="619560" cy="905760"/>
              </p14:xfrm>
            </p:contentPart>
          </mc:Choice>
          <mc:Fallback>
            <p:pic>
              <p:nvPicPr>
                <p:cNvPr id="8212" name="잉크 8211">
                  <a:extLst>
                    <a:ext uri="{FF2B5EF4-FFF2-40B4-BE49-F238E27FC236}">
                      <a16:creationId xmlns:a16="http://schemas.microsoft.com/office/drawing/2014/main" id="{4263D4B7-53D6-4633-BC5A-E2C2F58C0EA3}"/>
                    </a:ext>
                  </a:extLst>
                </p:cNvPr>
                <p:cNvPicPr/>
                <p:nvPr/>
              </p:nvPicPr>
              <p:blipFill>
                <a:blip r:embed="rId119"/>
                <a:stretch>
                  <a:fillRect/>
                </a:stretch>
              </p:blipFill>
              <p:spPr>
                <a:xfrm>
                  <a:off x="792141" y="2849878"/>
                  <a:ext cx="655200" cy="941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13" name="잉크 8212">
                  <a:extLst>
                    <a:ext uri="{FF2B5EF4-FFF2-40B4-BE49-F238E27FC236}">
                      <a16:creationId xmlns:a16="http://schemas.microsoft.com/office/drawing/2014/main" id="{43C4BA97-FB2A-485B-ACCC-7BC137CFF255}"/>
                    </a:ext>
                  </a:extLst>
                </p14:cNvPr>
                <p14:cNvContentPartPr/>
                <p14:nvPr/>
              </p14:nvContentPartPr>
              <p14:xfrm>
                <a:off x="1545981" y="3244078"/>
                <a:ext cx="372960" cy="279360"/>
              </p14:xfrm>
            </p:contentPart>
          </mc:Choice>
          <mc:Fallback>
            <p:pic>
              <p:nvPicPr>
                <p:cNvPr id="8213" name="잉크 8212">
                  <a:extLst>
                    <a:ext uri="{FF2B5EF4-FFF2-40B4-BE49-F238E27FC236}">
                      <a16:creationId xmlns:a16="http://schemas.microsoft.com/office/drawing/2014/main" id="{43C4BA97-FB2A-485B-ACCC-7BC137CFF255}"/>
                    </a:ext>
                  </a:extLst>
                </p:cNvPr>
                <p:cNvPicPr/>
                <p:nvPr/>
              </p:nvPicPr>
              <p:blipFill>
                <a:blip r:embed="rId121"/>
                <a:stretch>
                  <a:fillRect/>
                </a:stretch>
              </p:blipFill>
              <p:spPr>
                <a:xfrm>
                  <a:off x="1527981" y="3226438"/>
                  <a:ext cx="4086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14" name="잉크 8213">
                  <a:extLst>
                    <a:ext uri="{FF2B5EF4-FFF2-40B4-BE49-F238E27FC236}">
                      <a16:creationId xmlns:a16="http://schemas.microsoft.com/office/drawing/2014/main" id="{BD15DE51-D0C9-4E9F-A3A3-85059F19C11D}"/>
                    </a:ext>
                  </a:extLst>
                </p14:cNvPr>
                <p14:cNvContentPartPr/>
                <p14:nvPr/>
              </p14:nvContentPartPr>
              <p14:xfrm>
                <a:off x="1777461" y="3210598"/>
                <a:ext cx="120600" cy="307080"/>
              </p14:xfrm>
            </p:contentPart>
          </mc:Choice>
          <mc:Fallback>
            <p:pic>
              <p:nvPicPr>
                <p:cNvPr id="8214" name="잉크 8213">
                  <a:extLst>
                    <a:ext uri="{FF2B5EF4-FFF2-40B4-BE49-F238E27FC236}">
                      <a16:creationId xmlns:a16="http://schemas.microsoft.com/office/drawing/2014/main" id="{BD15DE51-D0C9-4E9F-A3A3-85059F19C11D}"/>
                    </a:ext>
                  </a:extLst>
                </p:cNvPr>
                <p:cNvPicPr/>
                <p:nvPr/>
              </p:nvPicPr>
              <p:blipFill>
                <a:blip r:embed="rId123"/>
                <a:stretch>
                  <a:fillRect/>
                </a:stretch>
              </p:blipFill>
              <p:spPr>
                <a:xfrm>
                  <a:off x="1759461" y="3192958"/>
                  <a:ext cx="15624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15" name="잉크 8214">
                  <a:extLst>
                    <a:ext uri="{FF2B5EF4-FFF2-40B4-BE49-F238E27FC236}">
                      <a16:creationId xmlns:a16="http://schemas.microsoft.com/office/drawing/2014/main" id="{A6855126-B1A9-47EC-889D-9E06998FE2BD}"/>
                    </a:ext>
                  </a:extLst>
                </p14:cNvPr>
                <p14:cNvContentPartPr/>
                <p14:nvPr/>
              </p14:nvContentPartPr>
              <p14:xfrm>
                <a:off x="585501" y="1358398"/>
                <a:ext cx="347400" cy="1436760"/>
              </p14:xfrm>
            </p:contentPart>
          </mc:Choice>
          <mc:Fallback>
            <p:pic>
              <p:nvPicPr>
                <p:cNvPr id="8215" name="잉크 8214">
                  <a:extLst>
                    <a:ext uri="{FF2B5EF4-FFF2-40B4-BE49-F238E27FC236}">
                      <a16:creationId xmlns:a16="http://schemas.microsoft.com/office/drawing/2014/main" id="{A6855126-B1A9-47EC-889D-9E06998FE2BD}"/>
                    </a:ext>
                  </a:extLst>
                </p:cNvPr>
                <p:cNvPicPr/>
                <p:nvPr/>
              </p:nvPicPr>
              <p:blipFill>
                <a:blip r:embed="rId125"/>
                <a:stretch>
                  <a:fillRect/>
                </a:stretch>
              </p:blipFill>
              <p:spPr>
                <a:xfrm>
                  <a:off x="567861" y="1340758"/>
                  <a:ext cx="383040" cy="1472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16" name="잉크 8215">
                  <a:extLst>
                    <a:ext uri="{FF2B5EF4-FFF2-40B4-BE49-F238E27FC236}">
                      <a16:creationId xmlns:a16="http://schemas.microsoft.com/office/drawing/2014/main" id="{2A70E59E-D113-494E-85B0-DBDE012ED252}"/>
                    </a:ext>
                  </a:extLst>
                </p14:cNvPr>
                <p14:cNvContentPartPr/>
                <p14:nvPr/>
              </p14:nvContentPartPr>
              <p14:xfrm>
                <a:off x="587661" y="1381438"/>
                <a:ext cx="189360" cy="96840"/>
              </p14:xfrm>
            </p:contentPart>
          </mc:Choice>
          <mc:Fallback>
            <p:pic>
              <p:nvPicPr>
                <p:cNvPr id="8216" name="잉크 8215">
                  <a:extLst>
                    <a:ext uri="{FF2B5EF4-FFF2-40B4-BE49-F238E27FC236}">
                      <a16:creationId xmlns:a16="http://schemas.microsoft.com/office/drawing/2014/main" id="{2A70E59E-D113-494E-85B0-DBDE012ED252}"/>
                    </a:ext>
                  </a:extLst>
                </p:cNvPr>
                <p:cNvPicPr/>
                <p:nvPr/>
              </p:nvPicPr>
              <p:blipFill>
                <a:blip r:embed="rId127"/>
                <a:stretch>
                  <a:fillRect/>
                </a:stretch>
              </p:blipFill>
              <p:spPr>
                <a:xfrm>
                  <a:off x="569661" y="1363798"/>
                  <a:ext cx="225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24" name="잉크 8223">
                  <a:extLst>
                    <a:ext uri="{FF2B5EF4-FFF2-40B4-BE49-F238E27FC236}">
                      <a16:creationId xmlns:a16="http://schemas.microsoft.com/office/drawing/2014/main" id="{01CB86C3-A0D4-47B8-80B3-389D033C7F1B}"/>
                    </a:ext>
                  </a:extLst>
                </p14:cNvPr>
                <p14:cNvContentPartPr/>
                <p14:nvPr/>
              </p14:nvContentPartPr>
              <p14:xfrm>
                <a:off x="3241221" y="3723238"/>
                <a:ext cx="709200" cy="118800"/>
              </p14:xfrm>
            </p:contentPart>
          </mc:Choice>
          <mc:Fallback>
            <p:pic>
              <p:nvPicPr>
                <p:cNvPr id="8224" name="잉크 8223">
                  <a:extLst>
                    <a:ext uri="{FF2B5EF4-FFF2-40B4-BE49-F238E27FC236}">
                      <a16:creationId xmlns:a16="http://schemas.microsoft.com/office/drawing/2014/main" id="{01CB86C3-A0D4-47B8-80B3-389D033C7F1B}"/>
                    </a:ext>
                  </a:extLst>
                </p:cNvPr>
                <p:cNvPicPr/>
                <p:nvPr/>
              </p:nvPicPr>
              <p:blipFill>
                <a:blip r:embed="rId129"/>
                <a:stretch>
                  <a:fillRect/>
                </a:stretch>
              </p:blipFill>
              <p:spPr>
                <a:xfrm>
                  <a:off x="3223221" y="3705598"/>
                  <a:ext cx="744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25" name="잉크 8224">
                  <a:extLst>
                    <a:ext uri="{FF2B5EF4-FFF2-40B4-BE49-F238E27FC236}">
                      <a16:creationId xmlns:a16="http://schemas.microsoft.com/office/drawing/2014/main" id="{F384D21F-842C-49D4-8E7B-D2E38B99AE51}"/>
                    </a:ext>
                  </a:extLst>
                </p14:cNvPr>
                <p14:cNvContentPartPr/>
                <p14:nvPr/>
              </p14:nvContentPartPr>
              <p14:xfrm>
                <a:off x="2520141" y="3755638"/>
                <a:ext cx="162360" cy="391680"/>
              </p14:xfrm>
            </p:contentPart>
          </mc:Choice>
          <mc:Fallback>
            <p:pic>
              <p:nvPicPr>
                <p:cNvPr id="8225" name="잉크 8224">
                  <a:extLst>
                    <a:ext uri="{FF2B5EF4-FFF2-40B4-BE49-F238E27FC236}">
                      <a16:creationId xmlns:a16="http://schemas.microsoft.com/office/drawing/2014/main" id="{F384D21F-842C-49D4-8E7B-D2E38B99AE51}"/>
                    </a:ext>
                  </a:extLst>
                </p:cNvPr>
                <p:cNvPicPr/>
                <p:nvPr/>
              </p:nvPicPr>
              <p:blipFill>
                <a:blip r:embed="rId131"/>
                <a:stretch>
                  <a:fillRect/>
                </a:stretch>
              </p:blipFill>
              <p:spPr>
                <a:xfrm>
                  <a:off x="2502501" y="3737998"/>
                  <a:ext cx="1980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26" name="잉크 8225">
                  <a:extLst>
                    <a:ext uri="{FF2B5EF4-FFF2-40B4-BE49-F238E27FC236}">
                      <a16:creationId xmlns:a16="http://schemas.microsoft.com/office/drawing/2014/main" id="{6C81EA15-7A81-4B60-9CDF-906810C05563}"/>
                    </a:ext>
                  </a:extLst>
                </p14:cNvPr>
                <p14:cNvContentPartPr/>
                <p14:nvPr/>
              </p14:nvContentPartPr>
              <p14:xfrm>
                <a:off x="2727141" y="3571318"/>
                <a:ext cx="271800" cy="397800"/>
              </p14:xfrm>
            </p:contentPart>
          </mc:Choice>
          <mc:Fallback>
            <p:pic>
              <p:nvPicPr>
                <p:cNvPr id="8226" name="잉크 8225">
                  <a:extLst>
                    <a:ext uri="{FF2B5EF4-FFF2-40B4-BE49-F238E27FC236}">
                      <a16:creationId xmlns:a16="http://schemas.microsoft.com/office/drawing/2014/main" id="{6C81EA15-7A81-4B60-9CDF-906810C05563}"/>
                    </a:ext>
                  </a:extLst>
                </p:cNvPr>
                <p:cNvPicPr/>
                <p:nvPr/>
              </p:nvPicPr>
              <p:blipFill>
                <a:blip r:embed="rId133"/>
                <a:stretch>
                  <a:fillRect/>
                </a:stretch>
              </p:blipFill>
              <p:spPr>
                <a:xfrm>
                  <a:off x="2709141" y="3553678"/>
                  <a:ext cx="30744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27" name="잉크 8226">
                  <a:extLst>
                    <a:ext uri="{FF2B5EF4-FFF2-40B4-BE49-F238E27FC236}">
                      <a16:creationId xmlns:a16="http://schemas.microsoft.com/office/drawing/2014/main" id="{E8A3894B-F3E3-4895-89AA-478095151FB1}"/>
                    </a:ext>
                  </a:extLst>
                </p14:cNvPr>
                <p14:cNvContentPartPr/>
                <p14:nvPr/>
              </p14:nvContentPartPr>
              <p14:xfrm>
                <a:off x="2390901" y="3334798"/>
                <a:ext cx="661680" cy="823680"/>
              </p14:xfrm>
            </p:contentPart>
          </mc:Choice>
          <mc:Fallback>
            <p:pic>
              <p:nvPicPr>
                <p:cNvPr id="8227" name="잉크 8226">
                  <a:extLst>
                    <a:ext uri="{FF2B5EF4-FFF2-40B4-BE49-F238E27FC236}">
                      <a16:creationId xmlns:a16="http://schemas.microsoft.com/office/drawing/2014/main" id="{E8A3894B-F3E3-4895-89AA-478095151FB1}"/>
                    </a:ext>
                  </a:extLst>
                </p:cNvPr>
                <p:cNvPicPr/>
                <p:nvPr/>
              </p:nvPicPr>
              <p:blipFill>
                <a:blip r:embed="rId135"/>
                <a:stretch>
                  <a:fillRect/>
                </a:stretch>
              </p:blipFill>
              <p:spPr>
                <a:xfrm>
                  <a:off x="2373261" y="3317158"/>
                  <a:ext cx="697320" cy="859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30" name="잉크 8229">
                  <a:extLst>
                    <a:ext uri="{FF2B5EF4-FFF2-40B4-BE49-F238E27FC236}">
                      <a16:creationId xmlns:a16="http://schemas.microsoft.com/office/drawing/2014/main" id="{81D3CBBD-A4DA-4071-AC2C-F13736DE2811}"/>
                    </a:ext>
                  </a:extLst>
                </p14:cNvPr>
                <p14:cNvContentPartPr/>
                <p14:nvPr/>
              </p14:nvContentPartPr>
              <p14:xfrm>
                <a:off x="1668381" y="2804158"/>
                <a:ext cx="2613240" cy="167760"/>
              </p14:xfrm>
            </p:contentPart>
          </mc:Choice>
          <mc:Fallback>
            <p:pic>
              <p:nvPicPr>
                <p:cNvPr id="8230" name="잉크 8229">
                  <a:extLst>
                    <a:ext uri="{FF2B5EF4-FFF2-40B4-BE49-F238E27FC236}">
                      <a16:creationId xmlns:a16="http://schemas.microsoft.com/office/drawing/2014/main" id="{81D3CBBD-A4DA-4071-AC2C-F13736DE2811}"/>
                    </a:ext>
                  </a:extLst>
                </p:cNvPr>
                <p:cNvPicPr/>
                <p:nvPr/>
              </p:nvPicPr>
              <p:blipFill>
                <a:blip r:embed="rId137"/>
                <a:stretch>
                  <a:fillRect/>
                </a:stretch>
              </p:blipFill>
              <p:spPr>
                <a:xfrm>
                  <a:off x="1650741" y="2786518"/>
                  <a:ext cx="2648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31" name="잉크 8230">
                  <a:extLst>
                    <a:ext uri="{FF2B5EF4-FFF2-40B4-BE49-F238E27FC236}">
                      <a16:creationId xmlns:a16="http://schemas.microsoft.com/office/drawing/2014/main" id="{AC7E16D8-C356-4EFE-A0FD-A7EC9F3E97C5}"/>
                    </a:ext>
                  </a:extLst>
                </p14:cNvPr>
                <p14:cNvContentPartPr/>
                <p14:nvPr/>
              </p14:nvContentPartPr>
              <p14:xfrm>
                <a:off x="582981" y="3460438"/>
                <a:ext cx="3924720" cy="1005840"/>
              </p14:xfrm>
            </p:contentPart>
          </mc:Choice>
          <mc:Fallback>
            <p:pic>
              <p:nvPicPr>
                <p:cNvPr id="8231" name="잉크 8230">
                  <a:extLst>
                    <a:ext uri="{FF2B5EF4-FFF2-40B4-BE49-F238E27FC236}">
                      <a16:creationId xmlns:a16="http://schemas.microsoft.com/office/drawing/2014/main" id="{AC7E16D8-C356-4EFE-A0FD-A7EC9F3E97C5}"/>
                    </a:ext>
                  </a:extLst>
                </p:cNvPr>
                <p:cNvPicPr/>
                <p:nvPr/>
              </p:nvPicPr>
              <p:blipFill>
                <a:blip r:embed="rId139"/>
                <a:stretch>
                  <a:fillRect/>
                </a:stretch>
              </p:blipFill>
              <p:spPr>
                <a:xfrm>
                  <a:off x="564981" y="3442438"/>
                  <a:ext cx="3960360" cy="1041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33" name="잉크 8232">
                  <a:extLst>
                    <a:ext uri="{FF2B5EF4-FFF2-40B4-BE49-F238E27FC236}">
                      <a16:creationId xmlns:a16="http://schemas.microsoft.com/office/drawing/2014/main" id="{8EE0BCE7-9B5C-4E59-B6C2-D63216C0B076}"/>
                    </a:ext>
                  </a:extLst>
                </p14:cNvPr>
                <p14:cNvContentPartPr/>
                <p14:nvPr/>
              </p14:nvContentPartPr>
              <p14:xfrm>
                <a:off x="1216941" y="3712798"/>
                <a:ext cx="3311280" cy="836640"/>
              </p14:xfrm>
            </p:contentPart>
          </mc:Choice>
          <mc:Fallback>
            <p:pic>
              <p:nvPicPr>
                <p:cNvPr id="8233" name="잉크 8232">
                  <a:extLst>
                    <a:ext uri="{FF2B5EF4-FFF2-40B4-BE49-F238E27FC236}">
                      <a16:creationId xmlns:a16="http://schemas.microsoft.com/office/drawing/2014/main" id="{8EE0BCE7-9B5C-4E59-B6C2-D63216C0B076}"/>
                    </a:ext>
                  </a:extLst>
                </p:cNvPr>
                <p:cNvPicPr/>
                <p:nvPr/>
              </p:nvPicPr>
              <p:blipFill>
                <a:blip r:embed="rId141"/>
                <a:stretch>
                  <a:fillRect/>
                </a:stretch>
              </p:blipFill>
              <p:spPr>
                <a:xfrm>
                  <a:off x="1198941" y="3694798"/>
                  <a:ext cx="3346920" cy="872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56" name="잉크 8255">
                  <a:extLst>
                    <a:ext uri="{FF2B5EF4-FFF2-40B4-BE49-F238E27FC236}">
                      <a16:creationId xmlns:a16="http://schemas.microsoft.com/office/drawing/2014/main" id="{F501D48C-CC02-4796-8371-96A89A58C1D4}"/>
                    </a:ext>
                  </a:extLst>
                </p14:cNvPr>
                <p14:cNvContentPartPr/>
                <p14:nvPr/>
              </p14:nvContentPartPr>
              <p14:xfrm>
                <a:off x="387141" y="2323918"/>
                <a:ext cx="4669200" cy="2040840"/>
              </p14:xfrm>
            </p:contentPart>
          </mc:Choice>
          <mc:Fallback>
            <p:pic>
              <p:nvPicPr>
                <p:cNvPr id="8256" name="잉크 8255">
                  <a:extLst>
                    <a:ext uri="{FF2B5EF4-FFF2-40B4-BE49-F238E27FC236}">
                      <a16:creationId xmlns:a16="http://schemas.microsoft.com/office/drawing/2014/main" id="{F501D48C-CC02-4796-8371-96A89A58C1D4}"/>
                    </a:ext>
                  </a:extLst>
                </p:cNvPr>
                <p:cNvPicPr/>
                <p:nvPr/>
              </p:nvPicPr>
              <p:blipFill>
                <a:blip r:embed="rId143"/>
                <a:stretch>
                  <a:fillRect/>
                </a:stretch>
              </p:blipFill>
              <p:spPr>
                <a:xfrm>
                  <a:off x="369501" y="2305918"/>
                  <a:ext cx="4704840" cy="2076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58" name="잉크 8257">
                  <a:extLst>
                    <a:ext uri="{FF2B5EF4-FFF2-40B4-BE49-F238E27FC236}">
                      <a16:creationId xmlns:a16="http://schemas.microsoft.com/office/drawing/2014/main" id="{B33882DE-0AAD-457F-AA24-1D78DB80AE4A}"/>
                    </a:ext>
                  </a:extLst>
                </p14:cNvPr>
                <p14:cNvContentPartPr/>
                <p14:nvPr/>
              </p14:nvContentPartPr>
              <p14:xfrm>
                <a:off x="4614621" y="2380798"/>
                <a:ext cx="278280" cy="300240"/>
              </p14:xfrm>
            </p:contentPart>
          </mc:Choice>
          <mc:Fallback>
            <p:pic>
              <p:nvPicPr>
                <p:cNvPr id="8258" name="잉크 8257">
                  <a:extLst>
                    <a:ext uri="{FF2B5EF4-FFF2-40B4-BE49-F238E27FC236}">
                      <a16:creationId xmlns:a16="http://schemas.microsoft.com/office/drawing/2014/main" id="{B33882DE-0AAD-457F-AA24-1D78DB80AE4A}"/>
                    </a:ext>
                  </a:extLst>
                </p:cNvPr>
                <p:cNvPicPr/>
                <p:nvPr/>
              </p:nvPicPr>
              <p:blipFill>
                <a:blip r:embed="rId145"/>
                <a:stretch>
                  <a:fillRect/>
                </a:stretch>
              </p:blipFill>
              <p:spPr>
                <a:xfrm>
                  <a:off x="4596981" y="2362798"/>
                  <a:ext cx="31392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59" name="잉크 8258">
                  <a:extLst>
                    <a:ext uri="{FF2B5EF4-FFF2-40B4-BE49-F238E27FC236}">
                      <a16:creationId xmlns:a16="http://schemas.microsoft.com/office/drawing/2014/main" id="{4D33C392-39DC-4696-81A8-6A985DD222C7}"/>
                    </a:ext>
                  </a:extLst>
                </p14:cNvPr>
                <p14:cNvContentPartPr/>
                <p14:nvPr/>
              </p14:nvContentPartPr>
              <p14:xfrm>
                <a:off x="4603821" y="2258038"/>
                <a:ext cx="452520" cy="443160"/>
              </p14:xfrm>
            </p:contentPart>
          </mc:Choice>
          <mc:Fallback>
            <p:pic>
              <p:nvPicPr>
                <p:cNvPr id="8259" name="잉크 8258">
                  <a:extLst>
                    <a:ext uri="{FF2B5EF4-FFF2-40B4-BE49-F238E27FC236}">
                      <a16:creationId xmlns:a16="http://schemas.microsoft.com/office/drawing/2014/main" id="{4D33C392-39DC-4696-81A8-6A985DD222C7}"/>
                    </a:ext>
                  </a:extLst>
                </p:cNvPr>
                <p:cNvPicPr/>
                <p:nvPr/>
              </p:nvPicPr>
              <p:blipFill>
                <a:blip r:embed="rId147"/>
                <a:stretch>
                  <a:fillRect/>
                </a:stretch>
              </p:blipFill>
              <p:spPr>
                <a:xfrm>
                  <a:off x="4585821" y="2240038"/>
                  <a:ext cx="488160" cy="478800"/>
                </a:xfrm>
                <a:prstGeom prst="rect">
                  <a:avLst/>
                </a:prstGeom>
              </p:spPr>
            </p:pic>
          </mc:Fallback>
        </mc:AlternateContent>
      </p:grpSp>
      <p:grpSp>
        <p:nvGrpSpPr>
          <p:cNvPr id="8263" name="그룹 8262">
            <a:extLst>
              <a:ext uri="{FF2B5EF4-FFF2-40B4-BE49-F238E27FC236}">
                <a16:creationId xmlns:a16="http://schemas.microsoft.com/office/drawing/2014/main" id="{79E42F9E-4C00-44E8-8E9B-87568F2C3E40}"/>
              </a:ext>
            </a:extLst>
          </p:cNvPr>
          <p:cNvGrpSpPr/>
          <p:nvPr/>
        </p:nvGrpSpPr>
        <p:grpSpPr>
          <a:xfrm>
            <a:off x="5707941" y="2564758"/>
            <a:ext cx="915480" cy="1104480"/>
            <a:chOff x="5707941" y="2564758"/>
            <a:chExt cx="915480" cy="1104480"/>
          </a:xfrm>
        </p:grpSpPr>
        <mc:AlternateContent xmlns:mc="http://schemas.openxmlformats.org/markup-compatibility/2006">
          <mc:Choice xmlns:p14="http://schemas.microsoft.com/office/powerpoint/2010/main" Requires="p14">
            <p:contentPart p14:bwMode="auto" r:id="rId148">
              <p14:nvContentPartPr>
                <p14:cNvPr id="8261" name="잉크 8260">
                  <a:extLst>
                    <a:ext uri="{FF2B5EF4-FFF2-40B4-BE49-F238E27FC236}">
                      <a16:creationId xmlns:a16="http://schemas.microsoft.com/office/drawing/2014/main" id="{639D8CA5-021A-4D7E-BEAB-ED5F6EE5E5B2}"/>
                    </a:ext>
                  </a:extLst>
                </p14:cNvPr>
                <p14:cNvContentPartPr/>
                <p14:nvPr/>
              </p14:nvContentPartPr>
              <p14:xfrm>
                <a:off x="5913861" y="2564758"/>
                <a:ext cx="590760" cy="1104480"/>
              </p14:xfrm>
            </p:contentPart>
          </mc:Choice>
          <mc:Fallback>
            <p:pic>
              <p:nvPicPr>
                <p:cNvPr id="8261" name="잉크 8260">
                  <a:extLst>
                    <a:ext uri="{FF2B5EF4-FFF2-40B4-BE49-F238E27FC236}">
                      <a16:creationId xmlns:a16="http://schemas.microsoft.com/office/drawing/2014/main" id="{639D8CA5-021A-4D7E-BEAB-ED5F6EE5E5B2}"/>
                    </a:ext>
                  </a:extLst>
                </p:cNvPr>
                <p:cNvPicPr/>
                <p:nvPr/>
              </p:nvPicPr>
              <p:blipFill>
                <a:blip r:embed="rId149"/>
                <a:stretch>
                  <a:fillRect/>
                </a:stretch>
              </p:blipFill>
              <p:spPr>
                <a:xfrm>
                  <a:off x="5896221" y="2547118"/>
                  <a:ext cx="626400" cy="1140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62" name="잉크 8261">
                  <a:extLst>
                    <a:ext uri="{FF2B5EF4-FFF2-40B4-BE49-F238E27FC236}">
                      <a16:creationId xmlns:a16="http://schemas.microsoft.com/office/drawing/2014/main" id="{F163EA3C-A91B-43C8-998A-15BBC8D49F15}"/>
                    </a:ext>
                  </a:extLst>
                </p14:cNvPr>
                <p14:cNvContentPartPr/>
                <p14:nvPr/>
              </p14:nvContentPartPr>
              <p14:xfrm>
                <a:off x="5707941" y="2665918"/>
                <a:ext cx="915480" cy="892440"/>
              </p14:xfrm>
            </p:contentPart>
          </mc:Choice>
          <mc:Fallback>
            <p:pic>
              <p:nvPicPr>
                <p:cNvPr id="8262" name="잉크 8261">
                  <a:extLst>
                    <a:ext uri="{FF2B5EF4-FFF2-40B4-BE49-F238E27FC236}">
                      <a16:creationId xmlns:a16="http://schemas.microsoft.com/office/drawing/2014/main" id="{F163EA3C-A91B-43C8-998A-15BBC8D49F15}"/>
                    </a:ext>
                  </a:extLst>
                </p:cNvPr>
                <p:cNvPicPr/>
                <p:nvPr/>
              </p:nvPicPr>
              <p:blipFill>
                <a:blip r:embed="rId151"/>
                <a:stretch>
                  <a:fillRect/>
                </a:stretch>
              </p:blipFill>
              <p:spPr>
                <a:xfrm>
                  <a:off x="5689941" y="2648278"/>
                  <a:ext cx="951120" cy="9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8264" name="잉크 8263">
                <a:extLst>
                  <a:ext uri="{FF2B5EF4-FFF2-40B4-BE49-F238E27FC236}">
                    <a16:creationId xmlns:a16="http://schemas.microsoft.com/office/drawing/2014/main" id="{6369F119-DBDB-43B2-8E70-73E9C9A3BB1F}"/>
                  </a:ext>
                </a:extLst>
              </p14:cNvPr>
              <p14:cNvContentPartPr/>
              <p14:nvPr/>
            </p14:nvContentPartPr>
            <p14:xfrm>
              <a:off x="4582221" y="1762318"/>
              <a:ext cx="1386720" cy="252360"/>
            </p14:xfrm>
          </p:contentPart>
        </mc:Choice>
        <mc:Fallback>
          <p:pic>
            <p:nvPicPr>
              <p:cNvPr id="8264" name="잉크 8263">
                <a:extLst>
                  <a:ext uri="{FF2B5EF4-FFF2-40B4-BE49-F238E27FC236}">
                    <a16:creationId xmlns:a16="http://schemas.microsoft.com/office/drawing/2014/main" id="{6369F119-DBDB-43B2-8E70-73E9C9A3BB1F}"/>
                  </a:ext>
                </a:extLst>
              </p:cNvPr>
              <p:cNvPicPr/>
              <p:nvPr/>
            </p:nvPicPr>
            <p:blipFill>
              <a:blip r:embed="rId153"/>
              <a:stretch>
                <a:fillRect/>
              </a:stretch>
            </p:blipFill>
            <p:spPr>
              <a:xfrm>
                <a:off x="4564581" y="1744318"/>
                <a:ext cx="14223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265" name="잉크 8264">
                <a:extLst>
                  <a:ext uri="{FF2B5EF4-FFF2-40B4-BE49-F238E27FC236}">
                    <a16:creationId xmlns:a16="http://schemas.microsoft.com/office/drawing/2014/main" id="{19D02F5D-85A6-49FD-9F85-DA06F35BFA8F}"/>
                  </a:ext>
                </a:extLst>
              </p14:cNvPr>
              <p14:cNvContentPartPr/>
              <p14:nvPr/>
            </p14:nvContentPartPr>
            <p14:xfrm>
              <a:off x="4676901" y="1748638"/>
              <a:ext cx="27360" cy="205560"/>
            </p14:xfrm>
          </p:contentPart>
        </mc:Choice>
        <mc:Fallback>
          <p:pic>
            <p:nvPicPr>
              <p:cNvPr id="8265" name="잉크 8264">
                <a:extLst>
                  <a:ext uri="{FF2B5EF4-FFF2-40B4-BE49-F238E27FC236}">
                    <a16:creationId xmlns:a16="http://schemas.microsoft.com/office/drawing/2014/main" id="{19D02F5D-85A6-49FD-9F85-DA06F35BFA8F}"/>
                  </a:ext>
                </a:extLst>
              </p:cNvPr>
              <p:cNvPicPr/>
              <p:nvPr/>
            </p:nvPicPr>
            <p:blipFill>
              <a:blip r:embed="rId155"/>
              <a:stretch>
                <a:fillRect/>
              </a:stretch>
            </p:blipFill>
            <p:spPr>
              <a:xfrm>
                <a:off x="4659261" y="1730638"/>
                <a:ext cx="63000" cy="241200"/>
              </a:xfrm>
              <a:prstGeom prst="rect">
                <a:avLst/>
              </a:prstGeom>
            </p:spPr>
          </p:pic>
        </mc:Fallback>
      </mc:AlternateContent>
      <p:grpSp>
        <p:nvGrpSpPr>
          <p:cNvPr id="8271" name="그룹 8270">
            <a:extLst>
              <a:ext uri="{FF2B5EF4-FFF2-40B4-BE49-F238E27FC236}">
                <a16:creationId xmlns:a16="http://schemas.microsoft.com/office/drawing/2014/main" id="{3A995AA9-F122-4358-A751-CC1CFBF38C6F}"/>
              </a:ext>
            </a:extLst>
          </p:cNvPr>
          <p:cNvGrpSpPr/>
          <p:nvPr/>
        </p:nvGrpSpPr>
        <p:grpSpPr>
          <a:xfrm>
            <a:off x="5252901" y="279478"/>
            <a:ext cx="289080" cy="570600"/>
            <a:chOff x="5252901" y="279478"/>
            <a:chExt cx="289080" cy="570600"/>
          </a:xfrm>
        </p:grpSpPr>
        <mc:AlternateContent xmlns:mc="http://schemas.openxmlformats.org/markup-compatibility/2006">
          <mc:Choice xmlns:p14="http://schemas.microsoft.com/office/powerpoint/2010/main" Requires="p14">
            <p:contentPart p14:bwMode="auto" r:id="rId156">
              <p14:nvContentPartPr>
                <p14:cNvPr id="8266" name="잉크 8265">
                  <a:extLst>
                    <a:ext uri="{FF2B5EF4-FFF2-40B4-BE49-F238E27FC236}">
                      <a16:creationId xmlns:a16="http://schemas.microsoft.com/office/drawing/2014/main" id="{DA25E834-50F2-4816-AD6A-AE6B2A90B55B}"/>
                    </a:ext>
                  </a:extLst>
                </p14:cNvPr>
                <p14:cNvContentPartPr/>
                <p14:nvPr/>
              </p14:nvContentPartPr>
              <p14:xfrm>
                <a:off x="5252901" y="279478"/>
                <a:ext cx="133920" cy="333000"/>
              </p14:xfrm>
            </p:contentPart>
          </mc:Choice>
          <mc:Fallback>
            <p:pic>
              <p:nvPicPr>
                <p:cNvPr id="8266" name="잉크 8265">
                  <a:extLst>
                    <a:ext uri="{FF2B5EF4-FFF2-40B4-BE49-F238E27FC236}">
                      <a16:creationId xmlns:a16="http://schemas.microsoft.com/office/drawing/2014/main" id="{DA25E834-50F2-4816-AD6A-AE6B2A90B55B}"/>
                    </a:ext>
                  </a:extLst>
                </p:cNvPr>
                <p:cNvPicPr/>
                <p:nvPr/>
              </p:nvPicPr>
              <p:blipFill>
                <a:blip r:embed="rId157"/>
                <a:stretch>
                  <a:fillRect/>
                </a:stretch>
              </p:blipFill>
              <p:spPr>
                <a:xfrm>
                  <a:off x="5234901" y="261478"/>
                  <a:ext cx="1695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267" name="잉크 8266">
                  <a:extLst>
                    <a:ext uri="{FF2B5EF4-FFF2-40B4-BE49-F238E27FC236}">
                      <a16:creationId xmlns:a16="http://schemas.microsoft.com/office/drawing/2014/main" id="{5531391A-92AB-42B1-90B5-F1B68F531E54}"/>
                    </a:ext>
                  </a:extLst>
                </p14:cNvPr>
                <p14:cNvContentPartPr/>
                <p14:nvPr/>
              </p14:nvContentPartPr>
              <p14:xfrm>
                <a:off x="5397621" y="285238"/>
                <a:ext cx="109800" cy="335160"/>
              </p14:xfrm>
            </p:contentPart>
          </mc:Choice>
          <mc:Fallback>
            <p:pic>
              <p:nvPicPr>
                <p:cNvPr id="8267" name="잉크 8266">
                  <a:extLst>
                    <a:ext uri="{FF2B5EF4-FFF2-40B4-BE49-F238E27FC236}">
                      <a16:creationId xmlns:a16="http://schemas.microsoft.com/office/drawing/2014/main" id="{5531391A-92AB-42B1-90B5-F1B68F531E54}"/>
                    </a:ext>
                  </a:extLst>
                </p:cNvPr>
                <p:cNvPicPr/>
                <p:nvPr/>
              </p:nvPicPr>
              <p:blipFill>
                <a:blip r:embed="rId159"/>
                <a:stretch>
                  <a:fillRect/>
                </a:stretch>
              </p:blipFill>
              <p:spPr>
                <a:xfrm>
                  <a:off x="5379981" y="267598"/>
                  <a:ext cx="14544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268" name="잉크 8267">
                  <a:extLst>
                    <a:ext uri="{FF2B5EF4-FFF2-40B4-BE49-F238E27FC236}">
                      <a16:creationId xmlns:a16="http://schemas.microsoft.com/office/drawing/2014/main" id="{3DF758D5-6B99-400F-98C1-BAA1CF7A817A}"/>
                    </a:ext>
                  </a:extLst>
                </p14:cNvPr>
                <p14:cNvContentPartPr/>
                <p14:nvPr/>
              </p14:nvContentPartPr>
              <p14:xfrm>
                <a:off x="5524701" y="566398"/>
                <a:ext cx="17280" cy="27720"/>
              </p14:xfrm>
            </p:contentPart>
          </mc:Choice>
          <mc:Fallback>
            <p:pic>
              <p:nvPicPr>
                <p:cNvPr id="8268" name="잉크 8267">
                  <a:extLst>
                    <a:ext uri="{FF2B5EF4-FFF2-40B4-BE49-F238E27FC236}">
                      <a16:creationId xmlns:a16="http://schemas.microsoft.com/office/drawing/2014/main" id="{3DF758D5-6B99-400F-98C1-BAA1CF7A817A}"/>
                    </a:ext>
                  </a:extLst>
                </p:cNvPr>
                <p:cNvPicPr/>
                <p:nvPr/>
              </p:nvPicPr>
              <p:blipFill>
                <a:blip r:embed="rId161"/>
                <a:stretch>
                  <a:fillRect/>
                </a:stretch>
              </p:blipFill>
              <p:spPr>
                <a:xfrm>
                  <a:off x="5506701" y="548758"/>
                  <a:ext cx="52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269" name="잉크 8268">
                  <a:extLst>
                    <a:ext uri="{FF2B5EF4-FFF2-40B4-BE49-F238E27FC236}">
                      <a16:creationId xmlns:a16="http://schemas.microsoft.com/office/drawing/2014/main" id="{A9F170D0-53A6-4CE4-883B-80610FB844D2}"/>
                    </a:ext>
                  </a:extLst>
                </p14:cNvPr>
                <p14:cNvContentPartPr/>
                <p14:nvPr/>
              </p14:nvContentPartPr>
              <p14:xfrm>
                <a:off x="5284581" y="724438"/>
                <a:ext cx="17280" cy="27360"/>
              </p14:xfrm>
            </p:contentPart>
          </mc:Choice>
          <mc:Fallback>
            <p:pic>
              <p:nvPicPr>
                <p:cNvPr id="8269" name="잉크 8268">
                  <a:extLst>
                    <a:ext uri="{FF2B5EF4-FFF2-40B4-BE49-F238E27FC236}">
                      <a16:creationId xmlns:a16="http://schemas.microsoft.com/office/drawing/2014/main" id="{A9F170D0-53A6-4CE4-883B-80610FB844D2}"/>
                    </a:ext>
                  </a:extLst>
                </p:cNvPr>
                <p:cNvPicPr/>
                <p:nvPr/>
              </p:nvPicPr>
              <p:blipFill>
                <a:blip r:embed="rId163"/>
                <a:stretch>
                  <a:fillRect/>
                </a:stretch>
              </p:blipFill>
              <p:spPr>
                <a:xfrm>
                  <a:off x="5266941" y="706438"/>
                  <a:ext cx="52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270" name="잉크 8269">
                  <a:extLst>
                    <a:ext uri="{FF2B5EF4-FFF2-40B4-BE49-F238E27FC236}">
                      <a16:creationId xmlns:a16="http://schemas.microsoft.com/office/drawing/2014/main" id="{03697799-B4BA-4160-9CE8-22617C530809}"/>
                    </a:ext>
                  </a:extLst>
                </p14:cNvPr>
                <p14:cNvContentPartPr/>
                <p14:nvPr/>
              </p14:nvContentPartPr>
              <p14:xfrm>
                <a:off x="5392941" y="793198"/>
                <a:ext cx="13320" cy="56880"/>
              </p14:xfrm>
            </p:contentPart>
          </mc:Choice>
          <mc:Fallback>
            <p:pic>
              <p:nvPicPr>
                <p:cNvPr id="8270" name="잉크 8269">
                  <a:extLst>
                    <a:ext uri="{FF2B5EF4-FFF2-40B4-BE49-F238E27FC236}">
                      <a16:creationId xmlns:a16="http://schemas.microsoft.com/office/drawing/2014/main" id="{03697799-B4BA-4160-9CE8-22617C530809}"/>
                    </a:ext>
                  </a:extLst>
                </p:cNvPr>
                <p:cNvPicPr/>
                <p:nvPr/>
              </p:nvPicPr>
              <p:blipFill>
                <a:blip r:embed="rId165"/>
                <a:stretch>
                  <a:fillRect/>
                </a:stretch>
              </p:blipFill>
              <p:spPr>
                <a:xfrm>
                  <a:off x="5374941" y="775558"/>
                  <a:ext cx="48960" cy="92520"/>
                </a:xfrm>
                <a:prstGeom prst="rect">
                  <a:avLst/>
                </a:prstGeom>
              </p:spPr>
            </p:pic>
          </mc:Fallback>
        </mc:AlternateContent>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solidFill>
                  <a:srgbClr val="FF0000"/>
                </a:solidFill>
                <a:highlight>
                  <a:srgbClr val="FFFF00"/>
                </a:highlight>
                <a:latin typeface="휴먼옛체" pitchFamily="18" charset="-127"/>
                <a:ea typeface="휴먼옛체" pitchFamily="18" charset="-127"/>
              </a:rPr>
              <a:t>모든 백성</a:t>
            </a:r>
            <a:r>
              <a:rPr lang="ko-KR" altLang="en-US" sz="2800" dirty="0">
                <a:latin typeface="휴먼옛체" pitchFamily="18" charset="-127"/>
                <a:ea typeface="휴먼옛체" pitchFamily="18" charset="-127"/>
              </a:rPr>
              <a:t>과 나라들과 각 언어를 말하는 자들이 나팔과 피리와 수금과 </a:t>
            </a:r>
            <a:r>
              <a:rPr lang="ko-KR" altLang="en-US" sz="2800" dirty="0" err="1">
                <a:latin typeface="휴먼옛체" pitchFamily="18" charset="-127"/>
                <a:ea typeface="휴먼옛체" pitchFamily="18" charset="-127"/>
              </a:rPr>
              <a:t>삼현금과</a:t>
            </a:r>
            <a:r>
              <a:rPr lang="ko-KR" altLang="en-US" sz="2800" dirty="0">
                <a:latin typeface="휴먼옛체" pitchFamily="18" charset="-127"/>
                <a:ea typeface="휴먼옛체" pitchFamily="18" charset="-127"/>
              </a:rPr>
              <a:t> </a:t>
            </a:r>
            <a:r>
              <a:rPr lang="ko-KR" altLang="en-US" sz="2800" dirty="0" err="1">
                <a:latin typeface="휴먼옛체" pitchFamily="18" charset="-127"/>
                <a:ea typeface="휴먼옛체" pitchFamily="18" charset="-127"/>
              </a:rPr>
              <a:t>양금과</a:t>
            </a:r>
            <a:r>
              <a:rPr lang="ko-KR" altLang="en-US" sz="2800" dirty="0">
                <a:latin typeface="휴먼옛체" pitchFamily="18" charset="-127"/>
                <a:ea typeface="휴먼옛체" pitchFamily="18" charset="-127"/>
              </a:rPr>
              <a:t> 및 모든 악기 소리를 듣자 곧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왕이 세운 </a:t>
            </a:r>
            <a:r>
              <a:rPr lang="ko-KR" altLang="en-US" sz="2800" dirty="0">
                <a:solidFill>
                  <a:srgbClr val="FF0000"/>
                </a:solidFill>
                <a:highlight>
                  <a:srgbClr val="FFFF00"/>
                </a:highlight>
                <a:latin typeface="휴먼옛체" pitchFamily="18" charset="-127"/>
                <a:ea typeface="휴먼옛체" pitchFamily="18" charset="-127"/>
              </a:rPr>
              <a:t>금 신상에게 엎드려 </a:t>
            </a:r>
            <a:endParaRPr lang="en-US" altLang="ko-KR" sz="2800" dirty="0">
              <a:solidFill>
                <a:srgbClr val="FF0000"/>
              </a:solidFill>
              <a:highlight>
                <a:srgbClr val="FFFF00"/>
              </a:highlight>
              <a:latin typeface="휴먼옛체" pitchFamily="18" charset="-127"/>
              <a:ea typeface="휴먼옛체" pitchFamily="18" charset="-127"/>
            </a:endParaRPr>
          </a:p>
          <a:p>
            <a:r>
              <a:rPr lang="ko-KR" altLang="en-US" sz="2800" dirty="0">
                <a:solidFill>
                  <a:srgbClr val="FF0000"/>
                </a:solidFill>
                <a:highlight>
                  <a:srgbClr val="FFFF00"/>
                </a:highlight>
                <a:latin typeface="휴먼옛체" pitchFamily="18" charset="-127"/>
                <a:ea typeface="휴먼옛체" pitchFamily="18" charset="-127"/>
              </a:rPr>
              <a:t>절하니라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7</a:t>
            </a:fld>
            <a:endParaRPr lang="ko-KR" altLang="en-US" sz="1600" dirty="0"/>
          </a:p>
        </p:txBody>
      </p:sp>
      <p:sp>
        <p:nvSpPr>
          <p:cNvPr id="8199" name="Text Box 5"/>
          <p:cNvSpPr txBox="1">
            <a:spLocks noChangeArrowheads="1"/>
          </p:cNvSpPr>
          <p:nvPr/>
        </p:nvSpPr>
        <p:spPr bwMode="auto">
          <a:xfrm>
            <a:off x="1500188" y="3933056"/>
            <a:ext cx="6858000" cy="2893100"/>
          </a:xfrm>
          <a:prstGeom prst="rect">
            <a:avLst/>
          </a:prstGeom>
          <a:noFill/>
          <a:ln w="9525">
            <a:noFill/>
            <a:miter lim="800000"/>
            <a:headEnd/>
            <a:tailEnd/>
          </a:ln>
        </p:spPr>
        <p:txBody>
          <a:bodyPr>
            <a:spAutoFit/>
          </a:bodyPr>
          <a:lstStyle/>
          <a:p>
            <a:r>
              <a:rPr lang="en-US" altLang="ko-KR" sz="2600" dirty="0">
                <a:latin typeface="휴먼옛체" pitchFamily="18" charset="-127"/>
                <a:ea typeface="휴먼옛체" pitchFamily="18" charset="-127"/>
              </a:rPr>
              <a:t>Therefore, as soon as they heard the sound of the horn, flute, zither, lyre, harp and all kinds of music, all the peoples( nations and men of every language </a:t>
            </a:r>
            <a:r>
              <a:rPr lang="en-US" altLang="ko-KR" sz="2600" dirty="0">
                <a:solidFill>
                  <a:srgbClr val="FF0000"/>
                </a:solidFill>
                <a:highlight>
                  <a:srgbClr val="FFFF00"/>
                </a:highlight>
                <a:latin typeface="휴먼옛체" pitchFamily="18" charset="-127"/>
                <a:ea typeface="휴먼옛체" pitchFamily="18" charset="-127"/>
              </a:rPr>
              <a:t>fell down and worshiped the image of gold </a:t>
            </a:r>
            <a:r>
              <a:rPr lang="en-US" altLang="ko-KR" sz="2600" dirty="0">
                <a:latin typeface="휴먼옛체" pitchFamily="18" charset="-127"/>
                <a:ea typeface="휴먼옛체" pitchFamily="18" charset="-127"/>
              </a:rPr>
              <a:t>that King Nebuchadnezzar </a:t>
            </a:r>
          </a:p>
          <a:p>
            <a:r>
              <a:rPr lang="en-US" altLang="ko-KR" sz="2600" dirty="0">
                <a:latin typeface="휴먼옛체" pitchFamily="18" charset="-127"/>
                <a:ea typeface="휴먼옛체" pitchFamily="18" charset="-127"/>
              </a:rPr>
              <a:t>had set up.</a:t>
            </a:r>
          </a:p>
        </p:txBody>
      </p:sp>
      <p:sp>
        <p:nvSpPr>
          <p:cNvPr id="9" name="TextBox 8">
            <a:extLst>
              <a:ext uri="{FF2B5EF4-FFF2-40B4-BE49-F238E27FC236}">
                <a16:creationId xmlns:a16="http://schemas.microsoft.com/office/drawing/2014/main" id="{7AD2F516-5021-47F8-8200-ADAFDE359BB5}"/>
              </a:ext>
            </a:extLst>
          </p:cNvPr>
          <p:cNvSpPr txBox="1"/>
          <p:nvPr/>
        </p:nvSpPr>
        <p:spPr>
          <a:xfrm>
            <a:off x="7020272" y="6393878"/>
            <a:ext cx="4572000" cy="461665"/>
          </a:xfrm>
          <a:prstGeom prst="rect">
            <a:avLst/>
          </a:prstGeom>
          <a:noFill/>
        </p:spPr>
        <p:txBody>
          <a:bodyPr wrap="square">
            <a:spAutoFit/>
          </a:bodyPr>
          <a:lstStyle/>
          <a:p>
            <a:r>
              <a:rPr lang="ko-KR" altLang="en-US" sz="2400" dirty="0"/>
              <a:t>국민의례</a:t>
            </a:r>
          </a:p>
        </p:txBody>
      </p:sp>
      <mc:AlternateContent xmlns:mc="http://schemas.openxmlformats.org/markup-compatibility/2006">
        <mc:Choice xmlns:p14="http://schemas.microsoft.com/office/powerpoint/2010/main" Requires="p14">
          <p:contentPart p14:bwMode="auto" r:id="rId3">
            <p14:nvContentPartPr>
              <p14:cNvPr id="10" name="잉크 9">
                <a:extLst>
                  <a:ext uri="{FF2B5EF4-FFF2-40B4-BE49-F238E27FC236}">
                    <a16:creationId xmlns:a16="http://schemas.microsoft.com/office/drawing/2014/main" id="{AC9D0E8D-A66E-46E8-8984-96211F2CB2D6}"/>
                  </a:ext>
                </a:extLst>
              </p14:cNvPr>
              <p14:cNvContentPartPr/>
              <p14:nvPr/>
            </p14:nvContentPartPr>
            <p14:xfrm>
              <a:off x="6730341" y="6256558"/>
              <a:ext cx="1844640" cy="568800"/>
            </p14:xfrm>
          </p:contentPart>
        </mc:Choice>
        <mc:Fallback>
          <p:pic>
            <p:nvPicPr>
              <p:cNvPr id="10" name="잉크 9">
                <a:extLst>
                  <a:ext uri="{FF2B5EF4-FFF2-40B4-BE49-F238E27FC236}">
                    <a16:creationId xmlns:a16="http://schemas.microsoft.com/office/drawing/2014/main" id="{AC9D0E8D-A66E-46E8-8984-96211F2CB2D6}"/>
                  </a:ext>
                </a:extLst>
              </p:cNvPr>
              <p:cNvPicPr/>
              <p:nvPr/>
            </p:nvPicPr>
            <p:blipFill>
              <a:blip r:embed="rId4"/>
              <a:stretch>
                <a:fillRect/>
              </a:stretch>
            </p:blipFill>
            <p:spPr>
              <a:xfrm>
                <a:off x="6712701" y="6238558"/>
                <a:ext cx="1880280" cy="604440"/>
              </a:xfrm>
              <a:prstGeom prst="rect">
                <a:avLst/>
              </a:prstGeom>
            </p:spPr>
          </p:pic>
        </mc:Fallback>
      </mc:AlternateContent>
      <p:grpSp>
        <p:nvGrpSpPr>
          <p:cNvPr id="46" name="그룹 45">
            <a:extLst>
              <a:ext uri="{FF2B5EF4-FFF2-40B4-BE49-F238E27FC236}">
                <a16:creationId xmlns:a16="http://schemas.microsoft.com/office/drawing/2014/main" id="{BA6A7B1D-AD45-4BC5-A220-D30C82A13D11}"/>
              </a:ext>
            </a:extLst>
          </p:cNvPr>
          <p:cNvGrpSpPr/>
          <p:nvPr/>
        </p:nvGrpSpPr>
        <p:grpSpPr>
          <a:xfrm>
            <a:off x="1641381" y="592318"/>
            <a:ext cx="5325480" cy="2673720"/>
            <a:chOff x="1641381" y="592318"/>
            <a:chExt cx="5325480" cy="2673720"/>
          </a:xfrm>
        </p:grpSpPr>
        <mc:AlternateContent xmlns:mc="http://schemas.openxmlformats.org/markup-compatibility/2006">
          <mc:Choice xmlns:p14="http://schemas.microsoft.com/office/powerpoint/2010/main" Requires="p14">
            <p:contentPart p14:bwMode="auto" r:id="rId5">
              <p14:nvContentPartPr>
                <p14:cNvPr id="2" name="잉크 1">
                  <a:extLst>
                    <a:ext uri="{FF2B5EF4-FFF2-40B4-BE49-F238E27FC236}">
                      <a16:creationId xmlns:a16="http://schemas.microsoft.com/office/drawing/2014/main" id="{2454FB45-50A5-4E71-8DEA-28568A4A5DE9}"/>
                    </a:ext>
                  </a:extLst>
                </p14:cNvPr>
                <p14:cNvContentPartPr/>
                <p14:nvPr/>
              </p14:nvContentPartPr>
              <p14:xfrm>
                <a:off x="5205741" y="592318"/>
                <a:ext cx="1731600" cy="1238400"/>
              </p14:xfrm>
            </p:contentPart>
          </mc:Choice>
          <mc:Fallback>
            <p:pic>
              <p:nvPicPr>
                <p:cNvPr id="2" name="잉크 1">
                  <a:extLst>
                    <a:ext uri="{FF2B5EF4-FFF2-40B4-BE49-F238E27FC236}">
                      <a16:creationId xmlns:a16="http://schemas.microsoft.com/office/drawing/2014/main" id="{2454FB45-50A5-4E71-8DEA-28568A4A5DE9}"/>
                    </a:ext>
                  </a:extLst>
                </p:cNvPr>
                <p:cNvPicPr/>
                <p:nvPr/>
              </p:nvPicPr>
              <p:blipFill>
                <a:blip r:embed="rId6"/>
                <a:stretch>
                  <a:fillRect/>
                </a:stretch>
              </p:blipFill>
              <p:spPr>
                <a:xfrm>
                  <a:off x="5187741" y="574318"/>
                  <a:ext cx="1767240" cy="127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잉크 2">
                  <a:extLst>
                    <a:ext uri="{FF2B5EF4-FFF2-40B4-BE49-F238E27FC236}">
                      <a16:creationId xmlns:a16="http://schemas.microsoft.com/office/drawing/2014/main" id="{FB8A29B8-861A-4C6C-95D8-19400B60B04A}"/>
                    </a:ext>
                  </a:extLst>
                </p14:cNvPr>
                <p14:cNvContentPartPr/>
                <p14:nvPr/>
              </p14:nvContentPartPr>
              <p14:xfrm>
                <a:off x="4712901" y="1722358"/>
                <a:ext cx="2253960" cy="621000"/>
              </p14:xfrm>
            </p:contentPart>
          </mc:Choice>
          <mc:Fallback>
            <p:pic>
              <p:nvPicPr>
                <p:cNvPr id="3" name="잉크 2">
                  <a:extLst>
                    <a:ext uri="{FF2B5EF4-FFF2-40B4-BE49-F238E27FC236}">
                      <a16:creationId xmlns:a16="http://schemas.microsoft.com/office/drawing/2014/main" id="{FB8A29B8-861A-4C6C-95D8-19400B60B04A}"/>
                    </a:ext>
                  </a:extLst>
                </p:cNvPr>
                <p:cNvPicPr/>
                <p:nvPr/>
              </p:nvPicPr>
              <p:blipFill>
                <a:blip r:embed="rId8"/>
                <a:stretch>
                  <a:fillRect/>
                </a:stretch>
              </p:blipFill>
              <p:spPr>
                <a:xfrm>
                  <a:off x="4694901" y="1704718"/>
                  <a:ext cx="22896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잉크 4">
                  <a:extLst>
                    <a:ext uri="{FF2B5EF4-FFF2-40B4-BE49-F238E27FC236}">
                      <a16:creationId xmlns:a16="http://schemas.microsoft.com/office/drawing/2014/main" id="{773F439E-7F75-4881-AF1A-DCE837F8A749}"/>
                    </a:ext>
                  </a:extLst>
                </p14:cNvPr>
                <p14:cNvContentPartPr/>
                <p14:nvPr/>
              </p14:nvContentPartPr>
              <p14:xfrm>
                <a:off x="1641381" y="2602918"/>
                <a:ext cx="3035160" cy="141840"/>
              </p14:xfrm>
            </p:contentPart>
          </mc:Choice>
          <mc:Fallback>
            <p:pic>
              <p:nvPicPr>
                <p:cNvPr id="5" name="잉크 4">
                  <a:extLst>
                    <a:ext uri="{FF2B5EF4-FFF2-40B4-BE49-F238E27FC236}">
                      <a16:creationId xmlns:a16="http://schemas.microsoft.com/office/drawing/2014/main" id="{773F439E-7F75-4881-AF1A-DCE837F8A749}"/>
                    </a:ext>
                  </a:extLst>
                </p:cNvPr>
                <p:cNvPicPr/>
                <p:nvPr/>
              </p:nvPicPr>
              <p:blipFill>
                <a:blip r:embed="rId10"/>
                <a:stretch>
                  <a:fillRect/>
                </a:stretch>
              </p:blipFill>
              <p:spPr>
                <a:xfrm>
                  <a:off x="1623741" y="2584918"/>
                  <a:ext cx="3070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잉크 7">
                  <a:extLst>
                    <a:ext uri="{FF2B5EF4-FFF2-40B4-BE49-F238E27FC236}">
                      <a16:creationId xmlns:a16="http://schemas.microsoft.com/office/drawing/2014/main" id="{C5CA5152-DB8D-4522-BB54-EB952EB3689F}"/>
                    </a:ext>
                  </a:extLst>
                </p14:cNvPr>
                <p14:cNvContentPartPr/>
                <p14:nvPr/>
              </p14:nvContentPartPr>
              <p14:xfrm>
                <a:off x="1832541" y="3189358"/>
                <a:ext cx="979560" cy="76680"/>
              </p14:xfrm>
            </p:contentPart>
          </mc:Choice>
          <mc:Fallback>
            <p:pic>
              <p:nvPicPr>
                <p:cNvPr id="8" name="잉크 7">
                  <a:extLst>
                    <a:ext uri="{FF2B5EF4-FFF2-40B4-BE49-F238E27FC236}">
                      <a16:creationId xmlns:a16="http://schemas.microsoft.com/office/drawing/2014/main" id="{C5CA5152-DB8D-4522-BB54-EB952EB3689F}"/>
                    </a:ext>
                  </a:extLst>
                </p:cNvPr>
                <p:cNvPicPr/>
                <p:nvPr/>
              </p:nvPicPr>
              <p:blipFill>
                <a:blip r:embed="rId12"/>
                <a:stretch>
                  <a:fillRect/>
                </a:stretch>
              </p:blipFill>
              <p:spPr>
                <a:xfrm>
                  <a:off x="1814901" y="3171718"/>
                  <a:ext cx="101520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8200" name="잉크 8199">
                <a:extLst>
                  <a:ext uri="{FF2B5EF4-FFF2-40B4-BE49-F238E27FC236}">
                    <a16:creationId xmlns:a16="http://schemas.microsoft.com/office/drawing/2014/main" id="{FF553A5E-AB1D-49B7-90BF-F852870F3C39}"/>
                  </a:ext>
                </a:extLst>
              </p14:cNvPr>
              <p14:cNvContentPartPr/>
              <p14:nvPr/>
            </p14:nvContentPartPr>
            <p14:xfrm>
              <a:off x="4496541" y="152398"/>
              <a:ext cx="1621440" cy="877320"/>
            </p14:xfrm>
          </p:contentPart>
        </mc:Choice>
        <mc:Fallback>
          <p:pic>
            <p:nvPicPr>
              <p:cNvPr id="8200" name="잉크 8199">
                <a:extLst>
                  <a:ext uri="{FF2B5EF4-FFF2-40B4-BE49-F238E27FC236}">
                    <a16:creationId xmlns:a16="http://schemas.microsoft.com/office/drawing/2014/main" id="{FF553A5E-AB1D-49B7-90BF-F852870F3C39}"/>
                  </a:ext>
                </a:extLst>
              </p:cNvPr>
              <p:cNvPicPr/>
              <p:nvPr/>
            </p:nvPicPr>
            <p:blipFill>
              <a:blip r:embed="rId14"/>
              <a:stretch>
                <a:fillRect/>
              </a:stretch>
            </p:blipFill>
            <p:spPr>
              <a:xfrm>
                <a:off x="4478541" y="134398"/>
                <a:ext cx="1657080" cy="912960"/>
              </a:xfrm>
              <a:prstGeom prst="rect">
                <a:avLst/>
              </a:prstGeom>
            </p:spPr>
          </p:pic>
        </mc:Fallback>
      </mc:AlternateContent>
      <p:grpSp>
        <p:nvGrpSpPr>
          <p:cNvPr id="8204" name="그룹 8203">
            <a:extLst>
              <a:ext uri="{FF2B5EF4-FFF2-40B4-BE49-F238E27FC236}">
                <a16:creationId xmlns:a16="http://schemas.microsoft.com/office/drawing/2014/main" id="{AB4F0C9D-A4E9-4CEB-BA7B-D480D184A838}"/>
              </a:ext>
            </a:extLst>
          </p:cNvPr>
          <p:cNvGrpSpPr/>
          <p:nvPr/>
        </p:nvGrpSpPr>
        <p:grpSpPr>
          <a:xfrm>
            <a:off x="3222141" y="59518"/>
            <a:ext cx="4558320" cy="902880"/>
            <a:chOff x="3222141" y="59518"/>
            <a:chExt cx="4558320" cy="902880"/>
          </a:xfrm>
        </p:grpSpPr>
        <mc:AlternateContent xmlns:mc="http://schemas.openxmlformats.org/markup-compatibility/2006">
          <mc:Choice xmlns:p14="http://schemas.microsoft.com/office/powerpoint/2010/main" Requires="p14">
            <p:contentPart p14:bwMode="auto" r:id="rId15">
              <p14:nvContentPartPr>
                <p14:cNvPr id="47" name="잉크 46">
                  <a:extLst>
                    <a:ext uri="{FF2B5EF4-FFF2-40B4-BE49-F238E27FC236}">
                      <a16:creationId xmlns:a16="http://schemas.microsoft.com/office/drawing/2014/main" id="{97D09C85-3241-445E-B301-F1550F063685}"/>
                    </a:ext>
                  </a:extLst>
                </p14:cNvPr>
                <p14:cNvContentPartPr/>
                <p14:nvPr/>
              </p14:nvContentPartPr>
              <p14:xfrm>
                <a:off x="3304581" y="324118"/>
                <a:ext cx="199440" cy="312840"/>
              </p14:xfrm>
            </p:contentPart>
          </mc:Choice>
          <mc:Fallback>
            <p:pic>
              <p:nvPicPr>
                <p:cNvPr id="47" name="잉크 46">
                  <a:extLst>
                    <a:ext uri="{FF2B5EF4-FFF2-40B4-BE49-F238E27FC236}">
                      <a16:creationId xmlns:a16="http://schemas.microsoft.com/office/drawing/2014/main" id="{97D09C85-3241-445E-B301-F1550F063685}"/>
                    </a:ext>
                  </a:extLst>
                </p:cNvPr>
                <p:cNvPicPr/>
                <p:nvPr/>
              </p:nvPicPr>
              <p:blipFill>
                <a:blip r:embed="rId16"/>
                <a:stretch>
                  <a:fillRect/>
                </a:stretch>
              </p:blipFill>
              <p:spPr>
                <a:xfrm>
                  <a:off x="3286581" y="306478"/>
                  <a:ext cx="2350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잉크 47">
                  <a:extLst>
                    <a:ext uri="{FF2B5EF4-FFF2-40B4-BE49-F238E27FC236}">
                      <a16:creationId xmlns:a16="http://schemas.microsoft.com/office/drawing/2014/main" id="{D81B139C-C4B5-4F02-BFBC-6057F699AD68}"/>
                    </a:ext>
                  </a:extLst>
                </p14:cNvPr>
                <p14:cNvContentPartPr/>
                <p14:nvPr/>
              </p14:nvContentPartPr>
              <p14:xfrm>
                <a:off x="3222141" y="540478"/>
                <a:ext cx="227880" cy="71280"/>
              </p14:xfrm>
            </p:contentPart>
          </mc:Choice>
          <mc:Fallback>
            <p:pic>
              <p:nvPicPr>
                <p:cNvPr id="48" name="잉크 47">
                  <a:extLst>
                    <a:ext uri="{FF2B5EF4-FFF2-40B4-BE49-F238E27FC236}">
                      <a16:creationId xmlns:a16="http://schemas.microsoft.com/office/drawing/2014/main" id="{D81B139C-C4B5-4F02-BFBC-6057F699AD68}"/>
                    </a:ext>
                  </a:extLst>
                </p:cNvPr>
                <p:cNvPicPr/>
                <p:nvPr/>
              </p:nvPicPr>
              <p:blipFill>
                <a:blip r:embed="rId18"/>
                <a:stretch>
                  <a:fillRect/>
                </a:stretch>
              </p:blipFill>
              <p:spPr>
                <a:xfrm>
                  <a:off x="3204501" y="522478"/>
                  <a:ext cx="263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 name="잉크 48">
                  <a:extLst>
                    <a:ext uri="{FF2B5EF4-FFF2-40B4-BE49-F238E27FC236}">
                      <a16:creationId xmlns:a16="http://schemas.microsoft.com/office/drawing/2014/main" id="{FA6FDADD-EC3D-4BC2-8546-EF81C76CF049}"/>
                    </a:ext>
                  </a:extLst>
                </p14:cNvPr>
                <p14:cNvContentPartPr/>
                <p14:nvPr/>
              </p14:nvContentPartPr>
              <p14:xfrm>
                <a:off x="3292341" y="720478"/>
                <a:ext cx="369720" cy="146520"/>
              </p14:xfrm>
            </p:contentPart>
          </mc:Choice>
          <mc:Fallback>
            <p:pic>
              <p:nvPicPr>
                <p:cNvPr id="49" name="잉크 48">
                  <a:extLst>
                    <a:ext uri="{FF2B5EF4-FFF2-40B4-BE49-F238E27FC236}">
                      <a16:creationId xmlns:a16="http://schemas.microsoft.com/office/drawing/2014/main" id="{FA6FDADD-EC3D-4BC2-8546-EF81C76CF049}"/>
                    </a:ext>
                  </a:extLst>
                </p:cNvPr>
                <p:cNvPicPr/>
                <p:nvPr/>
              </p:nvPicPr>
              <p:blipFill>
                <a:blip r:embed="rId20"/>
                <a:stretch>
                  <a:fillRect/>
                </a:stretch>
              </p:blipFill>
              <p:spPr>
                <a:xfrm>
                  <a:off x="3274341" y="702838"/>
                  <a:ext cx="405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0" name="잉크 49">
                  <a:extLst>
                    <a:ext uri="{FF2B5EF4-FFF2-40B4-BE49-F238E27FC236}">
                      <a16:creationId xmlns:a16="http://schemas.microsoft.com/office/drawing/2014/main" id="{12204860-2C4D-4916-ADBD-DD8817FDE554}"/>
                    </a:ext>
                  </a:extLst>
                </p14:cNvPr>
                <p14:cNvContentPartPr/>
                <p14:nvPr/>
              </p14:nvContentPartPr>
              <p14:xfrm>
                <a:off x="3741621" y="343558"/>
                <a:ext cx="149760" cy="396360"/>
              </p14:xfrm>
            </p:contentPart>
          </mc:Choice>
          <mc:Fallback>
            <p:pic>
              <p:nvPicPr>
                <p:cNvPr id="50" name="잉크 49">
                  <a:extLst>
                    <a:ext uri="{FF2B5EF4-FFF2-40B4-BE49-F238E27FC236}">
                      <a16:creationId xmlns:a16="http://schemas.microsoft.com/office/drawing/2014/main" id="{12204860-2C4D-4916-ADBD-DD8817FDE554}"/>
                    </a:ext>
                  </a:extLst>
                </p:cNvPr>
                <p:cNvPicPr/>
                <p:nvPr/>
              </p:nvPicPr>
              <p:blipFill>
                <a:blip r:embed="rId22"/>
                <a:stretch>
                  <a:fillRect/>
                </a:stretch>
              </p:blipFill>
              <p:spPr>
                <a:xfrm>
                  <a:off x="3723981" y="325558"/>
                  <a:ext cx="18540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1" name="잉크 50">
                  <a:extLst>
                    <a:ext uri="{FF2B5EF4-FFF2-40B4-BE49-F238E27FC236}">
                      <a16:creationId xmlns:a16="http://schemas.microsoft.com/office/drawing/2014/main" id="{11A74E6E-25A4-42BA-8358-6446D27D4EDD}"/>
                    </a:ext>
                  </a:extLst>
                </p14:cNvPr>
                <p14:cNvContentPartPr/>
                <p14:nvPr/>
              </p14:nvContentPartPr>
              <p14:xfrm>
                <a:off x="3944661" y="323398"/>
                <a:ext cx="113040" cy="435240"/>
              </p14:xfrm>
            </p:contentPart>
          </mc:Choice>
          <mc:Fallback>
            <p:pic>
              <p:nvPicPr>
                <p:cNvPr id="51" name="잉크 50">
                  <a:extLst>
                    <a:ext uri="{FF2B5EF4-FFF2-40B4-BE49-F238E27FC236}">
                      <a16:creationId xmlns:a16="http://schemas.microsoft.com/office/drawing/2014/main" id="{11A74E6E-25A4-42BA-8358-6446D27D4EDD}"/>
                    </a:ext>
                  </a:extLst>
                </p:cNvPr>
                <p:cNvPicPr/>
                <p:nvPr/>
              </p:nvPicPr>
              <p:blipFill>
                <a:blip r:embed="rId24"/>
                <a:stretch>
                  <a:fillRect/>
                </a:stretch>
              </p:blipFill>
              <p:spPr>
                <a:xfrm>
                  <a:off x="3926661" y="305398"/>
                  <a:ext cx="14868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2" name="잉크 51">
                  <a:extLst>
                    <a:ext uri="{FF2B5EF4-FFF2-40B4-BE49-F238E27FC236}">
                      <a16:creationId xmlns:a16="http://schemas.microsoft.com/office/drawing/2014/main" id="{39F6111D-C528-45DC-A163-2F3A6179F928}"/>
                    </a:ext>
                  </a:extLst>
                </p14:cNvPr>
                <p14:cNvContentPartPr/>
                <p14:nvPr/>
              </p14:nvContentPartPr>
              <p14:xfrm>
                <a:off x="4027101" y="329878"/>
                <a:ext cx="227520" cy="294480"/>
              </p14:xfrm>
            </p:contentPart>
          </mc:Choice>
          <mc:Fallback>
            <p:pic>
              <p:nvPicPr>
                <p:cNvPr id="52" name="잉크 51">
                  <a:extLst>
                    <a:ext uri="{FF2B5EF4-FFF2-40B4-BE49-F238E27FC236}">
                      <a16:creationId xmlns:a16="http://schemas.microsoft.com/office/drawing/2014/main" id="{39F6111D-C528-45DC-A163-2F3A6179F928}"/>
                    </a:ext>
                  </a:extLst>
                </p:cNvPr>
                <p:cNvPicPr/>
                <p:nvPr/>
              </p:nvPicPr>
              <p:blipFill>
                <a:blip r:embed="rId26"/>
                <a:stretch>
                  <a:fillRect/>
                </a:stretch>
              </p:blipFill>
              <p:spPr>
                <a:xfrm>
                  <a:off x="4009461" y="312238"/>
                  <a:ext cx="2631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3" name="잉크 52">
                  <a:extLst>
                    <a:ext uri="{FF2B5EF4-FFF2-40B4-BE49-F238E27FC236}">
                      <a16:creationId xmlns:a16="http://schemas.microsoft.com/office/drawing/2014/main" id="{93528B1D-B8AB-46B7-8B6A-9519967B06DE}"/>
                    </a:ext>
                  </a:extLst>
                </p14:cNvPr>
                <p14:cNvContentPartPr/>
                <p14:nvPr/>
              </p14:nvContentPartPr>
              <p14:xfrm>
                <a:off x="4230861" y="620758"/>
                <a:ext cx="101160" cy="70200"/>
              </p14:xfrm>
            </p:contentPart>
          </mc:Choice>
          <mc:Fallback>
            <p:pic>
              <p:nvPicPr>
                <p:cNvPr id="53" name="잉크 52">
                  <a:extLst>
                    <a:ext uri="{FF2B5EF4-FFF2-40B4-BE49-F238E27FC236}">
                      <a16:creationId xmlns:a16="http://schemas.microsoft.com/office/drawing/2014/main" id="{93528B1D-B8AB-46B7-8B6A-9519967B06DE}"/>
                    </a:ext>
                  </a:extLst>
                </p:cNvPr>
                <p:cNvPicPr/>
                <p:nvPr/>
              </p:nvPicPr>
              <p:blipFill>
                <a:blip r:embed="rId28"/>
                <a:stretch>
                  <a:fillRect/>
                </a:stretch>
              </p:blipFill>
              <p:spPr>
                <a:xfrm>
                  <a:off x="4213221" y="603118"/>
                  <a:ext cx="136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4" name="잉크 53">
                  <a:extLst>
                    <a:ext uri="{FF2B5EF4-FFF2-40B4-BE49-F238E27FC236}">
                      <a16:creationId xmlns:a16="http://schemas.microsoft.com/office/drawing/2014/main" id="{8D97AC4D-6603-4C82-AF52-9CEE6FB6BA41}"/>
                    </a:ext>
                  </a:extLst>
                </p14:cNvPr>
                <p14:cNvContentPartPr/>
                <p14:nvPr/>
              </p14:nvContentPartPr>
              <p14:xfrm>
                <a:off x="4767261" y="325918"/>
                <a:ext cx="182880" cy="412560"/>
              </p14:xfrm>
            </p:contentPart>
          </mc:Choice>
          <mc:Fallback>
            <p:pic>
              <p:nvPicPr>
                <p:cNvPr id="54" name="잉크 53">
                  <a:extLst>
                    <a:ext uri="{FF2B5EF4-FFF2-40B4-BE49-F238E27FC236}">
                      <a16:creationId xmlns:a16="http://schemas.microsoft.com/office/drawing/2014/main" id="{8D97AC4D-6603-4C82-AF52-9CEE6FB6BA41}"/>
                    </a:ext>
                  </a:extLst>
                </p:cNvPr>
                <p:cNvPicPr/>
                <p:nvPr/>
              </p:nvPicPr>
              <p:blipFill>
                <a:blip r:embed="rId30"/>
                <a:stretch>
                  <a:fillRect/>
                </a:stretch>
              </p:blipFill>
              <p:spPr>
                <a:xfrm>
                  <a:off x="4749261" y="308278"/>
                  <a:ext cx="21852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5" name="잉크 54">
                  <a:extLst>
                    <a:ext uri="{FF2B5EF4-FFF2-40B4-BE49-F238E27FC236}">
                      <a16:creationId xmlns:a16="http://schemas.microsoft.com/office/drawing/2014/main" id="{12AE98BC-1763-429B-AAA4-2B3C55CA0375}"/>
                    </a:ext>
                  </a:extLst>
                </p14:cNvPr>
                <p14:cNvContentPartPr/>
                <p14:nvPr/>
              </p14:nvContentPartPr>
              <p14:xfrm>
                <a:off x="4959861" y="359398"/>
                <a:ext cx="382320" cy="335520"/>
              </p14:xfrm>
            </p:contentPart>
          </mc:Choice>
          <mc:Fallback>
            <p:pic>
              <p:nvPicPr>
                <p:cNvPr id="55" name="잉크 54">
                  <a:extLst>
                    <a:ext uri="{FF2B5EF4-FFF2-40B4-BE49-F238E27FC236}">
                      <a16:creationId xmlns:a16="http://schemas.microsoft.com/office/drawing/2014/main" id="{12AE98BC-1763-429B-AAA4-2B3C55CA0375}"/>
                    </a:ext>
                  </a:extLst>
                </p:cNvPr>
                <p:cNvPicPr/>
                <p:nvPr/>
              </p:nvPicPr>
              <p:blipFill>
                <a:blip r:embed="rId32"/>
                <a:stretch>
                  <a:fillRect/>
                </a:stretch>
              </p:blipFill>
              <p:spPr>
                <a:xfrm>
                  <a:off x="4942221" y="341398"/>
                  <a:ext cx="4179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6" name="잉크 55">
                  <a:extLst>
                    <a:ext uri="{FF2B5EF4-FFF2-40B4-BE49-F238E27FC236}">
                      <a16:creationId xmlns:a16="http://schemas.microsoft.com/office/drawing/2014/main" id="{5148AE49-8878-4BE0-8CBE-D99A3A487070}"/>
                    </a:ext>
                  </a:extLst>
                </p14:cNvPr>
                <p14:cNvContentPartPr/>
                <p14:nvPr/>
              </p14:nvContentPartPr>
              <p14:xfrm>
                <a:off x="5408781" y="338878"/>
                <a:ext cx="121680" cy="20520"/>
              </p14:xfrm>
            </p:contentPart>
          </mc:Choice>
          <mc:Fallback>
            <p:pic>
              <p:nvPicPr>
                <p:cNvPr id="56" name="잉크 55">
                  <a:extLst>
                    <a:ext uri="{FF2B5EF4-FFF2-40B4-BE49-F238E27FC236}">
                      <a16:creationId xmlns:a16="http://schemas.microsoft.com/office/drawing/2014/main" id="{5148AE49-8878-4BE0-8CBE-D99A3A487070}"/>
                    </a:ext>
                  </a:extLst>
                </p:cNvPr>
                <p:cNvPicPr/>
                <p:nvPr/>
              </p:nvPicPr>
              <p:blipFill>
                <a:blip r:embed="rId34"/>
                <a:stretch>
                  <a:fillRect/>
                </a:stretch>
              </p:blipFill>
              <p:spPr>
                <a:xfrm>
                  <a:off x="5390781" y="321238"/>
                  <a:ext cx="157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7" name="잉크 56">
                  <a:extLst>
                    <a:ext uri="{FF2B5EF4-FFF2-40B4-BE49-F238E27FC236}">
                      <a16:creationId xmlns:a16="http://schemas.microsoft.com/office/drawing/2014/main" id="{194DD47B-2BAA-465B-8D4A-F267A59B8198}"/>
                    </a:ext>
                  </a:extLst>
                </p14:cNvPr>
                <p14:cNvContentPartPr/>
                <p14:nvPr/>
              </p14:nvContentPartPr>
              <p14:xfrm>
                <a:off x="5524701" y="465238"/>
                <a:ext cx="20160" cy="132840"/>
              </p14:xfrm>
            </p:contentPart>
          </mc:Choice>
          <mc:Fallback>
            <p:pic>
              <p:nvPicPr>
                <p:cNvPr id="57" name="잉크 56">
                  <a:extLst>
                    <a:ext uri="{FF2B5EF4-FFF2-40B4-BE49-F238E27FC236}">
                      <a16:creationId xmlns:a16="http://schemas.microsoft.com/office/drawing/2014/main" id="{194DD47B-2BAA-465B-8D4A-F267A59B8198}"/>
                    </a:ext>
                  </a:extLst>
                </p:cNvPr>
                <p:cNvPicPr/>
                <p:nvPr/>
              </p:nvPicPr>
              <p:blipFill>
                <a:blip r:embed="rId36"/>
                <a:stretch>
                  <a:fillRect/>
                </a:stretch>
              </p:blipFill>
              <p:spPr>
                <a:xfrm>
                  <a:off x="5506701" y="447598"/>
                  <a:ext cx="55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8" name="잉크 57">
                  <a:extLst>
                    <a:ext uri="{FF2B5EF4-FFF2-40B4-BE49-F238E27FC236}">
                      <a16:creationId xmlns:a16="http://schemas.microsoft.com/office/drawing/2014/main" id="{412EE2B3-F203-4EE8-BABC-073C3F234D57}"/>
                    </a:ext>
                  </a:extLst>
                </p14:cNvPr>
                <p14:cNvContentPartPr/>
                <p14:nvPr/>
              </p14:nvContentPartPr>
              <p14:xfrm>
                <a:off x="5583741" y="132958"/>
                <a:ext cx="214920" cy="487440"/>
              </p14:xfrm>
            </p:contentPart>
          </mc:Choice>
          <mc:Fallback>
            <p:pic>
              <p:nvPicPr>
                <p:cNvPr id="58" name="잉크 57">
                  <a:extLst>
                    <a:ext uri="{FF2B5EF4-FFF2-40B4-BE49-F238E27FC236}">
                      <a16:creationId xmlns:a16="http://schemas.microsoft.com/office/drawing/2014/main" id="{412EE2B3-F203-4EE8-BABC-073C3F234D57}"/>
                    </a:ext>
                  </a:extLst>
                </p:cNvPr>
                <p:cNvPicPr/>
                <p:nvPr/>
              </p:nvPicPr>
              <p:blipFill>
                <a:blip r:embed="rId38"/>
                <a:stretch>
                  <a:fillRect/>
                </a:stretch>
              </p:blipFill>
              <p:spPr>
                <a:xfrm>
                  <a:off x="5565741" y="114958"/>
                  <a:ext cx="25056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9" name="잉크 58">
                  <a:extLst>
                    <a:ext uri="{FF2B5EF4-FFF2-40B4-BE49-F238E27FC236}">
                      <a16:creationId xmlns:a16="http://schemas.microsoft.com/office/drawing/2014/main" id="{C5A08915-D139-4CB0-9718-66C6BF6A4A2D}"/>
                    </a:ext>
                  </a:extLst>
                </p14:cNvPr>
                <p14:cNvContentPartPr/>
                <p14:nvPr/>
              </p14:nvContentPartPr>
              <p14:xfrm>
                <a:off x="5885781" y="267598"/>
                <a:ext cx="376920" cy="516960"/>
              </p14:xfrm>
            </p:contentPart>
          </mc:Choice>
          <mc:Fallback>
            <p:pic>
              <p:nvPicPr>
                <p:cNvPr id="59" name="잉크 58">
                  <a:extLst>
                    <a:ext uri="{FF2B5EF4-FFF2-40B4-BE49-F238E27FC236}">
                      <a16:creationId xmlns:a16="http://schemas.microsoft.com/office/drawing/2014/main" id="{C5A08915-D139-4CB0-9718-66C6BF6A4A2D}"/>
                    </a:ext>
                  </a:extLst>
                </p:cNvPr>
                <p:cNvPicPr/>
                <p:nvPr/>
              </p:nvPicPr>
              <p:blipFill>
                <a:blip r:embed="rId40"/>
                <a:stretch>
                  <a:fillRect/>
                </a:stretch>
              </p:blipFill>
              <p:spPr>
                <a:xfrm>
                  <a:off x="5867781" y="249958"/>
                  <a:ext cx="4125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1" name="잉크 60">
                  <a:extLst>
                    <a:ext uri="{FF2B5EF4-FFF2-40B4-BE49-F238E27FC236}">
                      <a16:creationId xmlns:a16="http://schemas.microsoft.com/office/drawing/2014/main" id="{3755AD4B-7B56-4C6C-83BF-8114B5DA3718}"/>
                    </a:ext>
                  </a:extLst>
                </p14:cNvPr>
                <p14:cNvContentPartPr/>
                <p14:nvPr/>
              </p14:nvContentPartPr>
              <p14:xfrm>
                <a:off x="6705501" y="199918"/>
                <a:ext cx="58680" cy="151560"/>
              </p14:xfrm>
            </p:contentPart>
          </mc:Choice>
          <mc:Fallback>
            <p:pic>
              <p:nvPicPr>
                <p:cNvPr id="61" name="잉크 60">
                  <a:extLst>
                    <a:ext uri="{FF2B5EF4-FFF2-40B4-BE49-F238E27FC236}">
                      <a16:creationId xmlns:a16="http://schemas.microsoft.com/office/drawing/2014/main" id="{3755AD4B-7B56-4C6C-83BF-8114B5DA3718}"/>
                    </a:ext>
                  </a:extLst>
                </p:cNvPr>
                <p:cNvPicPr/>
                <p:nvPr/>
              </p:nvPicPr>
              <p:blipFill>
                <a:blip r:embed="rId42"/>
                <a:stretch>
                  <a:fillRect/>
                </a:stretch>
              </p:blipFill>
              <p:spPr>
                <a:xfrm>
                  <a:off x="6687501" y="181918"/>
                  <a:ext cx="94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2" name="잉크 61">
                  <a:extLst>
                    <a:ext uri="{FF2B5EF4-FFF2-40B4-BE49-F238E27FC236}">
                      <a16:creationId xmlns:a16="http://schemas.microsoft.com/office/drawing/2014/main" id="{9B808976-4512-4297-8468-1878F56B7EAC}"/>
                    </a:ext>
                  </a:extLst>
                </p14:cNvPr>
                <p14:cNvContentPartPr/>
                <p14:nvPr/>
              </p14:nvContentPartPr>
              <p14:xfrm>
                <a:off x="6618021" y="533638"/>
                <a:ext cx="207000" cy="142560"/>
              </p14:xfrm>
            </p:contentPart>
          </mc:Choice>
          <mc:Fallback>
            <p:pic>
              <p:nvPicPr>
                <p:cNvPr id="62" name="잉크 61">
                  <a:extLst>
                    <a:ext uri="{FF2B5EF4-FFF2-40B4-BE49-F238E27FC236}">
                      <a16:creationId xmlns:a16="http://schemas.microsoft.com/office/drawing/2014/main" id="{9B808976-4512-4297-8468-1878F56B7EAC}"/>
                    </a:ext>
                  </a:extLst>
                </p:cNvPr>
                <p:cNvPicPr/>
                <p:nvPr/>
              </p:nvPicPr>
              <p:blipFill>
                <a:blip r:embed="rId44"/>
                <a:stretch>
                  <a:fillRect/>
                </a:stretch>
              </p:blipFill>
              <p:spPr>
                <a:xfrm>
                  <a:off x="6600381" y="515638"/>
                  <a:ext cx="242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3" name="잉크 62">
                  <a:extLst>
                    <a:ext uri="{FF2B5EF4-FFF2-40B4-BE49-F238E27FC236}">
                      <a16:creationId xmlns:a16="http://schemas.microsoft.com/office/drawing/2014/main" id="{8CB45A4E-0527-468E-965D-B7BF381D7815}"/>
                    </a:ext>
                  </a:extLst>
                </p14:cNvPr>
                <p14:cNvContentPartPr/>
                <p14:nvPr/>
              </p14:nvContentPartPr>
              <p14:xfrm>
                <a:off x="6850581" y="307198"/>
                <a:ext cx="120960" cy="65160"/>
              </p14:xfrm>
            </p:contentPart>
          </mc:Choice>
          <mc:Fallback>
            <p:pic>
              <p:nvPicPr>
                <p:cNvPr id="63" name="잉크 62">
                  <a:extLst>
                    <a:ext uri="{FF2B5EF4-FFF2-40B4-BE49-F238E27FC236}">
                      <a16:creationId xmlns:a16="http://schemas.microsoft.com/office/drawing/2014/main" id="{8CB45A4E-0527-468E-965D-B7BF381D7815}"/>
                    </a:ext>
                  </a:extLst>
                </p:cNvPr>
                <p:cNvPicPr/>
                <p:nvPr/>
              </p:nvPicPr>
              <p:blipFill>
                <a:blip r:embed="rId46"/>
                <a:stretch>
                  <a:fillRect/>
                </a:stretch>
              </p:blipFill>
              <p:spPr>
                <a:xfrm>
                  <a:off x="6832941" y="289558"/>
                  <a:ext cx="156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192" name="잉크 8191">
                  <a:extLst>
                    <a:ext uri="{FF2B5EF4-FFF2-40B4-BE49-F238E27FC236}">
                      <a16:creationId xmlns:a16="http://schemas.microsoft.com/office/drawing/2014/main" id="{6D397290-BCC0-4060-BE49-30F120FA3A36}"/>
                    </a:ext>
                  </a:extLst>
                </p14:cNvPr>
                <p14:cNvContentPartPr/>
                <p14:nvPr/>
              </p14:nvContentPartPr>
              <p14:xfrm>
                <a:off x="6891261" y="233038"/>
                <a:ext cx="361080" cy="399240"/>
              </p14:xfrm>
            </p:contentPart>
          </mc:Choice>
          <mc:Fallback>
            <p:pic>
              <p:nvPicPr>
                <p:cNvPr id="8192" name="잉크 8191">
                  <a:extLst>
                    <a:ext uri="{FF2B5EF4-FFF2-40B4-BE49-F238E27FC236}">
                      <a16:creationId xmlns:a16="http://schemas.microsoft.com/office/drawing/2014/main" id="{6D397290-BCC0-4060-BE49-30F120FA3A36}"/>
                    </a:ext>
                  </a:extLst>
                </p:cNvPr>
                <p:cNvPicPr/>
                <p:nvPr/>
              </p:nvPicPr>
              <p:blipFill>
                <a:blip r:embed="rId48"/>
                <a:stretch>
                  <a:fillRect/>
                </a:stretch>
              </p:blipFill>
              <p:spPr>
                <a:xfrm>
                  <a:off x="6873621" y="215038"/>
                  <a:ext cx="3967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202" name="잉크 8201">
                  <a:extLst>
                    <a:ext uri="{FF2B5EF4-FFF2-40B4-BE49-F238E27FC236}">
                      <a16:creationId xmlns:a16="http://schemas.microsoft.com/office/drawing/2014/main" id="{13E253C7-EBEC-4CA7-AF33-C76375987FEC}"/>
                    </a:ext>
                  </a:extLst>
                </p14:cNvPr>
                <p14:cNvContentPartPr/>
                <p14:nvPr/>
              </p14:nvContentPartPr>
              <p14:xfrm>
                <a:off x="6409221" y="59518"/>
                <a:ext cx="986400" cy="902880"/>
              </p14:xfrm>
            </p:contentPart>
          </mc:Choice>
          <mc:Fallback>
            <p:pic>
              <p:nvPicPr>
                <p:cNvPr id="8202" name="잉크 8201">
                  <a:extLst>
                    <a:ext uri="{FF2B5EF4-FFF2-40B4-BE49-F238E27FC236}">
                      <a16:creationId xmlns:a16="http://schemas.microsoft.com/office/drawing/2014/main" id="{13E253C7-EBEC-4CA7-AF33-C76375987FEC}"/>
                    </a:ext>
                  </a:extLst>
                </p:cNvPr>
                <p:cNvPicPr/>
                <p:nvPr/>
              </p:nvPicPr>
              <p:blipFill>
                <a:blip r:embed="rId50"/>
                <a:stretch>
                  <a:fillRect/>
                </a:stretch>
              </p:blipFill>
              <p:spPr>
                <a:xfrm>
                  <a:off x="6391221" y="41878"/>
                  <a:ext cx="1022040" cy="938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03" name="잉크 8202">
                  <a:extLst>
                    <a:ext uri="{FF2B5EF4-FFF2-40B4-BE49-F238E27FC236}">
                      <a16:creationId xmlns:a16="http://schemas.microsoft.com/office/drawing/2014/main" id="{1328C36A-47EB-4A1C-A7D8-ACD3C5255C41}"/>
                    </a:ext>
                  </a:extLst>
                </p14:cNvPr>
                <p14:cNvContentPartPr/>
                <p14:nvPr/>
              </p14:nvContentPartPr>
              <p14:xfrm>
                <a:off x="7503621" y="237358"/>
                <a:ext cx="276840" cy="409680"/>
              </p14:xfrm>
            </p:contentPart>
          </mc:Choice>
          <mc:Fallback>
            <p:pic>
              <p:nvPicPr>
                <p:cNvPr id="8203" name="잉크 8202">
                  <a:extLst>
                    <a:ext uri="{FF2B5EF4-FFF2-40B4-BE49-F238E27FC236}">
                      <a16:creationId xmlns:a16="http://schemas.microsoft.com/office/drawing/2014/main" id="{1328C36A-47EB-4A1C-A7D8-ACD3C5255C41}"/>
                    </a:ext>
                  </a:extLst>
                </p:cNvPr>
                <p:cNvPicPr/>
                <p:nvPr/>
              </p:nvPicPr>
              <p:blipFill>
                <a:blip r:embed="rId52"/>
                <a:stretch>
                  <a:fillRect/>
                </a:stretch>
              </p:blipFill>
              <p:spPr>
                <a:xfrm>
                  <a:off x="7485981" y="219358"/>
                  <a:ext cx="312480" cy="445320"/>
                </a:xfrm>
                <a:prstGeom prst="rect">
                  <a:avLst/>
                </a:prstGeom>
              </p:spPr>
            </p:pic>
          </mc:Fallback>
        </mc:AlternateContent>
      </p:grpSp>
      <p:grpSp>
        <p:nvGrpSpPr>
          <p:cNvPr id="8249" name="그룹 8248">
            <a:extLst>
              <a:ext uri="{FF2B5EF4-FFF2-40B4-BE49-F238E27FC236}">
                <a16:creationId xmlns:a16="http://schemas.microsoft.com/office/drawing/2014/main" id="{6B2CBC0E-EFAC-4835-8ABB-7944E1EFFE4A}"/>
              </a:ext>
            </a:extLst>
          </p:cNvPr>
          <p:cNvGrpSpPr/>
          <p:nvPr/>
        </p:nvGrpSpPr>
        <p:grpSpPr>
          <a:xfrm>
            <a:off x="3404661" y="2633878"/>
            <a:ext cx="4829400" cy="3490920"/>
            <a:chOff x="3404661" y="2633878"/>
            <a:chExt cx="4829400" cy="3490920"/>
          </a:xfrm>
        </p:grpSpPr>
        <mc:AlternateContent xmlns:mc="http://schemas.openxmlformats.org/markup-compatibility/2006">
          <mc:Choice xmlns:p14="http://schemas.microsoft.com/office/powerpoint/2010/main" Requires="p14">
            <p:contentPart p14:bwMode="auto" r:id="rId53">
              <p14:nvContentPartPr>
                <p14:cNvPr id="8205" name="잉크 8204">
                  <a:extLst>
                    <a:ext uri="{FF2B5EF4-FFF2-40B4-BE49-F238E27FC236}">
                      <a16:creationId xmlns:a16="http://schemas.microsoft.com/office/drawing/2014/main" id="{AD68FCB7-EE9B-4CF4-84EC-0A4B76C98194}"/>
                    </a:ext>
                  </a:extLst>
                </p14:cNvPr>
                <p14:cNvContentPartPr/>
                <p14:nvPr/>
              </p14:nvContentPartPr>
              <p14:xfrm>
                <a:off x="5428941" y="2920798"/>
                <a:ext cx="216000" cy="224280"/>
              </p14:xfrm>
            </p:contentPart>
          </mc:Choice>
          <mc:Fallback>
            <p:pic>
              <p:nvPicPr>
                <p:cNvPr id="8205" name="잉크 8204">
                  <a:extLst>
                    <a:ext uri="{FF2B5EF4-FFF2-40B4-BE49-F238E27FC236}">
                      <a16:creationId xmlns:a16="http://schemas.microsoft.com/office/drawing/2014/main" id="{AD68FCB7-EE9B-4CF4-84EC-0A4B76C98194}"/>
                    </a:ext>
                  </a:extLst>
                </p:cNvPr>
                <p:cNvPicPr/>
                <p:nvPr/>
              </p:nvPicPr>
              <p:blipFill>
                <a:blip r:embed="rId54"/>
                <a:stretch>
                  <a:fillRect/>
                </a:stretch>
              </p:blipFill>
              <p:spPr>
                <a:xfrm>
                  <a:off x="5411301" y="2903158"/>
                  <a:ext cx="251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206" name="잉크 8205">
                  <a:extLst>
                    <a:ext uri="{FF2B5EF4-FFF2-40B4-BE49-F238E27FC236}">
                      <a16:creationId xmlns:a16="http://schemas.microsoft.com/office/drawing/2014/main" id="{7639C954-C513-4E91-976E-4CB21683A747}"/>
                    </a:ext>
                  </a:extLst>
                </p14:cNvPr>
                <p14:cNvContentPartPr/>
                <p14:nvPr/>
              </p14:nvContentPartPr>
              <p14:xfrm>
                <a:off x="5304741" y="3169198"/>
                <a:ext cx="91800" cy="241920"/>
              </p14:xfrm>
            </p:contentPart>
          </mc:Choice>
          <mc:Fallback>
            <p:pic>
              <p:nvPicPr>
                <p:cNvPr id="8206" name="잉크 8205">
                  <a:extLst>
                    <a:ext uri="{FF2B5EF4-FFF2-40B4-BE49-F238E27FC236}">
                      <a16:creationId xmlns:a16="http://schemas.microsoft.com/office/drawing/2014/main" id="{7639C954-C513-4E91-976E-4CB21683A747}"/>
                    </a:ext>
                  </a:extLst>
                </p:cNvPr>
                <p:cNvPicPr/>
                <p:nvPr/>
              </p:nvPicPr>
              <p:blipFill>
                <a:blip r:embed="rId56"/>
                <a:stretch>
                  <a:fillRect/>
                </a:stretch>
              </p:blipFill>
              <p:spPr>
                <a:xfrm>
                  <a:off x="5287101" y="3151558"/>
                  <a:ext cx="1274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07" name="잉크 8206">
                  <a:extLst>
                    <a:ext uri="{FF2B5EF4-FFF2-40B4-BE49-F238E27FC236}">
                      <a16:creationId xmlns:a16="http://schemas.microsoft.com/office/drawing/2014/main" id="{E621AD28-686D-4610-9349-3A26CDEE36D2}"/>
                    </a:ext>
                  </a:extLst>
                </p14:cNvPr>
                <p14:cNvContentPartPr/>
                <p14:nvPr/>
              </p14:nvContentPartPr>
              <p14:xfrm>
                <a:off x="5630541" y="3033838"/>
                <a:ext cx="171360" cy="218520"/>
              </p14:xfrm>
            </p:contentPart>
          </mc:Choice>
          <mc:Fallback>
            <p:pic>
              <p:nvPicPr>
                <p:cNvPr id="8207" name="잉크 8206">
                  <a:extLst>
                    <a:ext uri="{FF2B5EF4-FFF2-40B4-BE49-F238E27FC236}">
                      <a16:creationId xmlns:a16="http://schemas.microsoft.com/office/drawing/2014/main" id="{E621AD28-686D-4610-9349-3A26CDEE36D2}"/>
                    </a:ext>
                  </a:extLst>
                </p:cNvPr>
                <p:cNvPicPr/>
                <p:nvPr/>
              </p:nvPicPr>
              <p:blipFill>
                <a:blip r:embed="rId58"/>
                <a:stretch>
                  <a:fillRect/>
                </a:stretch>
              </p:blipFill>
              <p:spPr>
                <a:xfrm>
                  <a:off x="5612901" y="3015838"/>
                  <a:ext cx="207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08" name="잉크 8207">
                  <a:extLst>
                    <a:ext uri="{FF2B5EF4-FFF2-40B4-BE49-F238E27FC236}">
                      <a16:creationId xmlns:a16="http://schemas.microsoft.com/office/drawing/2014/main" id="{AA36E984-5725-487E-A20E-17FE96026058}"/>
                    </a:ext>
                  </a:extLst>
                </p14:cNvPr>
                <p14:cNvContentPartPr/>
                <p14:nvPr/>
              </p14:nvContentPartPr>
              <p14:xfrm>
                <a:off x="5431101" y="3232918"/>
                <a:ext cx="5760" cy="388800"/>
              </p14:xfrm>
            </p:contentPart>
          </mc:Choice>
          <mc:Fallback>
            <p:pic>
              <p:nvPicPr>
                <p:cNvPr id="8208" name="잉크 8207">
                  <a:extLst>
                    <a:ext uri="{FF2B5EF4-FFF2-40B4-BE49-F238E27FC236}">
                      <a16:creationId xmlns:a16="http://schemas.microsoft.com/office/drawing/2014/main" id="{AA36E984-5725-487E-A20E-17FE96026058}"/>
                    </a:ext>
                  </a:extLst>
                </p:cNvPr>
                <p:cNvPicPr/>
                <p:nvPr/>
              </p:nvPicPr>
              <p:blipFill>
                <a:blip r:embed="rId60"/>
                <a:stretch>
                  <a:fillRect/>
                </a:stretch>
              </p:blipFill>
              <p:spPr>
                <a:xfrm>
                  <a:off x="5413101" y="3215278"/>
                  <a:ext cx="41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209" name="잉크 8208">
                  <a:extLst>
                    <a:ext uri="{FF2B5EF4-FFF2-40B4-BE49-F238E27FC236}">
                      <a16:creationId xmlns:a16="http://schemas.microsoft.com/office/drawing/2014/main" id="{DC7BEA55-80F4-4367-A748-F65D5DC8AC91}"/>
                    </a:ext>
                  </a:extLst>
                </p14:cNvPr>
                <p14:cNvContentPartPr/>
                <p14:nvPr/>
              </p14:nvContentPartPr>
              <p14:xfrm>
                <a:off x="5420301" y="3286918"/>
                <a:ext cx="174600" cy="659880"/>
              </p14:xfrm>
            </p:contentPart>
          </mc:Choice>
          <mc:Fallback>
            <p:pic>
              <p:nvPicPr>
                <p:cNvPr id="8209" name="잉크 8208">
                  <a:extLst>
                    <a:ext uri="{FF2B5EF4-FFF2-40B4-BE49-F238E27FC236}">
                      <a16:creationId xmlns:a16="http://schemas.microsoft.com/office/drawing/2014/main" id="{DC7BEA55-80F4-4367-A748-F65D5DC8AC91}"/>
                    </a:ext>
                  </a:extLst>
                </p:cNvPr>
                <p:cNvPicPr/>
                <p:nvPr/>
              </p:nvPicPr>
              <p:blipFill>
                <a:blip r:embed="rId62"/>
                <a:stretch>
                  <a:fillRect/>
                </a:stretch>
              </p:blipFill>
              <p:spPr>
                <a:xfrm>
                  <a:off x="5402301" y="3268918"/>
                  <a:ext cx="21024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10" name="잉크 8209">
                  <a:extLst>
                    <a:ext uri="{FF2B5EF4-FFF2-40B4-BE49-F238E27FC236}">
                      <a16:creationId xmlns:a16="http://schemas.microsoft.com/office/drawing/2014/main" id="{765064B1-0785-408C-9B20-E0FBDE1558C7}"/>
                    </a:ext>
                  </a:extLst>
                </p14:cNvPr>
                <p14:cNvContentPartPr/>
                <p14:nvPr/>
              </p14:nvContentPartPr>
              <p14:xfrm>
                <a:off x="5583741" y="3680758"/>
                <a:ext cx="97560" cy="241920"/>
              </p14:xfrm>
            </p:contentPart>
          </mc:Choice>
          <mc:Fallback>
            <p:pic>
              <p:nvPicPr>
                <p:cNvPr id="8210" name="잉크 8209">
                  <a:extLst>
                    <a:ext uri="{FF2B5EF4-FFF2-40B4-BE49-F238E27FC236}">
                      <a16:creationId xmlns:a16="http://schemas.microsoft.com/office/drawing/2014/main" id="{765064B1-0785-408C-9B20-E0FBDE1558C7}"/>
                    </a:ext>
                  </a:extLst>
                </p:cNvPr>
                <p:cNvPicPr/>
                <p:nvPr/>
              </p:nvPicPr>
              <p:blipFill>
                <a:blip r:embed="rId64"/>
                <a:stretch>
                  <a:fillRect/>
                </a:stretch>
              </p:blipFill>
              <p:spPr>
                <a:xfrm>
                  <a:off x="5565741" y="3663118"/>
                  <a:ext cx="1332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211" name="잉크 8210">
                  <a:extLst>
                    <a:ext uri="{FF2B5EF4-FFF2-40B4-BE49-F238E27FC236}">
                      <a16:creationId xmlns:a16="http://schemas.microsoft.com/office/drawing/2014/main" id="{2B2F58CA-4493-414A-87B4-3B4CCC86CFB9}"/>
                    </a:ext>
                  </a:extLst>
                </p14:cNvPr>
                <p14:cNvContentPartPr/>
                <p14:nvPr/>
              </p14:nvContentPartPr>
              <p14:xfrm>
                <a:off x="4994421" y="2817838"/>
                <a:ext cx="1307520" cy="1303560"/>
              </p14:xfrm>
            </p:contentPart>
          </mc:Choice>
          <mc:Fallback>
            <p:pic>
              <p:nvPicPr>
                <p:cNvPr id="8211" name="잉크 8210">
                  <a:extLst>
                    <a:ext uri="{FF2B5EF4-FFF2-40B4-BE49-F238E27FC236}">
                      <a16:creationId xmlns:a16="http://schemas.microsoft.com/office/drawing/2014/main" id="{2B2F58CA-4493-414A-87B4-3B4CCC86CFB9}"/>
                    </a:ext>
                  </a:extLst>
                </p:cNvPr>
                <p:cNvPicPr/>
                <p:nvPr/>
              </p:nvPicPr>
              <p:blipFill>
                <a:blip r:embed="rId66"/>
                <a:stretch>
                  <a:fillRect/>
                </a:stretch>
              </p:blipFill>
              <p:spPr>
                <a:xfrm>
                  <a:off x="4976421" y="2799838"/>
                  <a:ext cx="1343160" cy="1339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212" name="잉크 8211">
                  <a:extLst>
                    <a:ext uri="{FF2B5EF4-FFF2-40B4-BE49-F238E27FC236}">
                      <a16:creationId xmlns:a16="http://schemas.microsoft.com/office/drawing/2014/main" id="{59923129-92E8-4F66-9762-F77C1D7CE78B}"/>
                    </a:ext>
                  </a:extLst>
                </p14:cNvPr>
                <p14:cNvContentPartPr/>
                <p14:nvPr/>
              </p14:nvContentPartPr>
              <p14:xfrm>
                <a:off x="6348381" y="2922958"/>
                <a:ext cx="247680" cy="394560"/>
              </p14:xfrm>
            </p:contentPart>
          </mc:Choice>
          <mc:Fallback>
            <p:pic>
              <p:nvPicPr>
                <p:cNvPr id="8212" name="잉크 8211">
                  <a:extLst>
                    <a:ext uri="{FF2B5EF4-FFF2-40B4-BE49-F238E27FC236}">
                      <a16:creationId xmlns:a16="http://schemas.microsoft.com/office/drawing/2014/main" id="{59923129-92E8-4F66-9762-F77C1D7CE78B}"/>
                    </a:ext>
                  </a:extLst>
                </p:cNvPr>
                <p:cNvPicPr/>
                <p:nvPr/>
              </p:nvPicPr>
              <p:blipFill>
                <a:blip r:embed="rId68"/>
                <a:stretch>
                  <a:fillRect/>
                </a:stretch>
              </p:blipFill>
              <p:spPr>
                <a:xfrm>
                  <a:off x="6330381" y="2904958"/>
                  <a:ext cx="2833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14" name="잉크 8213">
                  <a:extLst>
                    <a:ext uri="{FF2B5EF4-FFF2-40B4-BE49-F238E27FC236}">
                      <a16:creationId xmlns:a16="http://schemas.microsoft.com/office/drawing/2014/main" id="{0139CB2B-5E3B-41FE-B2D2-C7C6F4282BDB}"/>
                    </a:ext>
                  </a:extLst>
                </p14:cNvPr>
                <p14:cNvContentPartPr/>
                <p14:nvPr/>
              </p14:nvContentPartPr>
              <p14:xfrm>
                <a:off x="4508061" y="3041758"/>
                <a:ext cx="314280" cy="387720"/>
              </p14:xfrm>
            </p:contentPart>
          </mc:Choice>
          <mc:Fallback>
            <p:pic>
              <p:nvPicPr>
                <p:cNvPr id="8214" name="잉크 8213">
                  <a:extLst>
                    <a:ext uri="{FF2B5EF4-FFF2-40B4-BE49-F238E27FC236}">
                      <a16:creationId xmlns:a16="http://schemas.microsoft.com/office/drawing/2014/main" id="{0139CB2B-5E3B-41FE-B2D2-C7C6F4282BDB}"/>
                    </a:ext>
                  </a:extLst>
                </p:cNvPr>
                <p:cNvPicPr/>
                <p:nvPr/>
              </p:nvPicPr>
              <p:blipFill>
                <a:blip r:embed="rId70"/>
                <a:stretch>
                  <a:fillRect/>
                </a:stretch>
              </p:blipFill>
              <p:spPr>
                <a:xfrm>
                  <a:off x="4490421" y="3024118"/>
                  <a:ext cx="34992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216" name="잉크 8215">
                  <a:extLst>
                    <a:ext uri="{FF2B5EF4-FFF2-40B4-BE49-F238E27FC236}">
                      <a16:creationId xmlns:a16="http://schemas.microsoft.com/office/drawing/2014/main" id="{AC9E8230-4B4E-40DB-893A-A6998A2920BB}"/>
                    </a:ext>
                  </a:extLst>
                </p14:cNvPr>
                <p14:cNvContentPartPr/>
                <p14:nvPr/>
              </p14:nvContentPartPr>
              <p14:xfrm>
                <a:off x="5457741" y="3746638"/>
                <a:ext cx="21960" cy="184680"/>
              </p14:xfrm>
            </p:contentPart>
          </mc:Choice>
          <mc:Fallback>
            <p:pic>
              <p:nvPicPr>
                <p:cNvPr id="8216" name="잉크 8215">
                  <a:extLst>
                    <a:ext uri="{FF2B5EF4-FFF2-40B4-BE49-F238E27FC236}">
                      <a16:creationId xmlns:a16="http://schemas.microsoft.com/office/drawing/2014/main" id="{AC9E8230-4B4E-40DB-893A-A6998A2920BB}"/>
                    </a:ext>
                  </a:extLst>
                </p:cNvPr>
                <p:cNvPicPr/>
                <p:nvPr/>
              </p:nvPicPr>
              <p:blipFill>
                <a:blip r:embed="rId72"/>
                <a:stretch>
                  <a:fillRect/>
                </a:stretch>
              </p:blipFill>
              <p:spPr>
                <a:xfrm>
                  <a:off x="5439741" y="3728638"/>
                  <a:ext cx="57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18" name="잉크 8217">
                  <a:extLst>
                    <a:ext uri="{FF2B5EF4-FFF2-40B4-BE49-F238E27FC236}">
                      <a16:creationId xmlns:a16="http://schemas.microsoft.com/office/drawing/2014/main" id="{F2DBC2D5-906E-456F-99B3-47F85A3C8F59}"/>
                    </a:ext>
                  </a:extLst>
                </p14:cNvPr>
                <p14:cNvContentPartPr/>
                <p14:nvPr/>
              </p14:nvContentPartPr>
              <p14:xfrm>
                <a:off x="5504901" y="3676078"/>
                <a:ext cx="87840" cy="246240"/>
              </p14:xfrm>
            </p:contentPart>
          </mc:Choice>
          <mc:Fallback>
            <p:pic>
              <p:nvPicPr>
                <p:cNvPr id="8218" name="잉크 8217">
                  <a:extLst>
                    <a:ext uri="{FF2B5EF4-FFF2-40B4-BE49-F238E27FC236}">
                      <a16:creationId xmlns:a16="http://schemas.microsoft.com/office/drawing/2014/main" id="{F2DBC2D5-906E-456F-99B3-47F85A3C8F59}"/>
                    </a:ext>
                  </a:extLst>
                </p:cNvPr>
                <p:cNvPicPr/>
                <p:nvPr/>
              </p:nvPicPr>
              <p:blipFill>
                <a:blip r:embed="rId74"/>
                <a:stretch>
                  <a:fillRect/>
                </a:stretch>
              </p:blipFill>
              <p:spPr>
                <a:xfrm>
                  <a:off x="5487261" y="3658438"/>
                  <a:ext cx="1234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19" name="잉크 8218">
                  <a:extLst>
                    <a:ext uri="{FF2B5EF4-FFF2-40B4-BE49-F238E27FC236}">
                      <a16:creationId xmlns:a16="http://schemas.microsoft.com/office/drawing/2014/main" id="{3CB77851-EA5F-46C7-89FA-117CB9C3037C}"/>
                    </a:ext>
                  </a:extLst>
                </p14:cNvPr>
                <p14:cNvContentPartPr/>
                <p14:nvPr/>
              </p14:nvContentPartPr>
              <p14:xfrm>
                <a:off x="5502021" y="3782638"/>
                <a:ext cx="14040" cy="70560"/>
              </p14:xfrm>
            </p:contentPart>
          </mc:Choice>
          <mc:Fallback>
            <p:pic>
              <p:nvPicPr>
                <p:cNvPr id="8219" name="잉크 8218">
                  <a:extLst>
                    <a:ext uri="{FF2B5EF4-FFF2-40B4-BE49-F238E27FC236}">
                      <a16:creationId xmlns:a16="http://schemas.microsoft.com/office/drawing/2014/main" id="{3CB77851-EA5F-46C7-89FA-117CB9C3037C}"/>
                    </a:ext>
                  </a:extLst>
                </p:cNvPr>
                <p:cNvPicPr/>
                <p:nvPr/>
              </p:nvPicPr>
              <p:blipFill>
                <a:blip r:embed="rId76"/>
                <a:stretch>
                  <a:fillRect/>
                </a:stretch>
              </p:blipFill>
              <p:spPr>
                <a:xfrm>
                  <a:off x="5484381" y="3764998"/>
                  <a:ext cx="49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220" name="잉크 8219">
                  <a:extLst>
                    <a:ext uri="{FF2B5EF4-FFF2-40B4-BE49-F238E27FC236}">
                      <a16:creationId xmlns:a16="http://schemas.microsoft.com/office/drawing/2014/main" id="{85A990E1-42B7-4715-BCE6-9FE5A6F13092}"/>
                    </a:ext>
                  </a:extLst>
                </p14:cNvPr>
                <p14:cNvContentPartPr/>
                <p14:nvPr/>
              </p14:nvContentPartPr>
              <p14:xfrm>
                <a:off x="5235981" y="3935278"/>
                <a:ext cx="620640" cy="206280"/>
              </p14:xfrm>
            </p:contentPart>
          </mc:Choice>
          <mc:Fallback>
            <p:pic>
              <p:nvPicPr>
                <p:cNvPr id="8220" name="잉크 8219">
                  <a:extLst>
                    <a:ext uri="{FF2B5EF4-FFF2-40B4-BE49-F238E27FC236}">
                      <a16:creationId xmlns:a16="http://schemas.microsoft.com/office/drawing/2014/main" id="{85A990E1-42B7-4715-BCE6-9FE5A6F13092}"/>
                    </a:ext>
                  </a:extLst>
                </p:cNvPr>
                <p:cNvPicPr/>
                <p:nvPr/>
              </p:nvPicPr>
              <p:blipFill>
                <a:blip r:embed="rId78"/>
                <a:stretch>
                  <a:fillRect/>
                </a:stretch>
              </p:blipFill>
              <p:spPr>
                <a:xfrm>
                  <a:off x="5218341" y="3917638"/>
                  <a:ext cx="6562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22" name="잉크 8221">
                  <a:extLst>
                    <a:ext uri="{FF2B5EF4-FFF2-40B4-BE49-F238E27FC236}">
                      <a16:creationId xmlns:a16="http://schemas.microsoft.com/office/drawing/2014/main" id="{EE9701E0-6378-4828-936F-66CEADB53FB8}"/>
                    </a:ext>
                  </a:extLst>
                </p14:cNvPr>
                <p14:cNvContentPartPr/>
                <p14:nvPr/>
              </p14:nvContentPartPr>
              <p14:xfrm>
                <a:off x="6159741" y="3429118"/>
                <a:ext cx="625680" cy="170640"/>
              </p14:xfrm>
            </p:contentPart>
          </mc:Choice>
          <mc:Fallback>
            <p:pic>
              <p:nvPicPr>
                <p:cNvPr id="8222" name="잉크 8221">
                  <a:extLst>
                    <a:ext uri="{FF2B5EF4-FFF2-40B4-BE49-F238E27FC236}">
                      <a16:creationId xmlns:a16="http://schemas.microsoft.com/office/drawing/2014/main" id="{EE9701E0-6378-4828-936F-66CEADB53FB8}"/>
                    </a:ext>
                  </a:extLst>
                </p:cNvPr>
                <p:cNvPicPr/>
                <p:nvPr/>
              </p:nvPicPr>
              <p:blipFill>
                <a:blip r:embed="rId80"/>
                <a:stretch>
                  <a:fillRect/>
                </a:stretch>
              </p:blipFill>
              <p:spPr>
                <a:xfrm>
                  <a:off x="6141741" y="3411118"/>
                  <a:ext cx="661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223" name="잉크 8222">
                  <a:extLst>
                    <a:ext uri="{FF2B5EF4-FFF2-40B4-BE49-F238E27FC236}">
                      <a16:creationId xmlns:a16="http://schemas.microsoft.com/office/drawing/2014/main" id="{F464CD76-07B6-477D-B3BE-EA7FC8C25FCA}"/>
                    </a:ext>
                  </a:extLst>
                </p14:cNvPr>
                <p14:cNvContentPartPr/>
                <p14:nvPr/>
              </p14:nvContentPartPr>
              <p14:xfrm>
                <a:off x="6604341" y="3374038"/>
                <a:ext cx="105840" cy="204120"/>
              </p14:xfrm>
            </p:contentPart>
          </mc:Choice>
          <mc:Fallback>
            <p:pic>
              <p:nvPicPr>
                <p:cNvPr id="8223" name="잉크 8222">
                  <a:extLst>
                    <a:ext uri="{FF2B5EF4-FFF2-40B4-BE49-F238E27FC236}">
                      <a16:creationId xmlns:a16="http://schemas.microsoft.com/office/drawing/2014/main" id="{F464CD76-07B6-477D-B3BE-EA7FC8C25FCA}"/>
                    </a:ext>
                  </a:extLst>
                </p:cNvPr>
                <p:cNvPicPr/>
                <p:nvPr/>
              </p:nvPicPr>
              <p:blipFill>
                <a:blip r:embed="rId82"/>
                <a:stretch>
                  <a:fillRect/>
                </a:stretch>
              </p:blipFill>
              <p:spPr>
                <a:xfrm>
                  <a:off x="6586341" y="3356038"/>
                  <a:ext cx="141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224" name="잉크 8223">
                  <a:extLst>
                    <a:ext uri="{FF2B5EF4-FFF2-40B4-BE49-F238E27FC236}">
                      <a16:creationId xmlns:a16="http://schemas.microsoft.com/office/drawing/2014/main" id="{8D04D8A9-EE48-49E6-9FC6-211F0D5A2737}"/>
                    </a:ext>
                  </a:extLst>
                </p14:cNvPr>
                <p14:cNvContentPartPr/>
                <p14:nvPr/>
              </p14:nvContentPartPr>
              <p14:xfrm>
                <a:off x="7029501" y="3170998"/>
                <a:ext cx="30240" cy="95400"/>
              </p14:xfrm>
            </p:contentPart>
          </mc:Choice>
          <mc:Fallback>
            <p:pic>
              <p:nvPicPr>
                <p:cNvPr id="8224" name="잉크 8223">
                  <a:extLst>
                    <a:ext uri="{FF2B5EF4-FFF2-40B4-BE49-F238E27FC236}">
                      <a16:creationId xmlns:a16="http://schemas.microsoft.com/office/drawing/2014/main" id="{8D04D8A9-EE48-49E6-9FC6-211F0D5A2737}"/>
                    </a:ext>
                  </a:extLst>
                </p:cNvPr>
                <p:cNvPicPr/>
                <p:nvPr/>
              </p:nvPicPr>
              <p:blipFill>
                <a:blip r:embed="rId84"/>
                <a:stretch>
                  <a:fillRect/>
                </a:stretch>
              </p:blipFill>
              <p:spPr>
                <a:xfrm>
                  <a:off x="7011861" y="3153358"/>
                  <a:ext cx="65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225" name="잉크 8224">
                  <a:extLst>
                    <a:ext uri="{FF2B5EF4-FFF2-40B4-BE49-F238E27FC236}">
                      <a16:creationId xmlns:a16="http://schemas.microsoft.com/office/drawing/2014/main" id="{DEC67150-95C8-443D-BD39-2BEC55F9F90E}"/>
                    </a:ext>
                  </a:extLst>
                </p14:cNvPr>
                <p14:cNvContentPartPr/>
                <p14:nvPr/>
              </p14:nvContentPartPr>
              <p14:xfrm>
                <a:off x="6954621" y="3161278"/>
                <a:ext cx="348840" cy="415800"/>
              </p14:xfrm>
            </p:contentPart>
          </mc:Choice>
          <mc:Fallback>
            <p:pic>
              <p:nvPicPr>
                <p:cNvPr id="8225" name="잉크 8224">
                  <a:extLst>
                    <a:ext uri="{FF2B5EF4-FFF2-40B4-BE49-F238E27FC236}">
                      <a16:creationId xmlns:a16="http://schemas.microsoft.com/office/drawing/2014/main" id="{DEC67150-95C8-443D-BD39-2BEC55F9F90E}"/>
                    </a:ext>
                  </a:extLst>
                </p:cNvPr>
                <p:cNvPicPr/>
                <p:nvPr/>
              </p:nvPicPr>
              <p:blipFill>
                <a:blip r:embed="rId86"/>
                <a:stretch>
                  <a:fillRect/>
                </a:stretch>
              </p:blipFill>
              <p:spPr>
                <a:xfrm>
                  <a:off x="6936621" y="3143278"/>
                  <a:ext cx="38448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226" name="잉크 8225">
                  <a:extLst>
                    <a:ext uri="{FF2B5EF4-FFF2-40B4-BE49-F238E27FC236}">
                      <a16:creationId xmlns:a16="http://schemas.microsoft.com/office/drawing/2014/main" id="{AFBD7C23-EA4C-4BF9-AC19-3B23737E3531}"/>
                    </a:ext>
                  </a:extLst>
                </p14:cNvPr>
                <p14:cNvContentPartPr/>
                <p14:nvPr/>
              </p14:nvContentPartPr>
              <p14:xfrm>
                <a:off x="7178901" y="3081358"/>
                <a:ext cx="372960" cy="442440"/>
              </p14:xfrm>
            </p:contentPart>
          </mc:Choice>
          <mc:Fallback>
            <p:pic>
              <p:nvPicPr>
                <p:cNvPr id="8226" name="잉크 8225">
                  <a:extLst>
                    <a:ext uri="{FF2B5EF4-FFF2-40B4-BE49-F238E27FC236}">
                      <a16:creationId xmlns:a16="http://schemas.microsoft.com/office/drawing/2014/main" id="{AFBD7C23-EA4C-4BF9-AC19-3B23737E3531}"/>
                    </a:ext>
                  </a:extLst>
                </p:cNvPr>
                <p:cNvPicPr/>
                <p:nvPr/>
              </p:nvPicPr>
              <p:blipFill>
                <a:blip r:embed="rId88"/>
                <a:stretch>
                  <a:fillRect/>
                </a:stretch>
              </p:blipFill>
              <p:spPr>
                <a:xfrm>
                  <a:off x="7160901" y="3063718"/>
                  <a:ext cx="40860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27" name="잉크 8226">
                  <a:extLst>
                    <a:ext uri="{FF2B5EF4-FFF2-40B4-BE49-F238E27FC236}">
                      <a16:creationId xmlns:a16="http://schemas.microsoft.com/office/drawing/2014/main" id="{E692FC55-182E-406A-A009-5566C7D2C88E}"/>
                    </a:ext>
                  </a:extLst>
                </p14:cNvPr>
                <p14:cNvContentPartPr/>
                <p14:nvPr/>
              </p14:nvContentPartPr>
              <p14:xfrm>
                <a:off x="6739341" y="2818918"/>
                <a:ext cx="952560" cy="906840"/>
              </p14:xfrm>
            </p:contentPart>
          </mc:Choice>
          <mc:Fallback>
            <p:pic>
              <p:nvPicPr>
                <p:cNvPr id="8227" name="잉크 8226">
                  <a:extLst>
                    <a:ext uri="{FF2B5EF4-FFF2-40B4-BE49-F238E27FC236}">
                      <a16:creationId xmlns:a16="http://schemas.microsoft.com/office/drawing/2014/main" id="{E692FC55-182E-406A-A009-5566C7D2C88E}"/>
                    </a:ext>
                  </a:extLst>
                </p:cNvPr>
                <p:cNvPicPr/>
                <p:nvPr/>
              </p:nvPicPr>
              <p:blipFill>
                <a:blip r:embed="rId90"/>
                <a:stretch>
                  <a:fillRect/>
                </a:stretch>
              </p:blipFill>
              <p:spPr>
                <a:xfrm>
                  <a:off x="6721341" y="2801278"/>
                  <a:ext cx="98820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29" name="잉크 8228">
                  <a:extLst>
                    <a:ext uri="{FF2B5EF4-FFF2-40B4-BE49-F238E27FC236}">
                      <a16:creationId xmlns:a16="http://schemas.microsoft.com/office/drawing/2014/main" id="{6ADAF10D-F257-45C4-9153-55143BCC4994}"/>
                    </a:ext>
                  </a:extLst>
                </p14:cNvPr>
                <p14:cNvContentPartPr/>
                <p14:nvPr/>
              </p14:nvContentPartPr>
              <p14:xfrm>
                <a:off x="7928421" y="2633878"/>
                <a:ext cx="305640" cy="441000"/>
              </p14:xfrm>
            </p:contentPart>
          </mc:Choice>
          <mc:Fallback>
            <p:pic>
              <p:nvPicPr>
                <p:cNvPr id="8229" name="잉크 8228">
                  <a:extLst>
                    <a:ext uri="{FF2B5EF4-FFF2-40B4-BE49-F238E27FC236}">
                      <a16:creationId xmlns:a16="http://schemas.microsoft.com/office/drawing/2014/main" id="{6ADAF10D-F257-45C4-9153-55143BCC4994}"/>
                    </a:ext>
                  </a:extLst>
                </p:cNvPr>
                <p:cNvPicPr/>
                <p:nvPr/>
              </p:nvPicPr>
              <p:blipFill>
                <a:blip r:embed="rId92"/>
                <a:stretch>
                  <a:fillRect/>
                </a:stretch>
              </p:blipFill>
              <p:spPr>
                <a:xfrm>
                  <a:off x="7910421" y="2615878"/>
                  <a:ext cx="34128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31" name="잉크 8230">
                  <a:extLst>
                    <a:ext uri="{FF2B5EF4-FFF2-40B4-BE49-F238E27FC236}">
                      <a16:creationId xmlns:a16="http://schemas.microsoft.com/office/drawing/2014/main" id="{A30ECA81-C75E-4DE0-8EEE-19740E183554}"/>
                    </a:ext>
                  </a:extLst>
                </p14:cNvPr>
                <p14:cNvContentPartPr/>
                <p14:nvPr/>
              </p14:nvContentPartPr>
              <p14:xfrm>
                <a:off x="6298341" y="3725758"/>
                <a:ext cx="1424520" cy="2399040"/>
              </p14:xfrm>
            </p:contentPart>
          </mc:Choice>
          <mc:Fallback>
            <p:pic>
              <p:nvPicPr>
                <p:cNvPr id="8231" name="잉크 8230">
                  <a:extLst>
                    <a:ext uri="{FF2B5EF4-FFF2-40B4-BE49-F238E27FC236}">
                      <a16:creationId xmlns:a16="http://schemas.microsoft.com/office/drawing/2014/main" id="{A30ECA81-C75E-4DE0-8EEE-19740E183554}"/>
                    </a:ext>
                  </a:extLst>
                </p:cNvPr>
                <p:cNvPicPr/>
                <p:nvPr/>
              </p:nvPicPr>
              <p:blipFill>
                <a:blip r:embed="rId94"/>
                <a:stretch>
                  <a:fillRect/>
                </a:stretch>
              </p:blipFill>
              <p:spPr>
                <a:xfrm>
                  <a:off x="6280701" y="3707758"/>
                  <a:ext cx="1460160" cy="2434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32" name="잉크 8231">
                  <a:extLst>
                    <a:ext uri="{FF2B5EF4-FFF2-40B4-BE49-F238E27FC236}">
                      <a16:creationId xmlns:a16="http://schemas.microsoft.com/office/drawing/2014/main" id="{46E71922-E8E7-44B0-B7D8-F112F5146114}"/>
                    </a:ext>
                  </a:extLst>
                </p14:cNvPr>
                <p14:cNvContentPartPr/>
                <p14:nvPr/>
              </p14:nvContentPartPr>
              <p14:xfrm>
                <a:off x="7202661" y="5634118"/>
                <a:ext cx="534600" cy="361800"/>
              </p14:xfrm>
            </p:contentPart>
          </mc:Choice>
          <mc:Fallback>
            <p:pic>
              <p:nvPicPr>
                <p:cNvPr id="8232" name="잉크 8231">
                  <a:extLst>
                    <a:ext uri="{FF2B5EF4-FFF2-40B4-BE49-F238E27FC236}">
                      <a16:creationId xmlns:a16="http://schemas.microsoft.com/office/drawing/2014/main" id="{46E71922-E8E7-44B0-B7D8-F112F5146114}"/>
                    </a:ext>
                  </a:extLst>
                </p:cNvPr>
                <p:cNvPicPr/>
                <p:nvPr/>
              </p:nvPicPr>
              <p:blipFill>
                <a:blip r:embed="rId96"/>
                <a:stretch>
                  <a:fillRect/>
                </a:stretch>
              </p:blipFill>
              <p:spPr>
                <a:xfrm>
                  <a:off x="7184661" y="5616478"/>
                  <a:ext cx="5702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34" name="잉크 8233">
                  <a:extLst>
                    <a:ext uri="{FF2B5EF4-FFF2-40B4-BE49-F238E27FC236}">
                      <a16:creationId xmlns:a16="http://schemas.microsoft.com/office/drawing/2014/main" id="{FB3B52E7-23E3-4BF5-860E-A1C95BEF78DA}"/>
                    </a:ext>
                  </a:extLst>
                </p14:cNvPr>
                <p14:cNvContentPartPr/>
                <p14:nvPr/>
              </p14:nvContentPartPr>
              <p14:xfrm>
                <a:off x="3408981" y="3079918"/>
                <a:ext cx="29880" cy="180360"/>
              </p14:xfrm>
            </p:contentPart>
          </mc:Choice>
          <mc:Fallback>
            <p:pic>
              <p:nvPicPr>
                <p:cNvPr id="8234" name="잉크 8233">
                  <a:extLst>
                    <a:ext uri="{FF2B5EF4-FFF2-40B4-BE49-F238E27FC236}">
                      <a16:creationId xmlns:a16="http://schemas.microsoft.com/office/drawing/2014/main" id="{FB3B52E7-23E3-4BF5-860E-A1C95BEF78DA}"/>
                    </a:ext>
                  </a:extLst>
                </p:cNvPr>
                <p:cNvPicPr/>
                <p:nvPr/>
              </p:nvPicPr>
              <p:blipFill>
                <a:blip r:embed="rId98"/>
                <a:stretch>
                  <a:fillRect/>
                </a:stretch>
              </p:blipFill>
              <p:spPr>
                <a:xfrm>
                  <a:off x="3391341" y="3062278"/>
                  <a:ext cx="65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235" name="잉크 8234">
                  <a:extLst>
                    <a:ext uri="{FF2B5EF4-FFF2-40B4-BE49-F238E27FC236}">
                      <a16:creationId xmlns:a16="http://schemas.microsoft.com/office/drawing/2014/main" id="{0647CAC6-011C-4FDD-B846-A455FC8CBC75}"/>
                    </a:ext>
                  </a:extLst>
                </p14:cNvPr>
                <p14:cNvContentPartPr/>
                <p14:nvPr/>
              </p14:nvContentPartPr>
              <p14:xfrm>
                <a:off x="3404661" y="3291238"/>
                <a:ext cx="103680" cy="207000"/>
              </p14:xfrm>
            </p:contentPart>
          </mc:Choice>
          <mc:Fallback>
            <p:pic>
              <p:nvPicPr>
                <p:cNvPr id="8235" name="잉크 8234">
                  <a:extLst>
                    <a:ext uri="{FF2B5EF4-FFF2-40B4-BE49-F238E27FC236}">
                      <a16:creationId xmlns:a16="http://schemas.microsoft.com/office/drawing/2014/main" id="{0647CAC6-011C-4FDD-B846-A455FC8CBC75}"/>
                    </a:ext>
                  </a:extLst>
                </p:cNvPr>
                <p:cNvPicPr/>
                <p:nvPr/>
              </p:nvPicPr>
              <p:blipFill>
                <a:blip r:embed="rId100"/>
                <a:stretch>
                  <a:fillRect/>
                </a:stretch>
              </p:blipFill>
              <p:spPr>
                <a:xfrm>
                  <a:off x="3387021" y="3273598"/>
                  <a:ext cx="1393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236" name="잉크 8235">
                  <a:extLst>
                    <a:ext uri="{FF2B5EF4-FFF2-40B4-BE49-F238E27FC236}">
                      <a16:creationId xmlns:a16="http://schemas.microsoft.com/office/drawing/2014/main" id="{350A86C5-F132-40C7-88BC-86927C845E1E}"/>
                    </a:ext>
                  </a:extLst>
                </p14:cNvPr>
                <p14:cNvContentPartPr/>
                <p14:nvPr/>
              </p14:nvContentPartPr>
              <p14:xfrm>
                <a:off x="3501141" y="3388438"/>
                <a:ext cx="163440" cy="186120"/>
              </p14:xfrm>
            </p:contentPart>
          </mc:Choice>
          <mc:Fallback>
            <p:pic>
              <p:nvPicPr>
                <p:cNvPr id="8236" name="잉크 8235">
                  <a:extLst>
                    <a:ext uri="{FF2B5EF4-FFF2-40B4-BE49-F238E27FC236}">
                      <a16:creationId xmlns:a16="http://schemas.microsoft.com/office/drawing/2014/main" id="{350A86C5-F132-40C7-88BC-86927C845E1E}"/>
                    </a:ext>
                  </a:extLst>
                </p:cNvPr>
                <p:cNvPicPr/>
                <p:nvPr/>
              </p:nvPicPr>
              <p:blipFill>
                <a:blip r:embed="rId102"/>
                <a:stretch>
                  <a:fillRect/>
                </a:stretch>
              </p:blipFill>
              <p:spPr>
                <a:xfrm>
                  <a:off x="3483501" y="3370798"/>
                  <a:ext cx="199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38" name="잉크 8237">
                  <a:extLst>
                    <a:ext uri="{FF2B5EF4-FFF2-40B4-BE49-F238E27FC236}">
                      <a16:creationId xmlns:a16="http://schemas.microsoft.com/office/drawing/2014/main" id="{ACBB2379-4200-40D6-B8A6-0C798F911CDC}"/>
                    </a:ext>
                  </a:extLst>
                </p14:cNvPr>
                <p14:cNvContentPartPr/>
                <p14:nvPr/>
              </p14:nvContentPartPr>
              <p14:xfrm>
                <a:off x="3762501" y="3750238"/>
                <a:ext cx="110160" cy="182160"/>
              </p14:xfrm>
            </p:contentPart>
          </mc:Choice>
          <mc:Fallback>
            <p:pic>
              <p:nvPicPr>
                <p:cNvPr id="8238" name="잉크 8237">
                  <a:extLst>
                    <a:ext uri="{FF2B5EF4-FFF2-40B4-BE49-F238E27FC236}">
                      <a16:creationId xmlns:a16="http://schemas.microsoft.com/office/drawing/2014/main" id="{ACBB2379-4200-40D6-B8A6-0C798F911CDC}"/>
                    </a:ext>
                  </a:extLst>
                </p:cNvPr>
                <p:cNvPicPr/>
                <p:nvPr/>
              </p:nvPicPr>
              <p:blipFill>
                <a:blip r:embed="rId104"/>
                <a:stretch>
                  <a:fillRect/>
                </a:stretch>
              </p:blipFill>
              <p:spPr>
                <a:xfrm>
                  <a:off x="3744861" y="3732598"/>
                  <a:ext cx="145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39" name="잉크 8238">
                  <a:extLst>
                    <a:ext uri="{FF2B5EF4-FFF2-40B4-BE49-F238E27FC236}">
                      <a16:creationId xmlns:a16="http://schemas.microsoft.com/office/drawing/2014/main" id="{F2CDBEC9-368C-4E5E-AAF5-988AF6B662F8}"/>
                    </a:ext>
                  </a:extLst>
                </p14:cNvPr>
                <p14:cNvContentPartPr/>
                <p14:nvPr/>
              </p14:nvContentPartPr>
              <p14:xfrm>
                <a:off x="3939621" y="3646558"/>
                <a:ext cx="195480" cy="466200"/>
              </p14:xfrm>
            </p:contentPart>
          </mc:Choice>
          <mc:Fallback>
            <p:pic>
              <p:nvPicPr>
                <p:cNvPr id="8239" name="잉크 8238">
                  <a:extLst>
                    <a:ext uri="{FF2B5EF4-FFF2-40B4-BE49-F238E27FC236}">
                      <a16:creationId xmlns:a16="http://schemas.microsoft.com/office/drawing/2014/main" id="{F2CDBEC9-368C-4E5E-AAF5-988AF6B662F8}"/>
                    </a:ext>
                  </a:extLst>
                </p:cNvPr>
                <p:cNvPicPr/>
                <p:nvPr/>
              </p:nvPicPr>
              <p:blipFill>
                <a:blip r:embed="rId106"/>
                <a:stretch>
                  <a:fillRect/>
                </a:stretch>
              </p:blipFill>
              <p:spPr>
                <a:xfrm>
                  <a:off x="3921981" y="3628918"/>
                  <a:ext cx="23112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40" name="잉크 8239">
                  <a:extLst>
                    <a:ext uri="{FF2B5EF4-FFF2-40B4-BE49-F238E27FC236}">
                      <a16:creationId xmlns:a16="http://schemas.microsoft.com/office/drawing/2014/main" id="{AAFD2514-24C6-492B-B6EC-6DE03375957A}"/>
                    </a:ext>
                  </a:extLst>
                </p14:cNvPr>
                <p14:cNvContentPartPr/>
                <p14:nvPr/>
              </p14:nvContentPartPr>
              <p14:xfrm>
                <a:off x="4108821" y="3627478"/>
                <a:ext cx="263880" cy="253800"/>
              </p14:xfrm>
            </p:contentPart>
          </mc:Choice>
          <mc:Fallback>
            <p:pic>
              <p:nvPicPr>
                <p:cNvPr id="8240" name="잉크 8239">
                  <a:extLst>
                    <a:ext uri="{FF2B5EF4-FFF2-40B4-BE49-F238E27FC236}">
                      <a16:creationId xmlns:a16="http://schemas.microsoft.com/office/drawing/2014/main" id="{AAFD2514-24C6-492B-B6EC-6DE03375957A}"/>
                    </a:ext>
                  </a:extLst>
                </p:cNvPr>
                <p:cNvPicPr/>
                <p:nvPr/>
              </p:nvPicPr>
              <p:blipFill>
                <a:blip r:embed="rId108"/>
                <a:stretch>
                  <a:fillRect/>
                </a:stretch>
              </p:blipFill>
              <p:spPr>
                <a:xfrm>
                  <a:off x="4090821" y="3609478"/>
                  <a:ext cx="299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41" name="잉크 8240">
                  <a:extLst>
                    <a:ext uri="{FF2B5EF4-FFF2-40B4-BE49-F238E27FC236}">
                      <a16:creationId xmlns:a16="http://schemas.microsoft.com/office/drawing/2014/main" id="{B4CDB2B1-30DF-4590-8E5A-9FD1E258CEAE}"/>
                    </a:ext>
                  </a:extLst>
                </p14:cNvPr>
                <p14:cNvContentPartPr/>
                <p14:nvPr/>
              </p14:nvContentPartPr>
              <p14:xfrm>
                <a:off x="4317261" y="3914758"/>
                <a:ext cx="128160" cy="156240"/>
              </p14:xfrm>
            </p:contentPart>
          </mc:Choice>
          <mc:Fallback>
            <p:pic>
              <p:nvPicPr>
                <p:cNvPr id="8241" name="잉크 8240">
                  <a:extLst>
                    <a:ext uri="{FF2B5EF4-FFF2-40B4-BE49-F238E27FC236}">
                      <a16:creationId xmlns:a16="http://schemas.microsoft.com/office/drawing/2014/main" id="{B4CDB2B1-30DF-4590-8E5A-9FD1E258CEAE}"/>
                    </a:ext>
                  </a:extLst>
                </p:cNvPr>
                <p:cNvPicPr/>
                <p:nvPr/>
              </p:nvPicPr>
              <p:blipFill>
                <a:blip r:embed="rId110"/>
                <a:stretch>
                  <a:fillRect/>
                </a:stretch>
              </p:blipFill>
              <p:spPr>
                <a:xfrm>
                  <a:off x="4299261" y="3896758"/>
                  <a:ext cx="163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42" name="잉크 8241">
                  <a:extLst>
                    <a:ext uri="{FF2B5EF4-FFF2-40B4-BE49-F238E27FC236}">
                      <a16:creationId xmlns:a16="http://schemas.microsoft.com/office/drawing/2014/main" id="{38DAB03A-DB38-41FA-A9CC-E689527831A0}"/>
                    </a:ext>
                  </a:extLst>
                </p14:cNvPr>
                <p14:cNvContentPartPr/>
                <p14:nvPr/>
              </p14:nvContentPartPr>
              <p14:xfrm>
                <a:off x="4467741" y="3628558"/>
                <a:ext cx="129600" cy="180000"/>
              </p14:xfrm>
            </p:contentPart>
          </mc:Choice>
          <mc:Fallback>
            <p:pic>
              <p:nvPicPr>
                <p:cNvPr id="8242" name="잉크 8241">
                  <a:extLst>
                    <a:ext uri="{FF2B5EF4-FFF2-40B4-BE49-F238E27FC236}">
                      <a16:creationId xmlns:a16="http://schemas.microsoft.com/office/drawing/2014/main" id="{38DAB03A-DB38-41FA-A9CC-E689527831A0}"/>
                    </a:ext>
                  </a:extLst>
                </p:cNvPr>
                <p:cNvPicPr/>
                <p:nvPr/>
              </p:nvPicPr>
              <p:blipFill>
                <a:blip r:embed="rId112"/>
                <a:stretch>
                  <a:fillRect/>
                </a:stretch>
              </p:blipFill>
              <p:spPr>
                <a:xfrm>
                  <a:off x="4449741" y="3610918"/>
                  <a:ext cx="165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43" name="잉크 8242">
                  <a:extLst>
                    <a:ext uri="{FF2B5EF4-FFF2-40B4-BE49-F238E27FC236}">
                      <a16:creationId xmlns:a16="http://schemas.microsoft.com/office/drawing/2014/main" id="{819D08AD-A881-4EA7-B854-819AB182A0F9}"/>
                    </a:ext>
                  </a:extLst>
                </p14:cNvPr>
                <p14:cNvContentPartPr/>
                <p14:nvPr/>
              </p14:nvContentPartPr>
              <p14:xfrm>
                <a:off x="4635501" y="3579958"/>
                <a:ext cx="55440" cy="235800"/>
              </p14:xfrm>
            </p:contentPart>
          </mc:Choice>
          <mc:Fallback>
            <p:pic>
              <p:nvPicPr>
                <p:cNvPr id="8243" name="잉크 8242">
                  <a:extLst>
                    <a:ext uri="{FF2B5EF4-FFF2-40B4-BE49-F238E27FC236}">
                      <a16:creationId xmlns:a16="http://schemas.microsoft.com/office/drawing/2014/main" id="{819D08AD-A881-4EA7-B854-819AB182A0F9}"/>
                    </a:ext>
                  </a:extLst>
                </p:cNvPr>
                <p:cNvPicPr/>
                <p:nvPr/>
              </p:nvPicPr>
              <p:blipFill>
                <a:blip r:embed="rId114"/>
                <a:stretch>
                  <a:fillRect/>
                </a:stretch>
              </p:blipFill>
              <p:spPr>
                <a:xfrm>
                  <a:off x="4617501" y="3561958"/>
                  <a:ext cx="910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244" name="잉크 8243">
                  <a:extLst>
                    <a:ext uri="{FF2B5EF4-FFF2-40B4-BE49-F238E27FC236}">
                      <a16:creationId xmlns:a16="http://schemas.microsoft.com/office/drawing/2014/main" id="{E2C3FB91-6718-486F-B59E-AC0718640E37}"/>
                    </a:ext>
                  </a:extLst>
                </p14:cNvPr>
                <p14:cNvContentPartPr/>
                <p14:nvPr/>
              </p14:nvContentPartPr>
              <p14:xfrm>
                <a:off x="4328421" y="3780118"/>
                <a:ext cx="362160" cy="149400"/>
              </p14:xfrm>
            </p:contentPart>
          </mc:Choice>
          <mc:Fallback>
            <p:pic>
              <p:nvPicPr>
                <p:cNvPr id="8244" name="잉크 8243">
                  <a:extLst>
                    <a:ext uri="{FF2B5EF4-FFF2-40B4-BE49-F238E27FC236}">
                      <a16:creationId xmlns:a16="http://schemas.microsoft.com/office/drawing/2014/main" id="{E2C3FB91-6718-486F-B59E-AC0718640E37}"/>
                    </a:ext>
                  </a:extLst>
                </p:cNvPr>
                <p:cNvPicPr/>
                <p:nvPr/>
              </p:nvPicPr>
              <p:blipFill>
                <a:blip r:embed="rId116"/>
                <a:stretch>
                  <a:fillRect/>
                </a:stretch>
              </p:blipFill>
              <p:spPr>
                <a:xfrm>
                  <a:off x="4310781" y="3762478"/>
                  <a:ext cx="397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45" name="잉크 8244">
                  <a:extLst>
                    <a:ext uri="{FF2B5EF4-FFF2-40B4-BE49-F238E27FC236}">
                      <a16:creationId xmlns:a16="http://schemas.microsoft.com/office/drawing/2014/main" id="{45F5696A-8411-4A85-AFAD-6C63390CFE71}"/>
                    </a:ext>
                  </a:extLst>
                </p14:cNvPr>
                <p14:cNvContentPartPr/>
                <p14:nvPr/>
              </p14:nvContentPartPr>
              <p14:xfrm>
                <a:off x="3438501" y="3714238"/>
                <a:ext cx="140400" cy="96480"/>
              </p14:xfrm>
            </p:contentPart>
          </mc:Choice>
          <mc:Fallback>
            <p:pic>
              <p:nvPicPr>
                <p:cNvPr id="8245" name="잉크 8244">
                  <a:extLst>
                    <a:ext uri="{FF2B5EF4-FFF2-40B4-BE49-F238E27FC236}">
                      <a16:creationId xmlns:a16="http://schemas.microsoft.com/office/drawing/2014/main" id="{45F5696A-8411-4A85-AFAD-6C63390CFE71}"/>
                    </a:ext>
                  </a:extLst>
                </p:cNvPr>
                <p:cNvPicPr/>
                <p:nvPr/>
              </p:nvPicPr>
              <p:blipFill>
                <a:blip r:embed="rId118"/>
                <a:stretch>
                  <a:fillRect/>
                </a:stretch>
              </p:blipFill>
              <p:spPr>
                <a:xfrm>
                  <a:off x="3420501" y="3696598"/>
                  <a:ext cx="176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46" name="잉크 8245">
                  <a:extLst>
                    <a:ext uri="{FF2B5EF4-FFF2-40B4-BE49-F238E27FC236}">
                      <a16:creationId xmlns:a16="http://schemas.microsoft.com/office/drawing/2014/main" id="{45759EA7-06A2-4ED2-8058-A552D6777CAE}"/>
                    </a:ext>
                  </a:extLst>
                </p14:cNvPr>
                <p14:cNvContentPartPr/>
                <p14:nvPr/>
              </p14:nvContentPartPr>
              <p14:xfrm>
                <a:off x="4744221" y="3419398"/>
                <a:ext cx="21600" cy="86760"/>
              </p14:xfrm>
            </p:contentPart>
          </mc:Choice>
          <mc:Fallback>
            <p:pic>
              <p:nvPicPr>
                <p:cNvPr id="8246" name="잉크 8245">
                  <a:extLst>
                    <a:ext uri="{FF2B5EF4-FFF2-40B4-BE49-F238E27FC236}">
                      <a16:creationId xmlns:a16="http://schemas.microsoft.com/office/drawing/2014/main" id="{45759EA7-06A2-4ED2-8058-A552D6777CAE}"/>
                    </a:ext>
                  </a:extLst>
                </p:cNvPr>
                <p:cNvPicPr/>
                <p:nvPr/>
              </p:nvPicPr>
              <p:blipFill>
                <a:blip r:embed="rId120"/>
                <a:stretch>
                  <a:fillRect/>
                </a:stretch>
              </p:blipFill>
              <p:spPr>
                <a:xfrm>
                  <a:off x="4726221" y="3401758"/>
                  <a:ext cx="57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47" name="잉크 8246">
                  <a:extLst>
                    <a:ext uri="{FF2B5EF4-FFF2-40B4-BE49-F238E27FC236}">
                      <a16:creationId xmlns:a16="http://schemas.microsoft.com/office/drawing/2014/main" id="{EDBFE1D5-9287-4538-A248-63EE85452FAC}"/>
                    </a:ext>
                  </a:extLst>
                </p14:cNvPr>
                <p14:cNvContentPartPr/>
                <p14:nvPr/>
              </p14:nvContentPartPr>
              <p14:xfrm>
                <a:off x="4814781" y="3425158"/>
                <a:ext cx="15840" cy="97200"/>
              </p14:xfrm>
            </p:contentPart>
          </mc:Choice>
          <mc:Fallback>
            <p:pic>
              <p:nvPicPr>
                <p:cNvPr id="8247" name="잉크 8246">
                  <a:extLst>
                    <a:ext uri="{FF2B5EF4-FFF2-40B4-BE49-F238E27FC236}">
                      <a16:creationId xmlns:a16="http://schemas.microsoft.com/office/drawing/2014/main" id="{EDBFE1D5-9287-4538-A248-63EE85452FAC}"/>
                    </a:ext>
                  </a:extLst>
                </p:cNvPr>
                <p:cNvPicPr/>
                <p:nvPr/>
              </p:nvPicPr>
              <p:blipFill>
                <a:blip r:embed="rId122"/>
                <a:stretch>
                  <a:fillRect/>
                </a:stretch>
              </p:blipFill>
              <p:spPr>
                <a:xfrm>
                  <a:off x="4796781" y="3407518"/>
                  <a:ext cx="51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48" name="잉크 8247">
                  <a:extLst>
                    <a:ext uri="{FF2B5EF4-FFF2-40B4-BE49-F238E27FC236}">
                      <a16:creationId xmlns:a16="http://schemas.microsoft.com/office/drawing/2014/main" id="{2932D34F-BBC4-40D1-A436-9089EF639558}"/>
                    </a:ext>
                  </a:extLst>
                </p14:cNvPr>
                <p14:cNvContentPartPr/>
                <p14:nvPr/>
              </p14:nvContentPartPr>
              <p14:xfrm>
                <a:off x="3454701" y="3205558"/>
                <a:ext cx="1639440" cy="1092960"/>
              </p14:xfrm>
            </p:contentPart>
          </mc:Choice>
          <mc:Fallback>
            <p:pic>
              <p:nvPicPr>
                <p:cNvPr id="8248" name="잉크 8247">
                  <a:extLst>
                    <a:ext uri="{FF2B5EF4-FFF2-40B4-BE49-F238E27FC236}">
                      <a16:creationId xmlns:a16="http://schemas.microsoft.com/office/drawing/2014/main" id="{2932D34F-BBC4-40D1-A436-9089EF639558}"/>
                    </a:ext>
                  </a:extLst>
                </p:cNvPr>
                <p:cNvPicPr/>
                <p:nvPr/>
              </p:nvPicPr>
              <p:blipFill>
                <a:blip r:embed="rId124"/>
                <a:stretch>
                  <a:fillRect/>
                </a:stretch>
              </p:blipFill>
              <p:spPr>
                <a:xfrm>
                  <a:off x="3437061" y="3187558"/>
                  <a:ext cx="1675080" cy="1128600"/>
                </a:xfrm>
                <a:prstGeom prst="rect">
                  <a:avLst/>
                </a:prstGeom>
              </p:spPr>
            </p:pic>
          </mc:Fallback>
        </mc:AlternateContent>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954107"/>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그 때에 어떤 </a:t>
            </a:r>
            <a:r>
              <a:rPr lang="ko-KR" altLang="en-US" sz="2800" dirty="0" err="1">
                <a:latin typeface="휴먼옛체" pitchFamily="18" charset="-127"/>
                <a:ea typeface="휴먼옛체" pitchFamily="18" charset="-127"/>
              </a:rPr>
              <a:t>갈대아</a:t>
            </a:r>
            <a:r>
              <a:rPr lang="ko-KR" altLang="en-US" sz="2800" dirty="0">
                <a:latin typeface="휴먼옛체" pitchFamily="18" charset="-127"/>
                <a:ea typeface="휴먼옛체" pitchFamily="18" charset="-127"/>
              </a:rPr>
              <a:t> 사람들이 나아와 유</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다 사람들을 </a:t>
            </a:r>
            <a:r>
              <a:rPr lang="ko-KR" altLang="en-US" sz="2800" dirty="0" err="1">
                <a:latin typeface="휴먼옛체" pitchFamily="18" charset="-127"/>
                <a:ea typeface="휴먼옛체" pitchFamily="18" charset="-127"/>
              </a:rPr>
              <a:t>참소하니라</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8</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8</a:t>
            </a:fld>
            <a:endParaRPr lang="ko-KR" altLang="en-US" sz="1600" dirty="0"/>
          </a:p>
        </p:txBody>
      </p:sp>
      <p:sp>
        <p:nvSpPr>
          <p:cNvPr id="8199" name="Text Box 5"/>
          <p:cNvSpPr txBox="1">
            <a:spLocks noChangeArrowheads="1"/>
          </p:cNvSpPr>
          <p:nvPr/>
        </p:nvSpPr>
        <p:spPr bwMode="auto">
          <a:xfrm>
            <a:off x="1500188" y="4089400"/>
            <a:ext cx="6858000" cy="954107"/>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At this time some astrologers came </a:t>
            </a:r>
          </a:p>
          <a:p>
            <a:r>
              <a:rPr lang="en-US" altLang="ko-KR" sz="2800" dirty="0">
                <a:latin typeface="휴먼옛체" pitchFamily="18" charset="-127"/>
                <a:ea typeface="휴먼옛체" pitchFamily="18" charset="-127"/>
              </a:rPr>
              <a:t>forward and denounced the Jews.</a:t>
            </a:r>
          </a:p>
        </p:txBody>
      </p:sp>
      <p:pic>
        <p:nvPicPr>
          <p:cNvPr id="2" name="그림 1">
            <a:extLst>
              <a:ext uri="{FF2B5EF4-FFF2-40B4-BE49-F238E27FC236}">
                <a16:creationId xmlns:a16="http://schemas.microsoft.com/office/drawing/2014/main" id="{07ED5BA6-7884-4854-9299-0A7976902F63}"/>
              </a:ext>
            </a:extLst>
          </p:cNvPr>
          <p:cNvPicPr>
            <a:picLocks noChangeAspect="1"/>
          </p:cNvPicPr>
          <p:nvPr/>
        </p:nvPicPr>
        <p:blipFill>
          <a:blip r:embed="rId3"/>
          <a:stretch>
            <a:fillRect/>
          </a:stretch>
        </p:blipFill>
        <p:spPr>
          <a:xfrm>
            <a:off x="5076056" y="1781348"/>
            <a:ext cx="3672408" cy="2307272"/>
          </a:xfrm>
          <a:prstGeom prst="rect">
            <a:avLst/>
          </a:prstGeom>
        </p:spPr>
      </p:pic>
      <p:grpSp>
        <p:nvGrpSpPr>
          <p:cNvPr id="5" name="그룹 4">
            <a:extLst>
              <a:ext uri="{FF2B5EF4-FFF2-40B4-BE49-F238E27FC236}">
                <a16:creationId xmlns:a16="http://schemas.microsoft.com/office/drawing/2014/main" id="{7027DCB9-A805-4002-B42D-F48B8C5CBE83}"/>
              </a:ext>
            </a:extLst>
          </p:cNvPr>
          <p:cNvGrpSpPr/>
          <p:nvPr/>
        </p:nvGrpSpPr>
        <p:grpSpPr>
          <a:xfrm>
            <a:off x="3609501" y="794638"/>
            <a:ext cx="2661120" cy="1190160"/>
            <a:chOff x="3609501" y="794638"/>
            <a:chExt cx="2661120" cy="1190160"/>
          </a:xfrm>
        </p:grpSpPr>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526E39DD-29B4-45AC-9F33-34D89491BC4C}"/>
                    </a:ext>
                  </a:extLst>
                </p14:cNvPr>
                <p14:cNvContentPartPr/>
                <p14:nvPr/>
              </p14:nvContentPartPr>
              <p14:xfrm>
                <a:off x="3888861" y="794638"/>
                <a:ext cx="2381760" cy="623160"/>
              </p14:xfrm>
            </p:contentPart>
          </mc:Choice>
          <mc:Fallback>
            <p:pic>
              <p:nvPicPr>
                <p:cNvPr id="3" name="잉크 2">
                  <a:extLst>
                    <a:ext uri="{FF2B5EF4-FFF2-40B4-BE49-F238E27FC236}">
                      <a16:creationId xmlns:a16="http://schemas.microsoft.com/office/drawing/2014/main" id="{526E39DD-29B4-45AC-9F33-34D89491BC4C}"/>
                    </a:ext>
                  </a:extLst>
                </p:cNvPr>
                <p:cNvPicPr/>
                <p:nvPr/>
              </p:nvPicPr>
              <p:blipFill>
                <a:blip r:embed="rId5"/>
                <a:stretch>
                  <a:fillRect/>
                </a:stretch>
              </p:blipFill>
              <p:spPr>
                <a:xfrm>
                  <a:off x="3871221" y="776998"/>
                  <a:ext cx="241740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잉크 3">
                  <a:extLst>
                    <a:ext uri="{FF2B5EF4-FFF2-40B4-BE49-F238E27FC236}">
                      <a16:creationId xmlns:a16="http://schemas.microsoft.com/office/drawing/2014/main" id="{E42CC691-172E-4486-B731-AA9FE3D5F72A}"/>
                    </a:ext>
                  </a:extLst>
                </p14:cNvPr>
                <p14:cNvContentPartPr/>
                <p14:nvPr/>
              </p14:nvContentPartPr>
              <p14:xfrm>
                <a:off x="3609501" y="1279198"/>
                <a:ext cx="639000" cy="705600"/>
              </p14:xfrm>
            </p:contentPart>
          </mc:Choice>
          <mc:Fallback>
            <p:pic>
              <p:nvPicPr>
                <p:cNvPr id="4" name="잉크 3">
                  <a:extLst>
                    <a:ext uri="{FF2B5EF4-FFF2-40B4-BE49-F238E27FC236}">
                      <a16:creationId xmlns:a16="http://schemas.microsoft.com/office/drawing/2014/main" id="{E42CC691-172E-4486-B731-AA9FE3D5F72A}"/>
                    </a:ext>
                  </a:extLst>
                </p:cNvPr>
                <p:cNvPicPr/>
                <p:nvPr/>
              </p:nvPicPr>
              <p:blipFill>
                <a:blip r:embed="rId7"/>
                <a:stretch>
                  <a:fillRect/>
                </a:stretch>
              </p:blipFill>
              <p:spPr>
                <a:xfrm>
                  <a:off x="3591861" y="1261558"/>
                  <a:ext cx="674640" cy="741240"/>
                </a:xfrm>
                <a:prstGeom prst="rect">
                  <a:avLst/>
                </a:prstGeom>
              </p:spPr>
            </p:pic>
          </mc:Fallback>
        </mc:AlternateContent>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954107"/>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그들이 </a:t>
            </a:r>
            <a:r>
              <a:rPr lang="ko-KR" altLang="en-US" sz="2800" dirty="0" err="1">
                <a:latin typeface="휴먼옛체" pitchFamily="18" charset="-127"/>
                <a:ea typeface="휴먼옛체" pitchFamily="18" charset="-127"/>
              </a:rPr>
              <a:t>느부갓네살</a:t>
            </a:r>
            <a:r>
              <a:rPr lang="ko-KR" altLang="en-US" sz="2800" dirty="0">
                <a:latin typeface="휴먼옛체" pitchFamily="18" charset="-127"/>
                <a:ea typeface="휴먼옛체" pitchFamily="18" charset="-127"/>
              </a:rPr>
              <a:t> 왕에게 이르되 왕이여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만수무강 하옵소서</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3 : </a:t>
            </a:r>
            <a:fld id="{CCD306E9-4A1F-4327-A4C0-56B4CFBD5E53}" type="slidenum">
              <a:rPr lang="en-US" altLang="ko-KR" sz="1600" smtClean="0">
                <a:latin typeface="궁서" pitchFamily="18" charset="-127"/>
                <a:ea typeface="궁서" pitchFamily="18" charset="-127"/>
              </a:rPr>
              <a:pPr/>
              <a:t>9</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3 : </a:t>
            </a:r>
            <a:fld id="{890F2024-FC39-498E-827C-A83F8E81CADE}" type="slidenum">
              <a:rPr lang="en-US" altLang="ko-KR" sz="1600" smtClean="0">
                <a:latin typeface="궁서" pitchFamily="18" charset="-127"/>
                <a:ea typeface="궁서" pitchFamily="18" charset="-127"/>
              </a:rPr>
              <a:pPr/>
              <a:t>9</a:t>
            </a:fld>
            <a:endParaRPr lang="ko-KR" altLang="en-US" sz="1600" dirty="0"/>
          </a:p>
        </p:txBody>
      </p:sp>
      <p:sp>
        <p:nvSpPr>
          <p:cNvPr id="8199" name="Text Box 5"/>
          <p:cNvSpPr txBox="1">
            <a:spLocks noChangeArrowheads="1"/>
          </p:cNvSpPr>
          <p:nvPr/>
        </p:nvSpPr>
        <p:spPr bwMode="auto">
          <a:xfrm>
            <a:off x="1500188" y="4089400"/>
            <a:ext cx="6858000" cy="954107"/>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They said to King Nebuchadnezzar, "O </a:t>
            </a:r>
          </a:p>
          <a:p>
            <a:r>
              <a:rPr lang="en-US" altLang="ko-KR" sz="2800" dirty="0">
                <a:latin typeface="휴먼옛체" pitchFamily="18" charset="-127"/>
                <a:ea typeface="휴먼옛체" pitchFamily="18" charset="-127"/>
              </a:rPr>
              <a:t>king, live forever!</a:t>
            </a:r>
          </a:p>
        </p:txBody>
      </p:sp>
      <p:pic>
        <p:nvPicPr>
          <p:cNvPr id="8" name="그림 7">
            <a:extLst>
              <a:ext uri="{FF2B5EF4-FFF2-40B4-BE49-F238E27FC236}">
                <a16:creationId xmlns:a16="http://schemas.microsoft.com/office/drawing/2014/main" id="{4F5B78FF-320E-4427-B7DF-FBFA5FEDA570}"/>
              </a:ext>
            </a:extLst>
          </p:cNvPr>
          <p:cNvPicPr>
            <a:picLocks noChangeAspect="1"/>
          </p:cNvPicPr>
          <p:nvPr/>
        </p:nvPicPr>
        <p:blipFill>
          <a:blip r:embed="rId2"/>
          <a:stretch>
            <a:fillRect/>
          </a:stretch>
        </p:blipFill>
        <p:spPr>
          <a:xfrm>
            <a:off x="5076056" y="1781348"/>
            <a:ext cx="3672408" cy="2307272"/>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잉크 1">
                <a:extLst>
                  <a:ext uri="{FF2B5EF4-FFF2-40B4-BE49-F238E27FC236}">
                    <a16:creationId xmlns:a16="http://schemas.microsoft.com/office/drawing/2014/main" id="{22F1B541-1595-444F-BE85-C00786250C06}"/>
                  </a:ext>
                </a:extLst>
              </p14:cNvPr>
              <p14:cNvContentPartPr/>
              <p14:nvPr/>
            </p14:nvContentPartPr>
            <p14:xfrm>
              <a:off x="3808941" y="6260158"/>
              <a:ext cx="3642480" cy="165960"/>
            </p14:xfrm>
          </p:contentPart>
        </mc:Choice>
        <mc:Fallback>
          <p:pic>
            <p:nvPicPr>
              <p:cNvPr id="2" name="잉크 1">
                <a:extLst>
                  <a:ext uri="{FF2B5EF4-FFF2-40B4-BE49-F238E27FC236}">
                    <a16:creationId xmlns:a16="http://schemas.microsoft.com/office/drawing/2014/main" id="{22F1B541-1595-444F-BE85-C00786250C06}"/>
                  </a:ext>
                </a:extLst>
              </p:cNvPr>
              <p:cNvPicPr/>
              <p:nvPr/>
            </p:nvPicPr>
            <p:blipFill>
              <a:blip r:embed="rId4"/>
              <a:stretch>
                <a:fillRect/>
              </a:stretch>
            </p:blipFill>
            <p:spPr>
              <a:xfrm>
                <a:off x="3790941" y="6242158"/>
                <a:ext cx="3678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잉크 2">
                <a:extLst>
                  <a:ext uri="{FF2B5EF4-FFF2-40B4-BE49-F238E27FC236}">
                    <a16:creationId xmlns:a16="http://schemas.microsoft.com/office/drawing/2014/main" id="{05849BD4-68AE-4938-BA06-3401DA347E35}"/>
                  </a:ext>
                </a:extLst>
              </p14:cNvPr>
              <p14:cNvContentPartPr/>
              <p14:nvPr/>
            </p14:nvContentPartPr>
            <p14:xfrm>
              <a:off x="5738901" y="5873158"/>
              <a:ext cx="45720" cy="464760"/>
            </p14:xfrm>
          </p:contentPart>
        </mc:Choice>
        <mc:Fallback>
          <p:pic>
            <p:nvPicPr>
              <p:cNvPr id="3" name="잉크 2">
                <a:extLst>
                  <a:ext uri="{FF2B5EF4-FFF2-40B4-BE49-F238E27FC236}">
                    <a16:creationId xmlns:a16="http://schemas.microsoft.com/office/drawing/2014/main" id="{05849BD4-68AE-4938-BA06-3401DA347E35}"/>
                  </a:ext>
                </a:extLst>
              </p:cNvPr>
              <p:cNvPicPr/>
              <p:nvPr/>
            </p:nvPicPr>
            <p:blipFill>
              <a:blip r:embed="rId6"/>
              <a:stretch>
                <a:fillRect/>
              </a:stretch>
            </p:blipFill>
            <p:spPr>
              <a:xfrm>
                <a:off x="5721261" y="5855518"/>
                <a:ext cx="8136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잉크 3">
                <a:extLst>
                  <a:ext uri="{FF2B5EF4-FFF2-40B4-BE49-F238E27FC236}">
                    <a16:creationId xmlns:a16="http://schemas.microsoft.com/office/drawing/2014/main" id="{E1EE7214-EFBB-4F14-967A-016F76BAB057}"/>
                  </a:ext>
                </a:extLst>
              </p14:cNvPr>
              <p14:cNvContentPartPr/>
              <p14:nvPr/>
            </p14:nvContentPartPr>
            <p14:xfrm>
              <a:off x="5711901" y="5802238"/>
              <a:ext cx="1518840" cy="329760"/>
            </p14:xfrm>
          </p:contentPart>
        </mc:Choice>
        <mc:Fallback>
          <p:pic>
            <p:nvPicPr>
              <p:cNvPr id="4" name="잉크 3">
                <a:extLst>
                  <a:ext uri="{FF2B5EF4-FFF2-40B4-BE49-F238E27FC236}">
                    <a16:creationId xmlns:a16="http://schemas.microsoft.com/office/drawing/2014/main" id="{E1EE7214-EFBB-4F14-967A-016F76BAB057}"/>
                  </a:ext>
                </a:extLst>
              </p:cNvPr>
              <p:cNvPicPr/>
              <p:nvPr/>
            </p:nvPicPr>
            <p:blipFill>
              <a:blip r:embed="rId8"/>
              <a:stretch>
                <a:fillRect/>
              </a:stretch>
            </p:blipFill>
            <p:spPr>
              <a:xfrm>
                <a:off x="5694261" y="5784238"/>
                <a:ext cx="15544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잉크 4">
                <a:extLst>
                  <a:ext uri="{FF2B5EF4-FFF2-40B4-BE49-F238E27FC236}">
                    <a16:creationId xmlns:a16="http://schemas.microsoft.com/office/drawing/2014/main" id="{7C38195E-7A63-4350-98F5-65406B06F212}"/>
                  </a:ext>
                </a:extLst>
              </p14:cNvPr>
              <p14:cNvContentPartPr/>
              <p14:nvPr/>
            </p14:nvContentPartPr>
            <p14:xfrm>
              <a:off x="5774901" y="6100678"/>
              <a:ext cx="46080" cy="176040"/>
            </p14:xfrm>
          </p:contentPart>
        </mc:Choice>
        <mc:Fallback>
          <p:pic>
            <p:nvPicPr>
              <p:cNvPr id="5" name="잉크 4">
                <a:extLst>
                  <a:ext uri="{FF2B5EF4-FFF2-40B4-BE49-F238E27FC236}">
                    <a16:creationId xmlns:a16="http://schemas.microsoft.com/office/drawing/2014/main" id="{7C38195E-7A63-4350-98F5-65406B06F212}"/>
                  </a:ext>
                </a:extLst>
              </p:cNvPr>
              <p:cNvPicPr/>
              <p:nvPr/>
            </p:nvPicPr>
            <p:blipFill>
              <a:blip r:embed="rId10"/>
              <a:stretch>
                <a:fillRect/>
              </a:stretch>
            </p:blipFill>
            <p:spPr>
              <a:xfrm>
                <a:off x="5756901" y="6082678"/>
                <a:ext cx="81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잉크 5">
                <a:extLst>
                  <a:ext uri="{FF2B5EF4-FFF2-40B4-BE49-F238E27FC236}">
                    <a16:creationId xmlns:a16="http://schemas.microsoft.com/office/drawing/2014/main" id="{F620F8BB-4CBB-4DB2-9C04-EF9329FCA486}"/>
                  </a:ext>
                </a:extLst>
              </p14:cNvPr>
              <p14:cNvContentPartPr/>
              <p14:nvPr/>
            </p14:nvContentPartPr>
            <p14:xfrm>
              <a:off x="5787861" y="5931118"/>
              <a:ext cx="1408320" cy="170640"/>
            </p14:xfrm>
          </p:contentPart>
        </mc:Choice>
        <mc:Fallback>
          <p:pic>
            <p:nvPicPr>
              <p:cNvPr id="6" name="잉크 5">
                <a:extLst>
                  <a:ext uri="{FF2B5EF4-FFF2-40B4-BE49-F238E27FC236}">
                    <a16:creationId xmlns:a16="http://schemas.microsoft.com/office/drawing/2014/main" id="{F620F8BB-4CBB-4DB2-9C04-EF9329FCA486}"/>
                  </a:ext>
                </a:extLst>
              </p:cNvPr>
              <p:cNvPicPr/>
              <p:nvPr/>
            </p:nvPicPr>
            <p:blipFill>
              <a:blip r:embed="rId12"/>
              <a:stretch>
                <a:fillRect/>
              </a:stretch>
            </p:blipFill>
            <p:spPr>
              <a:xfrm>
                <a:off x="5770221" y="5913478"/>
                <a:ext cx="1443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잉크 6">
                <a:extLst>
                  <a:ext uri="{FF2B5EF4-FFF2-40B4-BE49-F238E27FC236}">
                    <a16:creationId xmlns:a16="http://schemas.microsoft.com/office/drawing/2014/main" id="{EA1AF082-9E20-48DC-BBF2-C8F9B7D536D8}"/>
                  </a:ext>
                </a:extLst>
              </p14:cNvPr>
              <p14:cNvContentPartPr/>
              <p14:nvPr/>
            </p14:nvContentPartPr>
            <p14:xfrm>
              <a:off x="5730261" y="5654278"/>
              <a:ext cx="262800" cy="270000"/>
            </p14:xfrm>
          </p:contentPart>
        </mc:Choice>
        <mc:Fallback>
          <p:pic>
            <p:nvPicPr>
              <p:cNvPr id="7" name="잉크 6">
                <a:extLst>
                  <a:ext uri="{FF2B5EF4-FFF2-40B4-BE49-F238E27FC236}">
                    <a16:creationId xmlns:a16="http://schemas.microsoft.com/office/drawing/2014/main" id="{EA1AF082-9E20-48DC-BBF2-C8F9B7D536D8}"/>
                  </a:ext>
                </a:extLst>
              </p:cNvPr>
              <p:cNvPicPr/>
              <p:nvPr/>
            </p:nvPicPr>
            <p:blipFill>
              <a:blip r:embed="rId14"/>
              <a:stretch>
                <a:fillRect/>
              </a:stretch>
            </p:blipFill>
            <p:spPr>
              <a:xfrm>
                <a:off x="5712261" y="5636638"/>
                <a:ext cx="2984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잉크 8">
                <a:extLst>
                  <a:ext uri="{FF2B5EF4-FFF2-40B4-BE49-F238E27FC236}">
                    <a16:creationId xmlns:a16="http://schemas.microsoft.com/office/drawing/2014/main" id="{AD36B11E-6CF8-4634-9693-D313272D8A9C}"/>
                  </a:ext>
                </a:extLst>
              </p14:cNvPr>
              <p14:cNvContentPartPr/>
              <p14:nvPr/>
            </p14:nvContentPartPr>
            <p14:xfrm>
              <a:off x="5773821" y="5485798"/>
              <a:ext cx="147600" cy="179280"/>
            </p14:xfrm>
          </p:contentPart>
        </mc:Choice>
        <mc:Fallback>
          <p:pic>
            <p:nvPicPr>
              <p:cNvPr id="9" name="잉크 8">
                <a:extLst>
                  <a:ext uri="{FF2B5EF4-FFF2-40B4-BE49-F238E27FC236}">
                    <a16:creationId xmlns:a16="http://schemas.microsoft.com/office/drawing/2014/main" id="{AD36B11E-6CF8-4634-9693-D313272D8A9C}"/>
                  </a:ext>
                </a:extLst>
              </p:cNvPr>
              <p:cNvPicPr/>
              <p:nvPr/>
            </p:nvPicPr>
            <p:blipFill>
              <a:blip r:embed="rId16"/>
              <a:stretch>
                <a:fillRect/>
              </a:stretch>
            </p:blipFill>
            <p:spPr>
              <a:xfrm>
                <a:off x="5755821" y="5467798"/>
                <a:ext cx="183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잉크 9">
                <a:extLst>
                  <a:ext uri="{FF2B5EF4-FFF2-40B4-BE49-F238E27FC236}">
                    <a16:creationId xmlns:a16="http://schemas.microsoft.com/office/drawing/2014/main" id="{5609C86F-406A-4AD3-BD36-DD1103B8B3C6}"/>
                  </a:ext>
                </a:extLst>
              </p14:cNvPr>
              <p14:cNvContentPartPr/>
              <p14:nvPr/>
            </p14:nvContentPartPr>
            <p14:xfrm>
              <a:off x="6048141" y="5675518"/>
              <a:ext cx="65160" cy="158760"/>
            </p14:xfrm>
          </p:contentPart>
        </mc:Choice>
        <mc:Fallback>
          <p:pic>
            <p:nvPicPr>
              <p:cNvPr id="10" name="잉크 9">
                <a:extLst>
                  <a:ext uri="{FF2B5EF4-FFF2-40B4-BE49-F238E27FC236}">
                    <a16:creationId xmlns:a16="http://schemas.microsoft.com/office/drawing/2014/main" id="{5609C86F-406A-4AD3-BD36-DD1103B8B3C6}"/>
                  </a:ext>
                </a:extLst>
              </p:cNvPr>
              <p:cNvPicPr/>
              <p:nvPr/>
            </p:nvPicPr>
            <p:blipFill>
              <a:blip r:embed="rId18"/>
              <a:stretch>
                <a:fillRect/>
              </a:stretch>
            </p:blipFill>
            <p:spPr>
              <a:xfrm>
                <a:off x="6030501" y="5657878"/>
                <a:ext cx="100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잉크 10">
                <a:extLst>
                  <a:ext uri="{FF2B5EF4-FFF2-40B4-BE49-F238E27FC236}">
                    <a16:creationId xmlns:a16="http://schemas.microsoft.com/office/drawing/2014/main" id="{CA52DCC6-72DF-4387-91D7-0E19DFE19253}"/>
                  </a:ext>
                </a:extLst>
              </p14:cNvPr>
              <p14:cNvContentPartPr/>
              <p14:nvPr/>
            </p14:nvContentPartPr>
            <p14:xfrm>
              <a:off x="6179901" y="5630158"/>
              <a:ext cx="97920" cy="90360"/>
            </p14:xfrm>
          </p:contentPart>
        </mc:Choice>
        <mc:Fallback>
          <p:pic>
            <p:nvPicPr>
              <p:cNvPr id="11" name="잉크 10">
                <a:extLst>
                  <a:ext uri="{FF2B5EF4-FFF2-40B4-BE49-F238E27FC236}">
                    <a16:creationId xmlns:a16="http://schemas.microsoft.com/office/drawing/2014/main" id="{CA52DCC6-72DF-4387-91D7-0E19DFE19253}"/>
                  </a:ext>
                </a:extLst>
              </p:cNvPr>
              <p:cNvPicPr/>
              <p:nvPr/>
            </p:nvPicPr>
            <p:blipFill>
              <a:blip r:embed="rId20"/>
              <a:stretch>
                <a:fillRect/>
              </a:stretch>
            </p:blipFill>
            <p:spPr>
              <a:xfrm>
                <a:off x="6161901" y="5612158"/>
                <a:ext cx="133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잉크 11">
                <a:extLst>
                  <a:ext uri="{FF2B5EF4-FFF2-40B4-BE49-F238E27FC236}">
                    <a16:creationId xmlns:a16="http://schemas.microsoft.com/office/drawing/2014/main" id="{68B608DA-096C-4420-BD29-A69B57B15559}"/>
                  </a:ext>
                </a:extLst>
              </p14:cNvPr>
              <p14:cNvContentPartPr/>
              <p14:nvPr/>
            </p14:nvContentPartPr>
            <p14:xfrm>
              <a:off x="6318501" y="5616118"/>
              <a:ext cx="184680" cy="127080"/>
            </p14:xfrm>
          </p:contentPart>
        </mc:Choice>
        <mc:Fallback>
          <p:pic>
            <p:nvPicPr>
              <p:cNvPr id="12" name="잉크 11">
                <a:extLst>
                  <a:ext uri="{FF2B5EF4-FFF2-40B4-BE49-F238E27FC236}">
                    <a16:creationId xmlns:a16="http://schemas.microsoft.com/office/drawing/2014/main" id="{68B608DA-096C-4420-BD29-A69B57B15559}"/>
                  </a:ext>
                </a:extLst>
              </p:cNvPr>
              <p:cNvPicPr/>
              <p:nvPr/>
            </p:nvPicPr>
            <p:blipFill>
              <a:blip r:embed="rId22"/>
              <a:stretch>
                <a:fillRect/>
              </a:stretch>
            </p:blipFill>
            <p:spPr>
              <a:xfrm>
                <a:off x="6300861" y="5598118"/>
                <a:ext cx="220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잉크 12">
                <a:extLst>
                  <a:ext uri="{FF2B5EF4-FFF2-40B4-BE49-F238E27FC236}">
                    <a16:creationId xmlns:a16="http://schemas.microsoft.com/office/drawing/2014/main" id="{1F18347D-C121-4D92-929C-E14B42C11A4F}"/>
                  </a:ext>
                </a:extLst>
              </p14:cNvPr>
              <p14:cNvContentPartPr/>
              <p14:nvPr/>
            </p14:nvContentPartPr>
            <p14:xfrm>
              <a:off x="6695421" y="5453758"/>
              <a:ext cx="378000" cy="288000"/>
            </p14:xfrm>
          </p:contentPart>
        </mc:Choice>
        <mc:Fallback>
          <p:pic>
            <p:nvPicPr>
              <p:cNvPr id="13" name="잉크 12">
                <a:extLst>
                  <a:ext uri="{FF2B5EF4-FFF2-40B4-BE49-F238E27FC236}">
                    <a16:creationId xmlns:a16="http://schemas.microsoft.com/office/drawing/2014/main" id="{1F18347D-C121-4D92-929C-E14B42C11A4F}"/>
                  </a:ext>
                </a:extLst>
              </p:cNvPr>
              <p:cNvPicPr/>
              <p:nvPr/>
            </p:nvPicPr>
            <p:blipFill>
              <a:blip r:embed="rId24"/>
              <a:stretch>
                <a:fillRect/>
              </a:stretch>
            </p:blipFill>
            <p:spPr>
              <a:xfrm>
                <a:off x="6677421" y="5435758"/>
                <a:ext cx="4136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잉크 13">
                <a:extLst>
                  <a:ext uri="{FF2B5EF4-FFF2-40B4-BE49-F238E27FC236}">
                    <a16:creationId xmlns:a16="http://schemas.microsoft.com/office/drawing/2014/main" id="{1F7CB68F-3847-4CBB-BCA6-7599735BEDCE}"/>
                  </a:ext>
                </a:extLst>
              </p14:cNvPr>
              <p14:cNvContentPartPr/>
              <p14:nvPr/>
            </p14:nvContentPartPr>
            <p14:xfrm>
              <a:off x="6618741" y="5378878"/>
              <a:ext cx="69120" cy="145080"/>
            </p14:xfrm>
          </p:contentPart>
        </mc:Choice>
        <mc:Fallback>
          <p:pic>
            <p:nvPicPr>
              <p:cNvPr id="14" name="잉크 13">
                <a:extLst>
                  <a:ext uri="{FF2B5EF4-FFF2-40B4-BE49-F238E27FC236}">
                    <a16:creationId xmlns:a16="http://schemas.microsoft.com/office/drawing/2014/main" id="{1F7CB68F-3847-4CBB-BCA6-7599735BEDCE}"/>
                  </a:ext>
                </a:extLst>
              </p:cNvPr>
              <p:cNvPicPr/>
              <p:nvPr/>
            </p:nvPicPr>
            <p:blipFill>
              <a:blip r:embed="rId26"/>
              <a:stretch>
                <a:fillRect/>
              </a:stretch>
            </p:blipFill>
            <p:spPr>
              <a:xfrm>
                <a:off x="6600741" y="5361238"/>
                <a:ext cx="104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잉크 14">
                <a:extLst>
                  <a:ext uri="{FF2B5EF4-FFF2-40B4-BE49-F238E27FC236}">
                    <a16:creationId xmlns:a16="http://schemas.microsoft.com/office/drawing/2014/main" id="{BCF3EC47-C970-4397-8922-99D345DB8FA0}"/>
                  </a:ext>
                </a:extLst>
              </p14:cNvPr>
              <p14:cNvContentPartPr/>
              <p14:nvPr/>
            </p14:nvContentPartPr>
            <p14:xfrm>
              <a:off x="6625581" y="5412358"/>
              <a:ext cx="360" cy="360"/>
            </p14:xfrm>
          </p:contentPart>
        </mc:Choice>
        <mc:Fallback>
          <p:pic>
            <p:nvPicPr>
              <p:cNvPr id="15" name="잉크 14">
                <a:extLst>
                  <a:ext uri="{FF2B5EF4-FFF2-40B4-BE49-F238E27FC236}">
                    <a16:creationId xmlns:a16="http://schemas.microsoft.com/office/drawing/2014/main" id="{BCF3EC47-C970-4397-8922-99D345DB8FA0}"/>
                  </a:ext>
                </a:extLst>
              </p:cNvPr>
              <p:cNvPicPr/>
              <p:nvPr/>
            </p:nvPicPr>
            <p:blipFill>
              <a:blip r:embed="rId28"/>
              <a:stretch>
                <a:fillRect/>
              </a:stretch>
            </p:blipFill>
            <p:spPr>
              <a:xfrm>
                <a:off x="6607581" y="539471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잉크 16">
                <a:extLst>
                  <a:ext uri="{FF2B5EF4-FFF2-40B4-BE49-F238E27FC236}">
                    <a16:creationId xmlns:a16="http://schemas.microsoft.com/office/drawing/2014/main" id="{B42F1787-4B31-4DA2-97CC-A09B2C9A616F}"/>
                  </a:ext>
                </a:extLst>
              </p14:cNvPr>
              <p14:cNvContentPartPr/>
              <p14:nvPr/>
            </p14:nvContentPartPr>
            <p14:xfrm>
              <a:off x="5983701" y="5099878"/>
              <a:ext cx="496440" cy="445680"/>
            </p14:xfrm>
          </p:contentPart>
        </mc:Choice>
        <mc:Fallback>
          <p:pic>
            <p:nvPicPr>
              <p:cNvPr id="17" name="잉크 16">
                <a:extLst>
                  <a:ext uri="{FF2B5EF4-FFF2-40B4-BE49-F238E27FC236}">
                    <a16:creationId xmlns:a16="http://schemas.microsoft.com/office/drawing/2014/main" id="{B42F1787-4B31-4DA2-97CC-A09B2C9A616F}"/>
                  </a:ext>
                </a:extLst>
              </p:cNvPr>
              <p:cNvPicPr/>
              <p:nvPr/>
            </p:nvPicPr>
            <p:blipFill>
              <a:blip r:embed="rId30"/>
              <a:stretch>
                <a:fillRect/>
              </a:stretch>
            </p:blipFill>
            <p:spPr>
              <a:xfrm>
                <a:off x="5965701" y="5081878"/>
                <a:ext cx="53208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잉크 35">
                <a:extLst>
                  <a:ext uri="{FF2B5EF4-FFF2-40B4-BE49-F238E27FC236}">
                    <a16:creationId xmlns:a16="http://schemas.microsoft.com/office/drawing/2014/main" id="{9A6B8A97-2004-4D55-AB61-A4C3DC7D29FB}"/>
                  </a:ext>
                </a:extLst>
              </p14:cNvPr>
              <p14:cNvContentPartPr/>
              <p14:nvPr/>
            </p14:nvContentPartPr>
            <p14:xfrm>
              <a:off x="4611021" y="4771198"/>
              <a:ext cx="42480" cy="30600"/>
            </p14:xfrm>
          </p:contentPart>
        </mc:Choice>
        <mc:Fallback>
          <p:pic>
            <p:nvPicPr>
              <p:cNvPr id="36" name="잉크 35">
                <a:extLst>
                  <a:ext uri="{FF2B5EF4-FFF2-40B4-BE49-F238E27FC236}">
                    <a16:creationId xmlns:a16="http://schemas.microsoft.com/office/drawing/2014/main" id="{9A6B8A97-2004-4D55-AB61-A4C3DC7D29FB}"/>
                  </a:ext>
                </a:extLst>
              </p:cNvPr>
              <p:cNvPicPr/>
              <p:nvPr/>
            </p:nvPicPr>
            <p:blipFill>
              <a:blip r:embed="rId32"/>
              <a:stretch>
                <a:fillRect/>
              </a:stretch>
            </p:blipFill>
            <p:spPr>
              <a:xfrm>
                <a:off x="4593381" y="4753198"/>
                <a:ext cx="78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잉크 36">
                <a:extLst>
                  <a:ext uri="{FF2B5EF4-FFF2-40B4-BE49-F238E27FC236}">
                    <a16:creationId xmlns:a16="http://schemas.microsoft.com/office/drawing/2014/main" id="{06089A3F-8CFC-4314-BFDB-5F30696DC185}"/>
                  </a:ext>
                </a:extLst>
              </p14:cNvPr>
              <p14:cNvContentPartPr/>
              <p14:nvPr/>
            </p14:nvContentPartPr>
            <p14:xfrm>
              <a:off x="4887501" y="4726198"/>
              <a:ext cx="2520" cy="90360"/>
            </p14:xfrm>
          </p:contentPart>
        </mc:Choice>
        <mc:Fallback>
          <p:pic>
            <p:nvPicPr>
              <p:cNvPr id="37" name="잉크 36">
                <a:extLst>
                  <a:ext uri="{FF2B5EF4-FFF2-40B4-BE49-F238E27FC236}">
                    <a16:creationId xmlns:a16="http://schemas.microsoft.com/office/drawing/2014/main" id="{06089A3F-8CFC-4314-BFDB-5F30696DC185}"/>
                  </a:ext>
                </a:extLst>
              </p:cNvPr>
              <p:cNvPicPr/>
              <p:nvPr/>
            </p:nvPicPr>
            <p:blipFill>
              <a:blip r:embed="rId34"/>
              <a:stretch>
                <a:fillRect/>
              </a:stretch>
            </p:blipFill>
            <p:spPr>
              <a:xfrm>
                <a:off x="4869501" y="4708198"/>
                <a:ext cx="38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 name="잉크 40">
                <a:extLst>
                  <a:ext uri="{FF2B5EF4-FFF2-40B4-BE49-F238E27FC236}">
                    <a16:creationId xmlns:a16="http://schemas.microsoft.com/office/drawing/2014/main" id="{8F3F4931-3B0A-476F-9352-ADEBB9EBFD90}"/>
                  </a:ext>
                </a:extLst>
              </p14:cNvPr>
              <p14:cNvContentPartPr/>
              <p14:nvPr/>
            </p14:nvContentPartPr>
            <p14:xfrm>
              <a:off x="5199261" y="4783078"/>
              <a:ext cx="1577520" cy="271080"/>
            </p14:xfrm>
          </p:contentPart>
        </mc:Choice>
        <mc:Fallback>
          <p:pic>
            <p:nvPicPr>
              <p:cNvPr id="41" name="잉크 40">
                <a:extLst>
                  <a:ext uri="{FF2B5EF4-FFF2-40B4-BE49-F238E27FC236}">
                    <a16:creationId xmlns:a16="http://schemas.microsoft.com/office/drawing/2014/main" id="{8F3F4931-3B0A-476F-9352-ADEBB9EBFD90}"/>
                  </a:ext>
                </a:extLst>
              </p:cNvPr>
              <p:cNvPicPr/>
              <p:nvPr/>
            </p:nvPicPr>
            <p:blipFill>
              <a:blip r:embed="rId36"/>
              <a:stretch>
                <a:fillRect/>
              </a:stretch>
            </p:blipFill>
            <p:spPr>
              <a:xfrm>
                <a:off x="5181261" y="4765078"/>
                <a:ext cx="16131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잉크 41">
                <a:extLst>
                  <a:ext uri="{FF2B5EF4-FFF2-40B4-BE49-F238E27FC236}">
                    <a16:creationId xmlns:a16="http://schemas.microsoft.com/office/drawing/2014/main" id="{91E4A372-1974-4AFE-8E4F-B4A996DC0600}"/>
                  </a:ext>
                </a:extLst>
              </p14:cNvPr>
              <p14:cNvContentPartPr/>
              <p14:nvPr/>
            </p14:nvContentPartPr>
            <p14:xfrm>
              <a:off x="6525861" y="4722238"/>
              <a:ext cx="186840" cy="190440"/>
            </p14:xfrm>
          </p:contentPart>
        </mc:Choice>
        <mc:Fallback>
          <p:pic>
            <p:nvPicPr>
              <p:cNvPr id="42" name="잉크 41">
                <a:extLst>
                  <a:ext uri="{FF2B5EF4-FFF2-40B4-BE49-F238E27FC236}">
                    <a16:creationId xmlns:a16="http://schemas.microsoft.com/office/drawing/2014/main" id="{91E4A372-1974-4AFE-8E4F-B4A996DC0600}"/>
                  </a:ext>
                </a:extLst>
              </p:cNvPr>
              <p:cNvPicPr/>
              <p:nvPr/>
            </p:nvPicPr>
            <p:blipFill>
              <a:blip r:embed="rId38"/>
              <a:stretch>
                <a:fillRect/>
              </a:stretch>
            </p:blipFill>
            <p:spPr>
              <a:xfrm>
                <a:off x="6507861" y="4704598"/>
                <a:ext cx="222480" cy="226080"/>
              </a:xfrm>
              <a:prstGeom prst="rect">
                <a:avLst/>
              </a:prstGeom>
            </p:spPr>
          </p:pic>
        </mc:Fallback>
      </mc:AlternateContent>
      <p:grpSp>
        <p:nvGrpSpPr>
          <p:cNvPr id="45" name="그룹 44">
            <a:extLst>
              <a:ext uri="{FF2B5EF4-FFF2-40B4-BE49-F238E27FC236}">
                <a16:creationId xmlns:a16="http://schemas.microsoft.com/office/drawing/2014/main" id="{4DCEC3EB-31BA-4DE0-A63F-50AA159E0A56}"/>
              </a:ext>
            </a:extLst>
          </p:cNvPr>
          <p:cNvGrpSpPr/>
          <p:nvPr/>
        </p:nvGrpSpPr>
        <p:grpSpPr>
          <a:xfrm>
            <a:off x="2790501" y="4989718"/>
            <a:ext cx="2401560" cy="1362240"/>
            <a:chOff x="2790501" y="4989718"/>
            <a:chExt cx="2401560" cy="1362240"/>
          </a:xfrm>
        </p:grpSpPr>
        <mc:AlternateContent xmlns:mc="http://schemas.openxmlformats.org/markup-compatibility/2006">
          <mc:Choice xmlns:p14="http://schemas.microsoft.com/office/powerpoint/2010/main" Requires="p14">
            <p:contentPart p14:bwMode="auto" r:id="rId39">
              <p14:nvContentPartPr>
                <p14:cNvPr id="19" name="잉크 18">
                  <a:extLst>
                    <a:ext uri="{FF2B5EF4-FFF2-40B4-BE49-F238E27FC236}">
                      <a16:creationId xmlns:a16="http://schemas.microsoft.com/office/drawing/2014/main" id="{B18EEE87-4205-49DB-BEF8-DB230794F209}"/>
                    </a:ext>
                  </a:extLst>
                </p14:cNvPr>
                <p14:cNvContentPartPr/>
                <p14:nvPr/>
              </p14:nvContentPartPr>
              <p14:xfrm>
                <a:off x="4730901" y="5834998"/>
                <a:ext cx="209520" cy="233640"/>
              </p14:xfrm>
            </p:contentPart>
          </mc:Choice>
          <mc:Fallback>
            <p:pic>
              <p:nvPicPr>
                <p:cNvPr id="19" name="잉크 18">
                  <a:extLst>
                    <a:ext uri="{FF2B5EF4-FFF2-40B4-BE49-F238E27FC236}">
                      <a16:creationId xmlns:a16="http://schemas.microsoft.com/office/drawing/2014/main" id="{B18EEE87-4205-49DB-BEF8-DB230794F209}"/>
                    </a:ext>
                  </a:extLst>
                </p:cNvPr>
                <p:cNvPicPr/>
                <p:nvPr/>
              </p:nvPicPr>
              <p:blipFill>
                <a:blip r:embed="rId40"/>
                <a:stretch>
                  <a:fillRect/>
                </a:stretch>
              </p:blipFill>
              <p:spPr>
                <a:xfrm>
                  <a:off x="4713261" y="5817358"/>
                  <a:ext cx="2451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잉크 19">
                  <a:extLst>
                    <a:ext uri="{FF2B5EF4-FFF2-40B4-BE49-F238E27FC236}">
                      <a16:creationId xmlns:a16="http://schemas.microsoft.com/office/drawing/2014/main" id="{93107561-E81B-427B-8E8A-F093045FD73A}"/>
                    </a:ext>
                  </a:extLst>
                </p14:cNvPr>
                <p14:cNvContentPartPr/>
                <p14:nvPr/>
              </p14:nvContentPartPr>
              <p14:xfrm>
                <a:off x="4752861" y="6018238"/>
                <a:ext cx="439200" cy="299880"/>
              </p14:xfrm>
            </p:contentPart>
          </mc:Choice>
          <mc:Fallback>
            <p:pic>
              <p:nvPicPr>
                <p:cNvPr id="20" name="잉크 19">
                  <a:extLst>
                    <a:ext uri="{FF2B5EF4-FFF2-40B4-BE49-F238E27FC236}">
                      <a16:creationId xmlns:a16="http://schemas.microsoft.com/office/drawing/2014/main" id="{93107561-E81B-427B-8E8A-F093045FD73A}"/>
                    </a:ext>
                  </a:extLst>
                </p:cNvPr>
                <p:cNvPicPr/>
                <p:nvPr/>
              </p:nvPicPr>
              <p:blipFill>
                <a:blip r:embed="rId42"/>
                <a:stretch>
                  <a:fillRect/>
                </a:stretch>
              </p:blipFill>
              <p:spPr>
                <a:xfrm>
                  <a:off x="4735221" y="6000238"/>
                  <a:ext cx="4748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잉크 20">
                  <a:extLst>
                    <a:ext uri="{FF2B5EF4-FFF2-40B4-BE49-F238E27FC236}">
                      <a16:creationId xmlns:a16="http://schemas.microsoft.com/office/drawing/2014/main" id="{321BEAE7-5069-40F5-A22E-9567DF69A270}"/>
                    </a:ext>
                  </a:extLst>
                </p14:cNvPr>
                <p14:cNvContentPartPr/>
                <p14:nvPr/>
              </p14:nvContentPartPr>
              <p14:xfrm>
                <a:off x="5054181" y="6002758"/>
                <a:ext cx="126000" cy="173880"/>
              </p14:xfrm>
            </p:contentPart>
          </mc:Choice>
          <mc:Fallback>
            <p:pic>
              <p:nvPicPr>
                <p:cNvPr id="21" name="잉크 20">
                  <a:extLst>
                    <a:ext uri="{FF2B5EF4-FFF2-40B4-BE49-F238E27FC236}">
                      <a16:creationId xmlns:a16="http://schemas.microsoft.com/office/drawing/2014/main" id="{321BEAE7-5069-40F5-A22E-9567DF69A270}"/>
                    </a:ext>
                  </a:extLst>
                </p:cNvPr>
                <p:cNvPicPr/>
                <p:nvPr/>
              </p:nvPicPr>
              <p:blipFill>
                <a:blip r:embed="rId44"/>
                <a:stretch>
                  <a:fillRect/>
                </a:stretch>
              </p:blipFill>
              <p:spPr>
                <a:xfrm>
                  <a:off x="5036181" y="5984758"/>
                  <a:ext cx="161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잉크 21">
                  <a:extLst>
                    <a:ext uri="{FF2B5EF4-FFF2-40B4-BE49-F238E27FC236}">
                      <a16:creationId xmlns:a16="http://schemas.microsoft.com/office/drawing/2014/main" id="{4FE04867-EEC0-4A73-BBE6-A2B3039AF9AC}"/>
                    </a:ext>
                  </a:extLst>
                </p14:cNvPr>
                <p14:cNvContentPartPr/>
                <p14:nvPr/>
              </p14:nvContentPartPr>
              <p14:xfrm>
                <a:off x="4243821" y="6011038"/>
                <a:ext cx="546120" cy="298800"/>
              </p14:xfrm>
            </p:contentPart>
          </mc:Choice>
          <mc:Fallback>
            <p:pic>
              <p:nvPicPr>
                <p:cNvPr id="22" name="잉크 21">
                  <a:extLst>
                    <a:ext uri="{FF2B5EF4-FFF2-40B4-BE49-F238E27FC236}">
                      <a16:creationId xmlns:a16="http://schemas.microsoft.com/office/drawing/2014/main" id="{4FE04867-EEC0-4A73-BBE6-A2B3039AF9AC}"/>
                    </a:ext>
                  </a:extLst>
                </p:cNvPr>
                <p:cNvPicPr/>
                <p:nvPr/>
              </p:nvPicPr>
              <p:blipFill>
                <a:blip r:embed="rId46"/>
                <a:stretch>
                  <a:fillRect/>
                </a:stretch>
              </p:blipFill>
              <p:spPr>
                <a:xfrm>
                  <a:off x="4226181" y="5993038"/>
                  <a:ext cx="5817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잉크 22">
                  <a:extLst>
                    <a:ext uri="{FF2B5EF4-FFF2-40B4-BE49-F238E27FC236}">
                      <a16:creationId xmlns:a16="http://schemas.microsoft.com/office/drawing/2014/main" id="{8CA98DB6-2EF6-45BD-A9D3-C43DFC853220}"/>
                    </a:ext>
                  </a:extLst>
                </p14:cNvPr>
                <p14:cNvContentPartPr/>
                <p14:nvPr/>
              </p14:nvContentPartPr>
              <p14:xfrm>
                <a:off x="4344981" y="6266278"/>
                <a:ext cx="612720" cy="85680"/>
              </p14:xfrm>
            </p:contentPart>
          </mc:Choice>
          <mc:Fallback>
            <p:pic>
              <p:nvPicPr>
                <p:cNvPr id="23" name="잉크 22">
                  <a:extLst>
                    <a:ext uri="{FF2B5EF4-FFF2-40B4-BE49-F238E27FC236}">
                      <a16:creationId xmlns:a16="http://schemas.microsoft.com/office/drawing/2014/main" id="{8CA98DB6-2EF6-45BD-A9D3-C43DFC853220}"/>
                    </a:ext>
                  </a:extLst>
                </p:cNvPr>
                <p:cNvPicPr/>
                <p:nvPr/>
              </p:nvPicPr>
              <p:blipFill>
                <a:blip r:embed="rId48"/>
                <a:stretch>
                  <a:fillRect/>
                </a:stretch>
              </p:blipFill>
              <p:spPr>
                <a:xfrm>
                  <a:off x="4327341" y="6248278"/>
                  <a:ext cx="648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잉크 23">
                  <a:extLst>
                    <a:ext uri="{FF2B5EF4-FFF2-40B4-BE49-F238E27FC236}">
                      <a16:creationId xmlns:a16="http://schemas.microsoft.com/office/drawing/2014/main" id="{8F9C57A4-FB36-48E6-97F8-6FA039BD83DF}"/>
                    </a:ext>
                  </a:extLst>
                </p14:cNvPr>
                <p14:cNvContentPartPr/>
                <p14:nvPr/>
              </p14:nvContentPartPr>
              <p14:xfrm>
                <a:off x="4113501" y="6248998"/>
                <a:ext cx="552240" cy="96480"/>
              </p14:xfrm>
            </p:contentPart>
          </mc:Choice>
          <mc:Fallback>
            <p:pic>
              <p:nvPicPr>
                <p:cNvPr id="24" name="잉크 23">
                  <a:extLst>
                    <a:ext uri="{FF2B5EF4-FFF2-40B4-BE49-F238E27FC236}">
                      <a16:creationId xmlns:a16="http://schemas.microsoft.com/office/drawing/2014/main" id="{8F9C57A4-FB36-48E6-97F8-6FA039BD83DF}"/>
                    </a:ext>
                  </a:extLst>
                </p:cNvPr>
                <p:cNvPicPr/>
                <p:nvPr/>
              </p:nvPicPr>
              <p:blipFill>
                <a:blip r:embed="rId50"/>
                <a:stretch>
                  <a:fillRect/>
                </a:stretch>
              </p:blipFill>
              <p:spPr>
                <a:xfrm>
                  <a:off x="4095501" y="6231358"/>
                  <a:ext cx="587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잉크 24">
                  <a:extLst>
                    <a:ext uri="{FF2B5EF4-FFF2-40B4-BE49-F238E27FC236}">
                      <a16:creationId xmlns:a16="http://schemas.microsoft.com/office/drawing/2014/main" id="{9F8CEEAB-FA69-47A5-9337-BB0DF3342532}"/>
                    </a:ext>
                  </a:extLst>
                </p14:cNvPr>
                <p14:cNvContentPartPr/>
                <p14:nvPr/>
              </p14:nvContentPartPr>
              <p14:xfrm>
                <a:off x="4534701" y="5725918"/>
                <a:ext cx="174600" cy="174240"/>
              </p14:xfrm>
            </p:contentPart>
          </mc:Choice>
          <mc:Fallback>
            <p:pic>
              <p:nvPicPr>
                <p:cNvPr id="25" name="잉크 24">
                  <a:extLst>
                    <a:ext uri="{FF2B5EF4-FFF2-40B4-BE49-F238E27FC236}">
                      <a16:creationId xmlns:a16="http://schemas.microsoft.com/office/drawing/2014/main" id="{9F8CEEAB-FA69-47A5-9337-BB0DF3342532}"/>
                    </a:ext>
                  </a:extLst>
                </p:cNvPr>
                <p:cNvPicPr/>
                <p:nvPr/>
              </p:nvPicPr>
              <p:blipFill>
                <a:blip r:embed="rId52"/>
                <a:stretch>
                  <a:fillRect/>
                </a:stretch>
              </p:blipFill>
              <p:spPr>
                <a:xfrm>
                  <a:off x="4516701" y="5708278"/>
                  <a:ext cx="210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잉크 25">
                  <a:extLst>
                    <a:ext uri="{FF2B5EF4-FFF2-40B4-BE49-F238E27FC236}">
                      <a16:creationId xmlns:a16="http://schemas.microsoft.com/office/drawing/2014/main" id="{7605C947-2B64-4FB3-B6A9-6ADB8C2AC1BD}"/>
                    </a:ext>
                  </a:extLst>
                </p14:cNvPr>
                <p14:cNvContentPartPr/>
                <p14:nvPr/>
              </p14:nvContentPartPr>
              <p14:xfrm>
                <a:off x="4653501" y="5743918"/>
                <a:ext cx="256680" cy="236160"/>
              </p14:xfrm>
            </p:contentPart>
          </mc:Choice>
          <mc:Fallback>
            <p:pic>
              <p:nvPicPr>
                <p:cNvPr id="26" name="잉크 25">
                  <a:extLst>
                    <a:ext uri="{FF2B5EF4-FFF2-40B4-BE49-F238E27FC236}">
                      <a16:creationId xmlns:a16="http://schemas.microsoft.com/office/drawing/2014/main" id="{7605C947-2B64-4FB3-B6A9-6ADB8C2AC1BD}"/>
                    </a:ext>
                  </a:extLst>
                </p:cNvPr>
                <p:cNvPicPr/>
                <p:nvPr/>
              </p:nvPicPr>
              <p:blipFill>
                <a:blip r:embed="rId54"/>
                <a:stretch>
                  <a:fillRect/>
                </a:stretch>
              </p:blipFill>
              <p:spPr>
                <a:xfrm>
                  <a:off x="4635501" y="5726278"/>
                  <a:ext cx="2923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잉크 26">
                  <a:extLst>
                    <a:ext uri="{FF2B5EF4-FFF2-40B4-BE49-F238E27FC236}">
                      <a16:creationId xmlns:a16="http://schemas.microsoft.com/office/drawing/2014/main" id="{A4C3D8C2-F06D-409E-8BC6-339204D9A516}"/>
                    </a:ext>
                  </a:extLst>
                </p14:cNvPr>
                <p14:cNvContentPartPr/>
                <p14:nvPr/>
              </p14:nvContentPartPr>
              <p14:xfrm>
                <a:off x="2790501" y="5783518"/>
                <a:ext cx="1627200" cy="555840"/>
              </p14:xfrm>
            </p:contentPart>
          </mc:Choice>
          <mc:Fallback>
            <p:pic>
              <p:nvPicPr>
                <p:cNvPr id="27" name="잉크 26">
                  <a:extLst>
                    <a:ext uri="{FF2B5EF4-FFF2-40B4-BE49-F238E27FC236}">
                      <a16:creationId xmlns:a16="http://schemas.microsoft.com/office/drawing/2014/main" id="{A4C3D8C2-F06D-409E-8BC6-339204D9A516}"/>
                    </a:ext>
                  </a:extLst>
                </p:cNvPr>
                <p:cNvPicPr/>
                <p:nvPr/>
              </p:nvPicPr>
              <p:blipFill>
                <a:blip r:embed="rId56"/>
                <a:stretch>
                  <a:fillRect/>
                </a:stretch>
              </p:blipFill>
              <p:spPr>
                <a:xfrm>
                  <a:off x="2772501" y="5765878"/>
                  <a:ext cx="166284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잉크 27">
                  <a:extLst>
                    <a:ext uri="{FF2B5EF4-FFF2-40B4-BE49-F238E27FC236}">
                      <a16:creationId xmlns:a16="http://schemas.microsoft.com/office/drawing/2014/main" id="{753539E6-0579-4417-B2E5-556DF83CFAAE}"/>
                    </a:ext>
                  </a:extLst>
                </p14:cNvPr>
                <p14:cNvContentPartPr/>
                <p14:nvPr/>
              </p14:nvContentPartPr>
              <p14:xfrm>
                <a:off x="4611021" y="5088358"/>
                <a:ext cx="99000" cy="128160"/>
              </p14:xfrm>
            </p:contentPart>
          </mc:Choice>
          <mc:Fallback>
            <p:pic>
              <p:nvPicPr>
                <p:cNvPr id="28" name="잉크 27">
                  <a:extLst>
                    <a:ext uri="{FF2B5EF4-FFF2-40B4-BE49-F238E27FC236}">
                      <a16:creationId xmlns:a16="http://schemas.microsoft.com/office/drawing/2014/main" id="{753539E6-0579-4417-B2E5-556DF83CFAAE}"/>
                    </a:ext>
                  </a:extLst>
                </p:cNvPr>
                <p:cNvPicPr/>
                <p:nvPr/>
              </p:nvPicPr>
              <p:blipFill>
                <a:blip r:embed="rId58"/>
                <a:stretch>
                  <a:fillRect/>
                </a:stretch>
              </p:blipFill>
              <p:spPr>
                <a:xfrm>
                  <a:off x="4593381" y="5070718"/>
                  <a:ext cx="134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잉크 28">
                  <a:extLst>
                    <a:ext uri="{FF2B5EF4-FFF2-40B4-BE49-F238E27FC236}">
                      <a16:creationId xmlns:a16="http://schemas.microsoft.com/office/drawing/2014/main" id="{C743EE9E-4440-4DFF-9B42-A2A8FD1A30EC}"/>
                    </a:ext>
                  </a:extLst>
                </p14:cNvPr>
                <p14:cNvContentPartPr/>
                <p14:nvPr/>
              </p14:nvContentPartPr>
              <p14:xfrm>
                <a:off x="4638381" y="5256838"/>
                <a:ext cx="61200" cy="445320"/>
              </p14:xfrm>
            </p:contentPart>
          </mc:Choice>
          <mc:Fallback>
            <p:pic>
              <p:nvPicPr>
                <p:cNvPr id="29" name="잉크 28">
                  <a:extLst>
                    <a:ext uri="{FF2B5EF4-FFF2-40B4-BE49-F238E27FC236}">
                      <a16:creationId xmlns:a16="http://schemas.microsoft.com/office/drawing/2014/main" id="{C743EE9E-4440-4DFF-9B42-A2A8FD1A30EC}"/>
                    </a:ext>
                  </a:extLst>
                </p:cNvPr>
                <p:cNvPicPr/>
                <p:nvPr/>
              </p:nvPicPr>
              <p:blipFill>
                <a:blip r:embed="rId60"/>
                <a:stretch>
                  <a:fillRect/>
                </a:stretch>
              </p:blipFill>
              <p:spPr>
                <a:xfrm>
                  <a:off x="4620381" y="5238838"/>
                  <a:ext cx="9684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잉크 29">
                  <a:extLst>
                    <a:ext uri="{FF2B5EF4-FFF2-40B4-BE49-F238E27FC236}">
                      <a16:creationId xmlns:a16="http://schemas.microsoft.com/office/drawing/2014/main" id="{5DBF1DDB-6AB2-4FDE-BE7F-69276A5186BB}"/>
                    </a:ext>
                  </a:extLst>
                </p14:cNvPr>
                <p14:cNvContentPartPr/>
                <p14:nvPr/>
              </p14:nvContentPartPr>
              <p14:xfrm>
                <a:off x="4643061" y="5336038"/>
                <a:ext cx="118080" cy="383040"/>
              </p14:xfrm>
            </p:contentPart>
          </mc:Choice>
          <mc:Fallback>
            <p:pic>
              <p:nvPicPr>
                <p:cNvPr id="30" name="잉크 29">
                  <a:extLst>
                    <a:ext uri="{FF2B5EF4-FFF2-40B4-BE49-F238E27FC236}">
                      <a16:creationId xmlns:a16="http://schemas.microsoft.com/office/drawing/2014/main" id="{5DBF1DDB-6AB2-4FDE-BE7F-69276A5186BB}"/>
                    </a:ext>
                  </a:extLst>
                </p:cNvPr>
                <p:cNvPicPr/>
                <p:nvPr/>
              </p:nvPicPr>
              <p:blipFill>
                <a:blip r:embed="rId62"/>
                <a:stretch>
                  <a:fillRect/>
                </a:stretch>
              </p:blipFill>
              <p:spPr>
                <a:xfrm>
                  <a:off x="4625421" y="5318398"/>
                  <a:ext cx="1537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잉크 30">
                  <a:extLst>
                    <a:ext uri="{FF2B5EF4-FFF2-40B4-BE49-F238E27FC236}">
                      <a16:creationId xmlns:a16="http://schemas.microsoft.com/office/drawing/2014/main" id="{8E4DB384-3727-4E59-A988-AEBBDCFE8466}"/>
                    </a:ext>
                  </a:extLst>
                </p14:cNvPr>
                <p14:cNvContentPartPr/>
                <p14:nvPr/>
              </p14:nvContentPartPr>
              <p14:xfrm>
                <a:off x="4543341" y="5258998"/>
                <a:ext cx="60480" cy="232200"/>
              </p14:xfrm>
            </p:contentPart>
          </mc:Choice>
          <mc:Fallback>
            <p:pic>
              <p:nvPicPr>
                <p:cNvPr id="31" name="잉크 30">
                  <a:extLst>
                    <a:ext uri="{FF2B5EF4-FFF2-40B4-BE49-F238E27FC236}">
                      <a16:creationId xmlns:a16="http://schemas.microsoft.com/office/drawing/2014/main" id="{8E4DB384-3727-4E59-A988-AEBBDCFE8466}"/>
                    </a:ext>
                  </a:extLst>
                </p:cNvPr>
                <p:cNvPicPr/>
                <p:nvPr/>
              </p:nvPicPr>
              <p:blipFill>
                <a:blip r:embed="rId64"/>
                <a:stretch>
                  <a:fillRect/>
                </a:stretch>
              </p:blipFill>
              <p:spPr>
                <a:xfrm>
                  <a:off x="4525701" y="5241358"/>
                  <a:ext cx="96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잉크 31">
                  <a:extLst>
                    <a:ext uri="{FF2B5EF4-FFF2-40B4-BE49-F238E27FC236}">
                      <a16:creationId xmlns:a16="http://schemas.microsoft.com/office/drawing/2014/main" id="{7349D7EE-6DA4-4614-B193-7F9410E73E3C}"/>
                    </a:ext>
                  </a:extLst>
                </p14:cNvPr>
                <p14:cNvContentPartPr/>
                <p14:nvPr/>
              </p14:nvContentPartPr>
              <p14:xfrm>
                <a:off x="4721901" y="5248918"/>
                <a:ext cx="140760" cy="259920"/>
              </p14:xfrm>
            </p:contentPart>
          </mc:Choice>
          <mc:Fallback>
            <p:pic>
              <p:nvPicPr>
                <p:cNvPr id="32" name="잉크 31">
                  <a:extLst>
                    <a:ext uri="{FF2B5EF4-FFF2-40B4-BE49-F238E27FC236}">
                      <a16:creationId xmlns:a16="http://schemas.microsoft.com/office/drawing/2014/main" id="{7349D7EE-6DA4-4614-B193-7F9410E73E3C}"/>
                    </a:ext>
                  </a:extLst>
                </p:cNvPr>
                <p:cNvPicPr/>
                <p:nvPr/>
              </p:nvPicPr>
              <p:blipFill>
                <a:blip r:embed="rId66"/>
                <a:stretch>
                  <a:fillRect/>
                </a:stretch>
              </p:blipFill>
              <p:spPr>
                <a:xfrm>
                  <a:off x="4703901" y="5230918"/>
                  <a:ext cx="1764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잉크 33">
                  <a:extLst>
                    <a:ext uri="{FF2B5EF4-FFF2-40B4-BE49-F238E27FC236}">
                      <a16:creationId xmlns:a16="http://schemas.microsoft.com/office/drawing/2014/main" id="{4391F070-0195-4CD2-A45E-500DEB003E73}"/>
                    </a:ext>
                  </a:extLst>
                </p14:cNvPr>
                <p14:cNvContentPartPr/>
                <p14:nvPr/>
              </p14:nvContentPartPr>
              <p14:xfrm>
                <a:off x="4292421" y="5154238"/>
                <a:ext cx="79560" cy="84600"/>
              </p14:xfrm>
            </p:contentPart>
          </mc:Choice>
          <mc:Fallback>
            <p:pic>
              <p:nvPicPr>
                <p:cNvPr id="34" name="잉크 33">
                  <a:extLst>
                    <a:ext uri="{FF2B5EF4-FFF2-40B4-BE49-F238E27FC236}">
                      <a16:creationId xmlns:a16="http://schemas.microsoft.com/office/drawing/2014/main" id="{4391F070-0195-4CD2-A45E-500DEB003E73}"/>
                    </a:ext>
                  </a:extLst>
                </p:cNvPr>
                <p:cNvPicPr/>
                <p:nvPr/>
              </p:nvPicPr>
              <p:blipFill>
                <a:blip r:embed="rId68"/>
                <a:stretch>
                  <a:fillRect/>
                </a:stretch>
              </p:blipFill>
              <p:spPr>
                <a:xfrm>
                  <a:off x="4274421" y="5136238"/>
                  <a:ext cx="115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잉크 34">
                  <a:extLst>
                    <a:ext uri="{FF2B5EF4-FFF2-40B4-BE49-F238E27FC236}">
                      <a16:creationId xmlns:a16="http://schemas.microsoft.com/office/drawing/2014/main" id="{BB3EA06C-810C-4A0B-8769-1C1DE3E0FC86}"/>
                    </a:ext>
                  </a:extLst>
                </p14:cNvPr>
                <p14:cNvContentPartPr/>
                <p14:nvPr/>
              </p14:nvContentPartPr>
              <p14:xfrm>
                <a:off x="4231581" y="5437198"/>
                <a:ext cx="35640" cy="46080"/>
              </p14:xfrm>
            </p:contentPart>
          </mc:Choice>
          <mc:Fallback>
            <p:pic>
              <p:nvPicPr>
                <p:cNvPr id="35" name="잉크 34">
                  <a:extLst>
                    <a:ext uri="{FF2B5EF4-FFF2-40B4-BE49-F238E27FC236}">
                      <a16:creationId xmlns:a16="http://schemas.microsoft.com/office/drawing/2014/main" id="{BB3EA06C-810C-4A0B-8769-1C1DE3E0FC86}"/>
                    </a:ext>
                  </a:extLst>
                </p:cNvPr>
                <p:cNvPicPr/>
                <p:nvPr/>
              </p:nvPicPr>
              <p:blipFill>
                <a:blip r:embed="rId70"/>
                <a:stretch>
                  <a:fillRect/>
                </a:stretch>
              </p:blipFill>
              <p:spPr>
                <a:xfrm>
                  <a:off x="4213581" y="5419558"/>
                  <a:ext cx="7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잉크 37">
                  <a:extLst>
                    <a:ext uri="{FF2B5EF4-FFF2-40B4-BE49-F238E27FC236}">
                      <a16:creationId xmlns:a16="http://schemas.microsoft.com/office/drawing/2014/main" id="{CEED1195-E5FF-4632-8D9C-8AB9A61517B5}"/>
                    </a:ext>
                  </a:extLst>
                </p14:cNvPr>
                <p14:cNvContentPartPr/>
                <p14:nvPr/>
              </p14:nvContentPartPr>
              <p14:xfrm>
                <a:off x="4956621" y="5044438"/>
                <a:ext cx="60840" cy="104040"/>
              </p14:xfrm>
            </p:contentPart>
          </mc:Choice>
          <mc:Fallback>
            <p:pic>
              <p:nvPicPr>
                <p:cNvPr id="38" name="잉크 37">
                  <a:extLst>
                    <a:ext uri="{FF2B5EF4-FFF2-40B4-BE49-F238E27FC236}">
                      <a16:creationId xmlns:a16="http://schemas.microsoft.com/office/drawing/2014/main" id="{CEED1195-E5FF-4632-8D9C-8AB9A61517B5}"/>
                    </a:ext>
                  </a:extLst>
                </p:cNvPr>
                <p:cNvPicPr/>
                <p:nvPr/>
              </p:nvPicPr>
              <p:blipFill>
                <a:blip r:embed="rId72"/>
                <a:stretch>
                  <a:fillRect/>
                </a:stretch>
              </p:blipFill>
              <p:spPr>
                <a:xfrm>
                  <a:off x="4938621" y="5026438"/>
                  <a:ext cx="96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잉크 43">
                  <a:extLst>
                    <a:ext uri="{FF2B5EF4-FFF2-40B4-BE49-F238E27FC236}">
                      <a16:creationId xmlns:a16="http://schemas.microsoft.com/office/drawing/2014/main" id="{D0A93386-9187-45CB-A2EF-36E67B92177F}"/>
                    </a:ext>
                  </a:extLst>
                </p14:cNvPr>
                <p14:cNvContentPartPr/>
                <p14:nvPr/>
              </p14:nvContentPartPr>
              <p14:xfrm>
                <a:off x="4358661" y="4989718"/>
                <a:ext cx="663120" cy="1059120"/>
              </p14:xfrm>
            </p:contentPart>
          </mc:Choice>
          <mc:Fallback>
            <p:pic>
              <p:nvPicPr>
                <p:cNvPr id="44" name="잉크 43">
                  <a:extLst>
                    <a:ext uri="{FF2B5EF4-FFF2-40B4-BE49-F238E27FC236}">
                      <a16:creationId xmlns:a16="http://schemas.microsoft.com/office/drawing/2014/main" id="{D0A93386-9187-45CB-A2EF-36E67B92177F}"/>
                    </a:ext>
                  </a:extLst>
                </p:cNvPr>
                <p:cNvPicPr/>
                <p:nvPr/>
              </p:nvPicPr>
              <p:blipFill>
                <a:blip r:embed="rId74"/>
                <a:stretch>
                  <a:fillRect/>
                </a:stretch>
              </p:blipFill>
              <p:spPr>
                <a:xfrm>
                  <a:off x="4341021" y="4971718"/>
                  <a:ext cx="698760" cy="1094760"/>
                </a:xfrm>
                <a:prstGeom prst="rect">
                  <a:avLst/>
                </a:prstGeom>
              </p:spPr>
            </p:pic>
          </mc:Fallback>
        </mc:AlternateContent>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태양">
  <a:themeElements>
    <a:clrScheme name="태양">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태양">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태양">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1204</TotalTime>
  <Words>2996</Words>
  <Application>Microsoft Office PowerPoint</Application>
  <PresentationFormat>화면 슬라이드 쇼(4:3)</PresentationFormat>
  <Paragraphs>366</Paragraphs>
  <Slides>30</Slides>
  <Notes>16</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30</vt:i4>
      </vt:variant>
    </vt:vector>
  </HeadingPairs>
  <TitlesOfParts>
    <vt:vector size="38" baseType="lpstr">
      <vt:lpstr>궁서</vt:lpstr>
      <vt:lpstr>맑은 고딕</vt:lpstr>
      <vt:lpstr>-소망M</vt:lpstr>
      <vt:lpstr>휴먼옛체</vt:lpstr>
      <vt:lpstr>Gill Sans MT</vt:lpstr>
      <vt:lpstr>Verdana</vt:lpstr>
      <vt:lpstr>Wingdings 2</vt:lpstr>
      <vt:lpstr>태양</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nanoom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com0</dc:creator>
  <cp:lastModifiedBy>Jin Jeung</cp:lastModifiedBy>
  <cp:revision>52</cp:revision>
  <dcterms:created xsi:type="dcterms:W3CDTF">2002-08-29T16:42:14Z</dcterms:created>
  <dcterms:modified xsi:type="dcterms:W3CDTF">2021-09-11T11:04:51Z</dcterms:modified>
</cp:coreProperties>
</file>