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19" r:id="rId9"/>
    <p:sldId id="320" r:id="rId10"/>
    <p:sldId id="321" r:id="rId11"/>
    <p:sldId id="266" r:id="rId12"/>
    <p:sldId id="267" r:id="rId13"/>
    <p:sldId id="268" r:id="rId14"/>
    <p:sldId id="269" r:id="rId15"/>
    <p:sldId id="323" r:id="rId16"/>
    <p:sldId id="322" r:id="rId17"/>
    <p:sldId id="271" r:id="rId18"/>
    <p:sldId id="272" r:id="rId19"/>
    <p:sldId id="273" r:id="rId20"/>
    <p:sldId id="32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325" r:id="rId29"/>
    <p:sldId id="283" r:id="rId30"/>
    <p:sldId id="303" r:id="rId31"/>
    <p:sldId id="304" r:id="rId32"/>
    <p:sldId id="285" r:id="rId33"/>
    <p:sldId id="286" r:id="rId34"/>
    <p:sldId id="287" r:id="rId35"/>
    <p:sldId id="288" r:id="rId36"/>
    <p:sldId id="305" r:id="rId37"/>
    <p:sldId id="306" r:id="rId38"/>
    <p:sldId id="307" r:id="rId39"/>
    <p:sldId id="308" r:id="rId40"/>
    <p:sldId id="309" r:id="rId41"/>
    <p:sldId id="310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/>
    <p:restoredTop sz="94686"/>
  </p:normalViewPr>
  <p:slideViewPr>
    <p:cSldViewPr>
      <p:cViewPr varScale="1">
        <p:scale>
          <a:sx n="114" d="100"/>
          <a:sy n="114" d="100"/>
        </p:scale>
        <p:origin x="168" y="6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10D2DC-4D4D-4A1D-BE28-EE7312202C97}" type="datetimeFigureOut">
              <a:rPr lang="ko-KR" altLang="en-US" smtClean="0"/>
              <a:t>2020. 5. 12.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B53E2-05BA-4957-A432-F01ED1152E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5025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naver.com/jbjoon63/30101862378" TargetMode="External"/><Relationship Id="rId4" Type="http://schemas.openxmlformats.org/officeDocument/2006/relationships/hyperlink" Target="http://blog.naver.com/jbjoon63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naver.com/jbjoon63/30101862378" TargetMode="External"/><Relationship Id="rId4" Type="http://schemas.openxmlformats.org/officeDocument/2006/relationships/hyperlink" Target="http://blog.naver.com/jbjoon63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Relationship Id="rId3" Type="http://schemas.openxmlformats.org/officeDocument/2006/relationships/hyperlink" Target="http://blog.naver.com/jbjoon63/30101862378" TargetMode="Externa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Relationship Id="rId3" Type="http://schemas.openxmlformats.org/officeDocument/2006/relationships/hyperlink" Target="http://blog.naver.com/jbjoon63/30101862378" TargetMode="Externa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naver.com/jbjoon63/30101862378" TargetMode="External"/><Relationship Id="rId4" Type="http://schemas.openxmlformats.org/officeDocument/2006/relationships/hyperlink" Target="http://blog.naver.com/jbjoon63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Relationship Id="rId3" Type="http://schemas.openxmlformats.org/officeDocument/2006/relationships/hyperlink" Target="http://blog.naver.com/jbjoon63/30101862378" TargetMode="Externa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Relationship Id="rId3" Type="http://schemas.openxmlformats.org/officeDocument/2006/relationships/hyperlink" Target="http://blog.naver.com/jbjoon63/30101862378" TargetMode="Externa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Relationship Id="rId3" Type="http://schemas.openxmlformats.org/officeDocument/2006/relationships/hyperlink" Target="http://blog.naver.com/jbjoon63/30101862378" TargetMode="Externa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>
                <a:effectLst/>
              </a:rPr>
              <a:t/>
            </a:r>
            <a:br>
              <a:rPr lang="en-US" altLang="ko-KR" dirty="0" smtClean="0">
                <a:effectLst/>
              </a:rPr>
            </a:br>
            <a:r>
              <a:rPr lang="ko-KR" altLang="en-US" b="1" dirty="0" smtClean="0">
                <a:effectLst/>
              </a:rPr>
              <a:t>“나환자와 선한 사마리아인”</a:t>
            </a:r>
            <a:r>
              <a:rPr lang="ko-KR" altLang="en-US" dirty="0" smtClean="0">
                <a:effectLst/>
              </a:rPr>
              <a:t/>
            </a:r>
            <a:br>
              <a:rPr lang="ko-KR" altLang="en-US" dirty="0" smtClean="0">
                <a:effectLst/>
              </a:rPr>
            </a:b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▲ 광주 최초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제중병원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   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강경구</a:t>
            </a:r>
            <a:r>
              <a:rPr lang="ko-KR" altLang="en-US" dirty="0" err="1" smtClean="0">
                <a:effectLst/>
              </a:rPr>
              <a:t>포사이트에게는</a:t>
            </a:r>
            <a:r>
              <a:rPr lang="ko-KR" altLang="en-US" dirty="0" smtClean="0">
                <a:effectLst/>
              </a:rPr>
              <a:t> 죽어가는 </a:t>
            </a:r>
            <a:r>
              <a:rPr lang="ko-KR" altLang="en-US" dirty="0" err="1" smtClean="0">
                <a:effectLst/>
              </a:rPr>
              <a:t>오웬의</a:t>
            </a:r>
            <a:r>
              <a:rPr lang="ko-KR" altLang="en-US" dirty="0" smtClean="0">
                <a:effectLst/>
              </a:rPr>
              <a:t> 얼굴이 </a:t>
            </a:r>
            <a:r>
              <a:rPr lang="ko-KR" altLang="en-US" dirty="0" err="1" smtClean="0">
                <a:effectLst/>
              </a:rPr>
              <a:t>캡쳐됐을</a:t>
            </a:r>
            <a:r>
              <a:rPr lang="ko-KR" altLang="en-US" dirty="0" smtClean="0">
                <a:effectLst/>
              </a:rPr>
              <a:t> 것이다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매우 위독하다는 통보와 재촉하는 전보로 몸과 마음이 무거웠지만 그 앞에는 </a:t>
            </a:r>
            <a:r>
              <a:rPr lang="ko-KR" altLang="en-US" dirty="0" err="1" smtClean="0">
                <a:effectLst/>
              </a:rPr>
              <a:t>한센병으로</a:t>
            </a:r>
            <a:r>
              <a:rPr lang="ko-KR" altLang="en-US" dirty="0" smtClean="0">
                <a:effectLst/>
              </a:rPr>
              <a:t> 다 죽어가는 증세가 심한 환자가 누워있었던 것이다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광주 제중원 의사였던 </a:t>
            </a:r>
            <a:r>
              <a:rPr lang="ko-KR" altLang="en-US" dirty="0" err="1" smtClean="0">
                <a:effectLst/>
              </a:rPr>
              <a:t>윌슨선교사의</a:t>
            </a:r>
            <a:r>
              <a:rPr lang="ko-KR" altLang="en-US" dirty="0" smtClean="0">
                <a:effectLst/>
              </a:rPr>
              <a:t> 다급한 재촉과 </a:t>
            </a:r>
            <a:r>
              <a:rPr lang="en-US" altLang="ko-KR" dirty="0" smtClean="0">
                <a:effectLst/>
              </a:rPr>
              <a:t>1</a:t>
            </a:r>
            <a:r>
              <a:rPr lang="ko-KR" altLang="en-US" dirty="0" err="1" smtClean="0">
                <a:effectLst/>
              </a:rPr>
              <a:t>년전</a:t>
            </a:r>
            <a:r>
              <a:rPr lang="ko-KR" altLang="en-US" dirty="0" smtClean="0">
                <a:effectLst/>
              </a:rPr>
              <a:t> 목포 </a:t>
            </a:r>
            <a:r>
              <a:rPr lang="ko-KR" altLang="en-US" dirty="0" err="1" smtClean="0">
                <a:effectLst/>
              </a:rPr>
              <a:t>입국후</a:t>
            </a:r>
            <a:r>
              <a:rPr lang="ko-KR" altLang="en-US" dirty="0" smtClean="0">
                <a:effectLst/>
              </a:rPr>
              <a:t> 교류했던 </a:t>
            </a:r>
            <a:r>
              <a:rPr lang="ko-KR" altLang="en-US" dirty="0" err="1" smtClean="0">
                <a:effectLst/>
              </a:rPr>
              <a:t>오웬과의</a:t>
            </a:r>
            <a:r>
              <a:rPr lang="ko-KR" altLang="en-US" dirty="0" smtClean="0">
                <a:effectLst/>
              </a:rPr>
              <a:t> 광주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목포지역 선교사들과의 </a:t>
            </a:r>
            <a:r>
              <a:rPr lang="ko-KR" altLang="en-US" dirty="0" err="1" smtClean="0">
                <a:effectLst/>
              </a:rPr>
              <a:t>지난일들이</a:t>
            </a:r>
            <a:r>
              <a:rPr lang="ko-KR" altLang="en-US" dirty="0" smtClean="0">
                <a:effectLst/>
              </a:rPr>
              <a:t> 주마등처럼 뇌리를 스쳤을 것이다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의사이면서 목사로 지칠 줄 모르는 순회설교자였던 </a:t>
            </a:r>
            <a:r>
              <a:rPr lang="ko-KR" altLang="en-US" dirty="0" err="1" smtClean="0">
                <a:effectLst/>
              </a:rPr>
              <a:t>오웬은</a:t>
            </a:r>
            <a:r>
              <a:rPr lang="ko-KR" altLang="en-US" dirty="0" smtClean="0">
                <a:effectLst/>
              </a:rPr>
              <a:t> 마지막 순간까지 </a:t>
            </a:r>
            <a:r>
              <a:rPr lang="en-US" altLang="ko-KR" dirty="0" smtClean="0">
                <a:effectLst/>
              </a:rPr>
              <a:t>13</a:t>
            </a:r>
            <a:r>
              <a:rPr lang="ko-KR" altLang="en-US" dirty="0" smtClean="0">
                <a:effectLst/>
              </a:rPr>
              <a:t>개 군의 선교지역을 담당하여 순회 전도를 떠났었다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그 길이 </a:t>
            </a:r>
            <a:r>
              <a:rPr lang="ko-KR" altLang="en-US" dirty="0" err="1" smtClean="0">
                <a:effectLst/>
              </a:rPr>
              <a:t>포사이트에게는</a:t>
            </a:r>
            <a:r>
              <a:rPr lang="ko-KR" altLang="en-US" dirty="0" smtClean="0">
                <a:effectLst/>
              </a:rPr>
              <a:t> 마지막이 된 것이다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장례식이 </a:t>
            </a:r>
            <a:r>
              <a:rPr lang="ko-KR" altLang="en-US" dirty="0" err="1" smtClean="0">
                <a:effectLst/>
              </a:rPr>
              <a:t>치뤄진</a:t>
            </a:r>
            <a:r>
              <a:rPr lang="ko-KR" altLang="en-US" dirty="0" smtClean="0">
                <a:effectLst/>
              </a:rPr>
              <a:t> </a:t>
            </a:r>
            <a:r>
              <a:rPr lang="en-US" altLang="ko-KR" dirty="0" smtClean="0">
                <a:effectLst/>
              </a:rPr>
              <a:t>6</a:t>
            </a:r>
            <a:r>
              <a:rPr lang="ko-KR" altLang="en-US" dirty="0" smtClean="0">
                <a:effectLst/>
              </a:rPr>
              <a:t>일 </a:t>
            </a:r>
            <a:r>
              <a:rPr lang="ko-KR" altLang="en-US" dirty="0" err="1" smtClean="0">
                <a:effectLst/>
              </a:rPr>
              <a:t>양림동</a:t>
            </a:r>
            <a:r>
              <a:rPr lang="ko-KR" altLang="en-US" dirty="0" smtClean="0">
                <a:effectLst/>
              </a:rPr>
              <a:t> 선교사 묘지에서 </a:t>
            </a:r>
            <a:r>
              <a:rPr lang="ko-KR" altLang="en-US" dirty="0" err="1" smtClean="0">
                <a:effectLst/>
              </a:rPr>
              <a:t>오웬의</a:t>
            </a:r>
            <a:r>
              <a:rPr lang="ko-KR" altLang="en-US" dirty="0" smtClean="0">
                <a:effectLst/>
              </a:rPr>
              <a:t> 활동이 보고됐다</a:t>
            </a:r>
            <a:r>
              <a:rPr lang="en-US" altLang="ko-KR" dirty="0" smtClean="0">
                <a:effectLst/>
              </a:rPr>
              <a:t>. 200</a:t>
            </a:r>
            <a:r>
              <a:rPr lang="ko-KR" altLang="en-US" dirty="0" smtClean="0">
                <a:effectLst/>
              </a:rPr>
              <a:t>명 이상에게 세례를 베풀고</a:t>
            </a:r>
            <a:r>
              <a:rPr lang="en-US" altLang="ko-KR" dirty="0" smtClean="0">
                <a:effectLst/>
              </a:rPr>
              <a:t>, 430</a:t>
            </a:r>
            <a:r>
              <a:rPr lang="ko-KR" altLang="en-US" dirty="0" smtClean="0">
                <a:effectLst/>
              </a:rPr>
              <a:t>명의 학습교인을 세웠다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그는 목포와 광주에 머문 </a:t>
            </a:r>
            <a:r>
              <a:rPr lang="en-US" altLang="ko-KR" dirty="0" smtClean="0">
                <a:effectLst/>
              </a:rPr>
              <a:t>11</a:t>
            </a:r>
            <a:r>
              <a:rPr lang="ko-KR" altLang="en-US" dirty="0" err="1" smtClean="0">
                <a:effectLst/>
              </a:rPr>
              <a:t>년동안</a:t>
            </a:r>
            <a:r>
              <a:rPr lang="ko-KR" altLang="en-US" dirty="0" smtClean="0">
                <a:effectLst/>
              </a:rPr>
              <a:t> 광주 </a:t>
            </a:r>
            <a:r>
              <a:rPr lang="ko-KR" altLang="en-US" dirty="0" err="1" smtClean="0">
                <a:effectLst/>
              </a:rPr>
              <a:t>송정리교회</a:t>
            </a:r>
            <a:r>
              <a:rPr lang="en-US" altLang="ko-KR" dirty="0" smtClean="0">
                <a:effectLst/>
              </a:rPr>
              <a:t>(1901), </a:t>
            </a:r>
            <a:r>
              <a:rPr lang="ko-KR" altLang="en-US" dirty="0" smtClean="0">
                <a:effectLst/>
              </a:rPr>
              <a:t>해남 선두교회</a:t>
            </a:r>
            <a:r>
              <a:rPr lang="en-US" altLang="ko-KR" dirty="0" smtClean="0">
                <a:effectLst/>
              </a:rPr>
              <a:t>(1902), </a:t>
            </a:r>
            <a:r>
              <a:rPr lang="ko-KR" altLang="en-US" dirty="0" smtClean="0">
                <a:effectLst/>
              </a:rPr>
              <a:t>완도 관산</a:t>
            </a:r>
            <a:r>
              <a:rPr lang="en-US" altLang="ko-KR" dirty="0" smtClean="0">
                <a:effectLst/>
              </a:rPr>
              <a:t>(</a:t>
            </a:r>
            <a:r>
              <a:rPr lang="ko-KR" altLang="en-US" dirty="0" smtClean="0">
                <a:effectLst/>
              </a:rPr>
              <a:t>冠山</a:t>
            </a:r>
            <a:r>
              <a:rPr lang="en-US" altLang="ko-KR" dirty="0" smtClean="0">
                <a:effectLst/>
              </a:rPr>
              <a:t>)</a:t>
            </a:r>
            <a:r>
              <a:rPr lang="ko-KR" altLang="en-US" dirty="0" smtClean="0">
                <a:effectLst/>
              </a:rPr>
              <a:t>교회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나주 방산</a:t>
            </a:r>
            <a:r>
              <a:rPr lang="en-US" altLang="ko-KR" dirty="0" smtClean="0">
                <a:effectLst/>
              </a:rPr>
              <a:t>(</a:t>
            </a:r>
            <a:r>
              <a:rPr lang="ko-KR" altLang="en-US" dirty="0" smtClean="0">
                <a:effectLst/>
              </a:rPr>
              <a:t>芳山</a:t>
            </a:r>
            <a:r>
              <a:rPr lang="en-US" altLang="ko-KR" dirty="0" smtClean="0">
                <a:effectLst/>
              </a:rPr>
              <a:t>)</a:t>
            </a:r>
            <a:r>
              <a:rPr lang="ko-KR" altLang="en-US" dirty="0" smtClean="0">
                <a:effectLst/>
              </a:rPr>
              <a:t>교회</a:t>
            </a:r>
            <a:r>
              <a:rPr lang="en-US" altLang="ko-KR" dirty="0" smtClean="0">
                <a:effectLst/>
              </a:rPr>
              <a:t>(1905), </a:t>
            </a:r>
            <a:r>
              <a:rPr lang="ko-KR" altLang="en-US" dirty="0" smtClean="0">
                <a:effectLst/>
              </a:rPr>
              <a:t>보성 무만</a:t>
            </a:r>
            <a:r>
              <a:rPr lang="en-US" altLang="ko-KR" dirty="0" smtClean="0">
                <a:effectLst/>
              </a:rPr>
              <a:t>(</a:t>
            </a:r>
            <a:r>
              <a:rPr lang="ko-KR" altLang="en-US" dirty="0" smtClean="0">
                <a:effectLst/>
              </a:rPr>
              <a:t>武萬</a:t>
            </a:r>
            <a:r>
              <a:rPr lang="en-US" altLang="ko-KR" dirty="0" smtClean="0">
                <a:effectLst/>
              </a:rPr>
              <a:t>)</a:t>
            </a:r>
            <a:r>
              <a:rPr lang="ko-KR" altLang="en-US" dirty="0" smtClean="0">
                <a:effectLst/>
              </a:rPr>
              <a:t>교회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신천</a:t>
            </a:r>
            <a:r>
              <a:rPr lang="en-US" altLang="ko-KR" dirty="0" smtClean="0">
                <a:effectLst/>
              </a:rPr>
              <a:t>(</a:t>
            </a:r>
            <a:r>
              <a:rPr lang="ko-KR" altLang="en-US" dirty="0" smtClean="0">
                <a:effectLst/>
              </a:rPr>
              <a:t>新泉</a:t>
            </a:r>
            <a:r>
              <a:rPr lang="en-US" altLang="ko-KR" dirty="0" smtClean="0">
                <a:effectLst/>
              </a:rPr>
              <a:t>)</a:t>
            </a:r>
            <a:r>
              <a:rPr lang="ko-KR" altLang="en-US" dirty="0" smtClean="0">
                <a:effectLst/>
              </a:rPr>
              <a:t>교회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err="1" smtClean="0">
                <a:effectLst/>
              </a:rPr>
              <a:t>고흥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옥하</a:t>
            </a:r>
            <a:r>
              <a:rPr lang="en-US" altLang="ko-KR" dirty="0" smtClean="0">
                <a:effectLst/>
              </a:rPr>
              <a:t>(</a:t>
            </a:r>
            <a:r>
              <a:rPr lang="ko-KR" altLang="en-US" dirty="0" err="1" smtClean="0">
                <a:effectLst/>
              </a:rPr>
              <a:t>玉下</a:t>
            </a:r>
            <a:r>
              <a:rPr lang="en-US" altLang="ko-KR" dirty="0" smtClean="0">
                <a:effectLst/>
              </a:rPr>
              <a:t>)</a:t>
            </a:r>
            <a:r>
              <a:rPr lang="ko-KR" altLang="en-US" dirty="0" smtClean="0">
                <a:effectLst/>
              </a:rPr>
              <a:t>교회</a:t>
            </a:r>
            <a:r>
              <a:rPr lang="en-US" altLang="ko-KR" dirty="0" smtClean="0">
                <a:effectLst/>
              </a:rPr>
              <a:t>(1906), </a:t>
            </a:r>
            <a:r>
              <a:rPr lang="ko-KR" altLang="en-US" dirty="0" err="1" smtClean="0">
                <a:effectLst/>
              </a:rPr>
              <a:t>화순읍</a:t>
            </a:r>
            <a:r>
              <a:rPr lang="en-US" altLang="ko-KR" dirty="0" smtClean="0">
                <a:effectLst/>
              </a:rPr>
              <a:t>(</a:t>
            </a:r>
            <a:r>
              <a:rPr lang="ko-KR" altLang="en-US" dirty="0" err="1" smtClean="0">
                <a:effectLst/>
              </a:rPr>
              <a:t>和順邑</a:t>
            </a:r>
            <a:r>
              <a:rPr lang="en-US" altLang="ko-KR" dirty="0" smtClean="0">
                <a:effectLst/>
              </a:rPr>
              <a:t>)</a:t>
            </a:r>
            <a:r>
              <a:rPr lang="ko-KR" altLang="en-US" dirty="0" smtClean="0">
                <a:effectLst/>
              </a:rPr>
              <a:t>교회</a:t>
            </a:r>
            <a:r>
              <a:rPr lang="en-US" altLang="ko-KR" dirty="0" smtClean="0">
                <a:effectLst/>
              </a:rPr>
              <a:t>(1907), </a:t>
            </a:r>
            <a:r>
              <a:rPr lang="ko-KR" altLang="en-US" dirty="0" smtClean="0">
                <a:effectLst/>
              </a:rPr>
              <a:t>보성 </a:t>
            </a:r>
            <a:r>
              <a:rPr lang="ko-KR" altLang="en-US" dirty="0" err="1" smtClean="0">
                <a:effectLst/>
              </a:rPr>
              <a:t>운림</a:t>
            </a:r>
            <a:r>
              <a:rPr lang="en-US" altLang="ko-KR" dirty="0" smtClean="0">
                <a:effectLst/>
              </a:rPr>
              <a:t>(</a:t>
            </a:r>
            <a:r>
              <a:rPr lang="ko-KR" altLang="en-US" dirty="0" err="1" smtClean="0">
                <a:effectLst/>
              </a:rPr>
              <a:t>雲林</a:t>
            </a:r>
            <a:r>
              <a:rPr lang="en-US" altLang="ko-KR" dirty="0" smtClean="0">
                <a:effectLst/>
              </a:rPr>
              <a:t>)</a:t>
            </a:r>
            <a:r>
              <a:rPr lang="ko-KR" altLang="en-US" dirty="0" smtClean="0">
                <a:effectLst/>
              </a:rPr>
              <a:t>교회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err="1" smtClean="0">
                <a:effectLst/>
              </a:rPr>
              <a:t>광양읍</a:t>
            </a:r>
            <a:r>
              <a:rPr lang="en-US" altLang="ko-KR" dirty="0" smtClean="0">
                <a:effectLst/>
              </a:rPr>
              <a:t>(</a:t>
            </a:r>
            <a:r>
              <a:rPr lang="ko-KR" altLang="en-US" dirty="0" err="1" smtClean="0">
                <a:effectLst/>
              </a:rPr>
              <a:t>光陽邑</a:t>
            </a:r>
            <a:r>
              <a:rPr lang="en-US" altLang="ko-KR" dirty="0" smtClean="0">
                <a:effectLst/>
              </a:rPr>
              <a:t>)</a:t>
            </a:r>
            <a:r>
              <a:rPr lang="ko-KR" altLang="en-US" dirty="0" smtClean="0">
                <a:effectLst/>
              </a:rPr>
              <a:t>교회</a:t>
            </a:r>
            <a:r>
              <a:rPr lang="en-US" altLang="ko-KR" dirty="0" smtClean="0">
                <a:effectLst/>
              </a:rPr>
              <a:t>(1908), </a:t>
            </a:r>
            <a:r>
              <a:rPr lang="ko-KR" altLang="en-US" dirty="0" smtClean="0">
                <a:effectLst/>
              </a:rPr>
              <a:t>보성 </a:t>
            </a:r>
            <a:r>
              <a:rPr lang="ko-KR" altLang="en-US" dirty="0" err="1" smtClean="0">
                <a:effectLst/>
              </a:rPr>
              <a:t>양동</a:t>
            </a:r>
            <a:r>
              <a:rPr lang="en-US" altLang="ko-KR" dirty="0" smtClean="0">
                <a:effectLst/>
              </a:rPr>
              <a:t>(</a:t>
            </a:r>
            <a:r>
              <a:rPr lang="ko-KR" altLang="en-US" dirty="0" err="1" smtClean="0">
                <a:effectLst/>
              </a:rPr>
              <a:t>陽洞</a:t>
            </a:r>
            <a:r>
              <a:rPr lang="en-US" altLang="ko-KR" dirty="0" smtClean="0">
                <a:effectLst/>
              </a:rPr>
              <a:t>)</a:t>
            </a:r>
            <a:r>
              <a:rPr lang="ko-KR" altLang="en-US" dirty="0" smtClean="0">
                <a:effectLst/>
              </a:rPr>
              <a:t>교회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나주 내산</a:t>
            </a:r>
            <a:r>
              <a:rPr lang="en-US" altLang="ko-KR" dirty="0" smtClean="0">
                <a:effectLst/>
              </a:rPr>
              <a:t>(</a:t>
            </a:r>
            <a:r>
              <a:rPr lang="ko-KR" altLang="en-US" dirty="0" smtClean="0">
                <a:effectLst/>
              </a:rPr>
              <a:t>內山</a:t>
            </a:r>
            <a:r>
              <a:rPr lang="en-US" altLang="ko-KR" dirty="0" smtClean="0">
                <a:effectLst/>
              </a:rPr>
              <a:t>)</a:t>
            </a:r>
            <a:r>
              <a:rPr lang="ko-KR" altLang="en-US" dirty="0" smtClean="0">
                <a:effectLst/>
              </a:rPr>
              <a:t>교회 등을 설립했다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남도의 자락마다 </a:t>
            </a:r>
            <a:r>
              <a:rPr lang="ko-KR" altLang="en-US" dirty="0" err="1" smtClean="0">
                <a:effectLst/>
              </a:rPr>
              <a:t>그려져있는</a:t>
            </a:r>
            <a:r>
              <a:rPr lang="ko-KR" altLang="en-US" dirty="0" smtClean="0">
                <a:effectLst/>
              </a:rPr>
              <a:t> 오목사의 헌신과 </a:t>
            </a:r>
            <a:r>
              <a:rPr lang="ko-KR" altLang="en-US" dirty="0" err="1" smtClean="0">
                <a:effectLst/>
              </a:rPr>
              <a:t>열정앞에</a:t>
            </a:r>
            <a:r>
              <a:rPr lang="ko-KR" altLang="en-US" dirty="0" smtClean="0">
                <a:effectLst/>
              </a:rPr>
              <a:t> 고개를 떨굴 수밖에 없다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대형화와 거대화라는 구조적인 모순을 깨닫기 위해서라도 </a:t>
            </a:r>
            <a:r>
              <a:rPr lang="ko-KR" altLang="en-US" dirty="0" err="1" smtClean="0">
                <a:effectLst/>
              </a:rPr>
              <a:t>오웬</a:t>
            </a:r>
            <a:r>
              <a:rPr lang="ko-KR" altLang="en-US" dirty="0" smtClean="0">
                <a:effectLst/>
              </a:rPr>
              <a:t> 선교사의 전도 순례의 길을 조성하고 다시금 그 </a:t>
            </a:r>
            <a:r>
              <a:rPr lang="ko-KR" altLang="en-US" dirty="0" err="1" smtClean="0">
                <a:effectLst/>
              </a:rPr>
              <a:t>사역지들을</a:t>
            </a:r>
            <a:r>
              <a:rPr lang="ko-KR" altLang="en-US" dirty="0" smtClean="0">
                <a:effectLst/>
              </a:rPr>
              <a:t> 조심스럽게 조명해야 할 필요가 있는 것은 아닐까</a:t>
            </a:r>
            <a:r>
              <a:rPr lang="en-US" altLang="ko-KR" dirty="0" smtClean="0">
                <a:effectLst/>
              </a:rPr>
              <a:t>? 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3F359-D5BD-43D8-AD16-8E8AA88C1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22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http://m.blog.daum.net/sunghwa/13092015?np_nil_b=-2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3F359-D5BD-43D8-AD16-8E8AA88C1FF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05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성산 초등학교 졸업생인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명의 여학생들과 함께 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나환자를 위해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1915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년에 설립한 학교로 당시는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봉선리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국민학교였으며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1971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폐교되었다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1946.9.8.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나환자를 위한 성산중학교를 개교 하였고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1971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폐교되었다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3F359-D5BD-43D8-AD16-8E8AA88C1FF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271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손양원 목사와 </a:t>
            </a:r>
            <a:r>
              <a:rPr lang="ko-KR" altLang="en-US" dirty="0" err="1" smtClean="0"/>
              <a:t>당회원들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3F359-D5BD-43D8-AD16-8E8AA88C1FF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9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손양원 목사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왼쪽에서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번째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김구 선생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왼쪽에서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번째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해방 후 김구 선생이 자신이 운영하던 학교에 손 목사를 교장으로 초대하였으나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나는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환우들을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버리고 갈 수 없다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거절하였다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3F359-D5BD-43D8-AD16-8E8AA88C1FF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55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1948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10</a:t>
            </a:r>
            <a:r>
              <a:rPr lang="ko-KR" altLang="en-US" dirty="0" smtClean="0"/>
              <a:t>월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F639A-4D7D-44FD-B70A-ECB140EE525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146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332556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여순반란 사건 당시 손양원 목사의 첫아들 손동인군은 순천 사범학교 졸업을 앞두고 있었고 기독</a:t>
            </a:r>
            <a:r>
              <a:rPr lang="ko-KR" altLang="en-US" baseline="0" dirty="0" smtClean="0"/>
              <a:t> 학생회 회장이었다</a:t>
            </a:r>
            <a:r>
              <a:rPr lang="en-US" altLang="ko-KR" baseline="0" dirty="0" smtClean="0"/>
              <a:t>.</a:t>
            </a:r>
          </a:p>
          <a:p>
            <a:r>
              <a:rPr lang="ko-KR" altLang="en-US" dirty="0" smtClean="0"/>
              <a:t>두 아들</a:t>
            </a:r>
            <a:r>
              <a:rPr lang="en-US" altLang="ko-KR" dirty="0" smtClean="0"/>
              <a:t>(</a:t>
            </a:r>
            <a:r>
              <a:rPr lang="ko-KR" altLang="en-US" dirty="0" smtClean="0"/>
              <a:t>동인</a:t>
            </a:r>
            <a:r>
              <a:rPr lang="en-US" altLang="ko-KR" dirty="0" smtClean="0"/>
              <a:t>, </a:t>
            </a:r>
            <a:r>
              <a:rPr lang="ko-KR" altLang="en-US" dirty="0" smtClean="0"/>
              <a:t>동신</a:t>
            </a:r>
            <a:r>
              <a:rPr lang="en-US" altLang="ko-KR" dirty="0" smtClean="0"/>
              <a:t>)</a:t>
            </a:r>
            <a:r>
              <a:rPr lang="ko-KR" altLang="en-US" dirty="0" smtClean="0"/>
              <a:t>의 죽음의 소식은 손양원 목사가 교회에서 기도하는 중 듣게 된다</a:t>
            </a:r>
            <a:r>
              <a:rPr lang="en-US" altLang="ko-KR" dirty="0" smtClean="0"/>
              <a:t>. 1948.10.25</a:t>
            </a:r>
          </a:p>
          <a:p>
            <a:r>
              <a:rPr lang="ko-KR" altLang="en-US" dirty="0" smtClean="0"/>
              <a:t>그의 기도는 두 아들을 죽인 안재선을 살려달라는 것이었다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그리고 그 아들을 죽인 원수</a:t>
            </a:r>
            <a:r>
              <a:rPr lang="en-US" altLang="ko-KR" dirty="0" smtClean="0"/>
              <a:t>(</a:t>
            </a:r>
            <a:r>
              <a:rPr lang="ko-KR" altLang="en-US" dirty="0" smtClean="0"/>
              <a:t>안재선</a:t>
            </a:r>
            <a:r>
              <a:rPr lang="en-US" altLang="ko-KR" dirty="0" smtClean="0"/>
              <a:t>)</a:t>
            </a:r>
            <a:r>
              <a:rPr lang="ko-KR" altLang="en-US" dirty="0" smtClean="0"/>
              <a:t>를 살려내 자기의 양아들로 삼았다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그의 이름을 </a:t>
            </a:r>
            <a:r>
              <a:rPr lang="ko-KR" altLang="en-US" b="1" dirty="0" err="1" smtClean="0"/>
              <a:t>손인신</a:t>
            </a:r>
            <a:r>
              <a:rPr lang="ko-KR" altLang="en-US" dirty="0" err="1" smtClean="0"/>
              <a:t>이라고</a:t>
            </a:r>
            <a:r>
              <a:rPr lang="ko-KR" altLang="en-US" dirty="0" smtClean="0"/>
              <a:t> 지었다</a:t>
            </a:r>
            <a:r>
              <a:rPr lang="en-US" altLang="ko-KR" dirty="0" smtClean="0"/>
              <a:t>.</a:t>
            </a:r>
            <a:endParaRPr lang="en-US" altLang="ko-KR" dirty="0" smtClean="0">
              <a:effectLst/>
            </a:endParaRPr>
          </a:p>
          <a:p>
            <a:endParaRPr lang="en-US" altLang="ko-KR" dirty="0" smtClean="0">
              <a:effectLst/>
            </a:endParaRPr>
          </a:p>
          <a:p>
            <a:r>
              <a:rPr lang="ko-KR" altLang="en-US" dirty="0" smtClean="0">
                <a:effectLst/>
              </a:rPr>
              <a:t>두 아들의 죽음 소식에 드렸던 기도</a:t>
            </a:r>
            <a:endParaRPr lang="en-US" altLang="ko-KR" dirty="0" smtClean="0">
              <a:effectLst/>
            </a:endParaRPr>
          </a:p>
          <a:p>
            <a:endParaRPr lang="en-US" altLang="ko-KR" dirty="0" smtClean="0">
              <a:effectLst/>
            </a:endParaRPr>
          </a:p>
          <a:p>
            <a:r>
              <a:rPr lang="ko-KR" altLang="en-US" dirty="0" smtClean="0">
                <a:effectLst/>
              </a:rPr>
              <a:t>“하나님</a:t>
            </a:r>
            <a:r>
              <a:rPr lang="en-US" altLang="ko-KR" dirty="0" smtClean="0">
                <a:effectLst/>
              </a:rPr>
              <a:t>, </a:t>
            </a:r>
            <a:r>
              <a:rPr lang="ko-KR" altLang="en-US" dirty="0" smtClean="0">
                <a:effectLst/>
              </a:rPr>
              <a:t>뜻이 있어서 제 아들 둘을 불러 가신 것으로 믿고 감사합니다</a:t>
            </a:r>
            <a:r>
              <a:rPr lang="en-US" altLang="ko-KR" dirty="0" smtClean="0">
                <a:effectLst/>
              </a:rPr>
              <a:t>. </a:t>
            </a:r>
            <a:r>
              <a:rPr lang="ko-KR" altLang="en-US" dirty="0" smtClean="0">
                <a:effectLst/>
              </a:rPr>
              <a:t>하나님</a:t>
            </a:r>
            <a:r>
              <a:rPr lang="en-US" altLang="ko-KR" dirty="0" smtClean="0">
                <a:effectLst/>
              </a:rPr>
              <a:t>, </a:t>
            </a:r>
            <a:r>
              <a:rPr lang="ko-KR" altLang="en-US" dirty="0" smtClean="0">
                <a:effectLst/>
              </a:rPr>
              <a:t>내 두 아들을 죽인 사람</a:t>
            </a:r>
            <a:r>
              <a:rPr lang="en-US" altLang="ko-KR" dirty="0" smtClean="0">
                <a:effectLst/>
              </a:rPr>
              <a:t>, </a:t>
            </a:r>
            <a:r>
              <a:rPr lang="ko-KR" altLang="en-US" dirty="0" smtClean="0">
                <a:effectLst/>
              </a:rPr>
              <a:t>생명을 보존해 주십시오</a:t>
            </a:r>
            <a:r>
              <a:rPr lang="en-US" altLang="ko-KR" dirty="0" smtClean="0">
                <a:effectLst/>
              </a:rPr>
              <a:t>. </a:t>
            </a:r>
            <a:r>
              <a:rPr lang="ko-KR" altLang="en-US" dirty="0" smtClean="0">
                <a:effectLst/>
              </a:rPr>
              <a:t>제가 전도하겠습니다</a:t>
            </a:r>
            <a:r>
              <a:rPr lang="en-US" altLang="ko-KR" dirty="0" smtClean="0">
                <a:effectLst/>
              </a:rPr>
              <a:t>. </a:t>
            </a:r>
            <a:r>
              <a:rPr lang="ko-KR" altLang="en-US" dirty="0" smtClean="0">
                <a:effectLst/>
              </a:rPr>
              <a:t>그가 그대로 지옥에 가서는 안됩니다</a:t>
            </a:r>
            <a:r>
              <a:rPr lang="en-US" altLang="ko-KR" dirty="0" smtClean="0">
                <a:effectLst/>
              </a:rPr>
              <a:t>. </a:t>
            </a:r>
            <a:r>
              <a:rPr lang="ko-KR" altLang="en-US" dirty="0" smtClean="0">
                <a:effectLst/>
              </a:rPr>
              <a:t>하나님</a:t>
            </a:r>
            <a:r>
              <a:rPr lang="en-US" altLang="ko-KR" dirty="0" smtClean="0">
                <a:effectLst/>
              </a:rPr>
              <a:t>, </a:t>
            </a:r>
            <a:r>
              <a:rPr lang="ko-KR" altLang="en-US" dirty="0" smtClean="0">
                <a:effectLst/>
              </a:rPr>
              <a:t>저에게 그를 사랑할 수 있는 마음을 주옵소서</a:t>
            </a:r>
            <a:r>
              <a:rPr lang="en-US" altLang="ko-KR" dirty="0" smtClean="0">
                <a:effectLst/>
              </a:rPr>
              <a:t>.”</a:t>
            </a:r>
          </a:p>
          <a:p>
            <a:r>
              <a:rPr lang="en-US" altLang="ko-KR" dirty="0" smtClean="0">
                <a:effectLst/>
              </a:rPr>
              <a:t>http://www.gamsanews.co.kr/news/articleView.html?idxno=6104</a:t>
            </a:r>
          </a:p>
          <a:p>
            <a:endParaRPr lang="en-US" altLang="ko-KR" dirty="0" smtClean="0">
              <a:effectLst/>
            </a:endParaRPr>
          </a:p>
          <a:p>
            <a:r>
              <a:rPr lang="en-US" altLang="ko-KR" dirty="0" smtClean="0">
                <a:effectLst/>
              </a:rPr>
              <a:t>1950</a:t>
            </a:r>
            <a:r>
              <a:rPr lang="ko-KR" altLang="en-US" dirty="0" smtClean="0">
                <a:effectLst/>
              </a:rPr>
              <a:t>년 한국전쟁이 일어났지만 손 목사는 </a:t>
            </a:r>
            <a:r>
              <a:rPr lang="ko-KR" altLang="en-US" dirty="0" err="1" smtClean="0">
                <a:effectLst/>
              </a:rPr>
              <a:t>한센병</a:t>
            </a:r>
            <a:r>
              <a:rPr lang="ko-KR" altLang="en-US" dirty="0" smtClean="0">
                <a:effectLst/>
              </a:rPr>
              <a:t> 환자들을 돌보기 위해 피신하지 않았고</a:t>
            </a:r>
            <a:r>
              <a:rPr lang="en-US" altLang="ko-KR" dirty="0" smtClean="0">
                <a:effectLst/>
              </a:rPr>
              <a:t>, </a:t>
            </a:r>
            <a:r>
              <a:rPr lang="ko-KR" altLang="en-US" dirty="0" smtClean="0">
                <a:effectLst/>
              </a:rPr>
              <a:t>결국에는 인민군에 의해 총살을 당했다</a:t>
            </a:r>
            <a:r>
              <a:rPr lang="en-US" altLang="ko-KR" dirty="0" smtClean="0">
                <a:effectLst/>
              </a:rPr>
              <a:t>.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3F359-D5BD-43D8-AD16-8E8AA88C1FF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286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>
                <a:effectLst/>
              </a:rPr>
              <a:t>이곳에는 손 목사의 유품도 전시되어 있었는데</a:t>
            </a:r>
            <a:r>
              <a:rPr lang="en-US" altLang="ko-KR" dirty="0" smtClean="0">
                <a:effectLst/>
              </a:rPr>
              <a:t>, </a:t>
            </a:r>
            <a:r>
              <a:rPr lang="ko-KR" altLang="en-US" dirty="0" smtClean="0">
                <a:effectLst/>
              </a:rPr>
              <a:t>두 아들이 죽임을 당한 직후 장례식장에서 바쳤던 감사헌금 봉투도 있었다</a:t>
            </a:r>
            <a:r>
              <a:rPr lang="en-US" altLang="ko-KR" dirty="0" smtClean="0">
                <a:effectLst/>
              </a:rPr>
              <a:t>. </a:t>
            </a:r>
            <a:r>
              <a:rPr lang="ko-KR" altLang="en-US" dirty="0" smtClean="0">
                <a:effectLst/>
              </a:rPr>
              <a:t>봉투에는 이런 글귀가 </a:t>
            </a:r>
            <a:r>
              <a:rPr lang="ko-KR" altLang="en-US" dirty="0" err="1" smtClean="0">
                <a:effectLst/>
              </a:rPr>
              <a:t>육필로</a:t>
            </a:r>
            <a:r>
              <a:rPr lang="ko-KR" altLang="en-US" dirty="0" smtClean="0">
                <a:effectLst/>
              </a:rPr>
              <a:t> 쓰여 있었다</a:t>
            </a:r>
            <a:r>
              <a:rPr lang="en-US" altLang="ko-KR" dirty="0" smtClean="0">
                <a:effectLst/>
              </a:rPr>
              <a:t>.</a:t>
            </a:r>
          </a:p>
          <a:p>
            <a:endParaRPr lang="en-US" altLang="ko-KR" dirty="0" smtClean="0">
              <a:effectLst/>
            </a:endParaRPr>
          </a:p>
          <a:p>
            <a:r>
              <a:rPr lang="ko-KR" altLang="en-US" b="1" dirty="0" smtClean="0">
                <a:effectLst/>
              </a:rPr>
              <a:t>殉敎의 두 아들이나 주신 感謝의 </a:t>
            </a:r>
            <a:r>
              <a:rPr lang="ko-KR" altLang="en-US" b="1" dirty="0" err="1" smtClean="0">
                <a:effectLst/>
              </a:rPr>
              <a:t>奉獻金</a:t>
            </a:r>
            <a:r>
              <a:rPr lang="ko-KR" altLang="en-US" b="1" dirty="0" smtClean="0">
                <a:effectLst/>
              </a:rPr>
              <a:t/>
            </a:r>
            <a:br>
              <a:rPr lang="ko-KR" altLang="en-US" b="1" dirty="0" smtClean="0">
                <a:effectLst/>
              </a:rPr>
            </a:br>
            <a:r>
              <a:rPr lang="ko-KR" altLang="en-US" b="1" dirty="0" err="1" smtClean="0">
                <a:effectLst/>
              </a:rPr>
              <a:t>一金</a:t>
            </a:r>
            <a:r>
              <a:rPr lang="ko-KR" altLang="en-US" b="1" dirty="0" smtClean="0">
                <a:effectLst/>
              </a:rPr>
              <a:t> </a:t>
            </a:r>
            <a:r>
              <a:rPr lang="ko-KR" altLang="en-US" b="1" dirty="0" err="1" smtClean="0">
                <a:effectLst/>
              </a:rPr>
              <a:t>壹萬圓</a:t>
            </a:r>
            <a:r>
              <a:rPr lang="ko-KR" altLang="en-US" b="1" dirty="0" smtClean="0">
                <a:effectLst/>
              </a:rPr>
              <a:t/>
            </a:r>
            <a:br>
              <a:rPr lang="ko-KR" altLang="en-US" b="1" dirty="0" smtClean="0">
                <a:effectLst/>
              </a:rPr>
            </a:br>
            <a:r>
              <a:rPr lang="ko-KR" altLang="en-US" b="1" dirty="0" smtClean="0">
                <a:effectLst/>
              </a:rPr>
              <a:t>殉敎 二子의 父 孫良源 謹呈</a:t>
            </a:r>
            <a:endParaRPr lang="en-US" altLang="ko-KR" b="1" dirty="0" smtClean="0">
              <a:effectLst/>
            </a:endParaRPr>
          </a:p>
          <a:p>
            <a:endParaRPr lang="en-US" altLang="ko-KR" b="1" dirty="0" smtClean="0">
              <a:effectLst/>
            </a:endParaRPr>
          </a:p>
          <a:p>
            <a:r>
              <a:rPr lang="ko-KR" altLang="en-US" dirty="0" smtClean="0">
                <a:effectLst/>
              </a:rPr>
              <a:t>그날 장례식장은 아무도 예상치 못했던 손양원 목사의 감사 답사로 눈물바다가 되었다</a:t>
            </a:r>
            <a:r>
              <a:rPr lang="en-US" altLang="ko-KR" dirty="0" smtClean="0">
                <a:effectLst/>
              </a:rPr>
              <a:t>. </a:t>
            </a:r>
            <a:r>
              <a:rPr lang="ko-KR" altLang="en-US" dirty="0" smtClean="0">
                <a:effectLst/>
              </a:rPr>
              <a:t>손 목사는 장례 행렬 맨 앞에서 “영광일세 영광일세 내가 누릴 영광일세”라는 찬송가를 불렀고</a:t>
            </a:r>
            <a:r>
              <a:rPr lang="en-US" altLang="ko-KR" dirty="0" smtClean="0">
                <a:effectLst/>
              </a:rPr>
              <a:t>, </a:t>
            </a:r>
            <a:r>
              <a:rPr lang="ko-KR" altLang="en-US" dirty="0" smtClean="0">
                <a:effectLst/>
              </a:rPr>
              <a:t>장례식 후에 감사 헌금 </a:t>
            </a:r>
            <a:r>
              <a:rPr lang="en-US" altLang="ko-KR" dirty="0" smtClean="0">
                <a:effectLst/>
              </a:rPr>
              <a:t>1</a:t>
            </a:r>
            <a:r>
              <a:rPr lang="ko-KR" altLang="en-US" dirty="0" smtClean="0">
                <a:effectLst/>
              </a:rPr>
              <a:t>만원을 봉헌했다</a:t>
            </a:r>
            <a:r>
              <a:rPr lang="en-US" altLang="ko-KR" dirty="0" smtClean="0">
                <a:effectLst/>
              </a:rPr>
              <a:t>.</a:t>
            </a:r>
          </a:p>
          <a:p>
            <a:endParaRPr lang="en-US" altLang="ko-KR" dirty="0" smtClean="0">
              <a:effectLst/>
            </a:endParaRPr>
          </a:p>
          <a:p>
            <a:r>
              <a:rPr lang="ko-KR" altLang="en-US" dirty="0" smtClean="0">
                <a:effectLst/>
              </a:rPr>
              <a:t>당시 손 목사의 월급은 </a:t>
            </a:r>
            <a:r>
              <a:rPr lang="en-US" altLang="ko-KR" dirty="0" smtClean="0">
                <a:effectLst/>
              </a:rPr>
              <a:t>80</a:t>
            </a:r>
            <a:r>
              <a:rPr lang="ko-KR" altLang="en-US" dirty="0" smtClean="0">
                <a:effectLst/>
              </a:rPr>
              <a:t>원이었다</a:t>
            </a:r>
            <a:r>
              <a:rPr lang="en-US" altLang="ko-KR" dirty="0" smtClean="0">
                <a:effectLst/>
              </a:rPr>
              <a:t>. </a:t>
            </a:r>
            <a:r>
              <a:rPr lang="ko-KR" altLang="en-US" dirty="0" smtClean="0">
                <a:effectLst/>
              </a:rPr>
              <a:t>어떻게 그 많은 헌금을 할 수 있었을까</a:t>
            </a:r>
            <a:r>
              <a:rPr lang="en-US" altLang="ko-KR" dirty="0" smtClean="0">
                <a:effectLst/>
              </a:rPr>
              <a:t>. </a:t>
            </a:r>
          </a:p>
          <a:p>
            <a:r>
              <a:rPr lang="ko-KR" altLang="en-US" dirty="0" smtClean="0">
                <a:effectLst/>
              </a:rPr>
              <a:t>기념관에서 만난 유복자 손동길 씨는 “친척과 지인들이 두 아들의 미국 유학 자금에 쓰라고 보내준 돈이었다”고 설명했다</a:t>
            </a:r>
            <a:r>
              <a:rPr lang="en-US" altLang="ko-KR" dirty="0" smtClean="0">
                <a:effectLst/>
              </a:rPr>
              <a:t>.</a:t>
            </a:r>
          </a:p>
          <a:p>
            <a:endParaRPr lang="ko-KR" alt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3F359-D5BD-43D8-AD16-8E8AA88C1FF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06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>
                <a:effectLst/>
              </a:rPr>
              <a:t>http://www.gamsanews.co.kr/news/articleView.html?idxno=6104</a:t>
            </a:r>
          </a:p>
          <a:p>
            <a:endParaRPr lang="en-US" altLang="ko-KR" dirty="0" smtClean="0">
              <a:effectLst/>
            </a:endParaRPr>
          </a:p>
          <a:p>
            <a:r>
              <a:rPr lang="ko-KR" altLang="en-US" dirty="0" smtClean="0">
                <a:effectLst/>
              </a:rPr>
              <a:t>이와 관련 두 개의 일화를 소개한다</a:t>
            </a:r>
            <a:r>
              <a:rPr lang="en-US" altLang="ko-KR" dirty="0" smtClean="0">
                <a:effectLst/>
              </a:rPr>
              <a:t>. </a:t>
            </a:r>
            <a:r>
              <a:rPr lang="ko-KR" altLang="en-US" dirty="0" err="1" smtClean="0">
                <a:effectLst/>
              </a:rPr>
              <a:t>애양원에서</a:t>
            </a:r>
            <a:r>
              <a:rPr lang="ko-KR" altLang="en-US" dirty="0" smtClean="0">
                <a:effectLst/>
              </a:rPr>
              <a:t> </a:t>
            </a:r>
            <a:r>
              <a:rPr lang="ko-KR" altLang="en-US" dirty="0" err="1" smtClean="0">
                <a:effectLst/>
              </a:rPr>
              <a:t>한센병</a:t>
            </a:r>
            <a:r>
              <a:rPr lang="ko-KR" altLang="en-US" dirty="0" smtClean="0">
                <a:effectLst/>
              </a:rPr>
              <a:t> 환자들을 돌보던 손양원 목사는 매일 새벽 무릎 꿇고 “환자의 얼굴이 무서우니 천사처럼 보이게 하소서”라고 눈물 흘리며 기도했다고 한다</a:t>
            </a:r>
            <a:r>
              <a:rPr lang="en-US" altLang="ko-KR" dirty="0" smtClean="0">
                <a:effectLst/>
              </a:rPr>
              <a:t>.</a:t>
            </a:r>
          </a:p>
          <a:p>
            <a:r>
              <a:rPr lang="ko-KR" altLang="en-US" dirty="0" smtClean="0">
                <a:effectLst/>
              </a:rPr>
              <a:t>다음은 손양원 목사를 연구해온 이광일 목사의 말이다</a:t>
            </a:r>
            <a:r>
              <a:rPr lang="en-US" altLang="ko-KR" dirty="0" smtClean="0">
                <a:effectLst/>
              </a:rPr>
              <a:t>.</a:t>
            </a:r>
          </a:p>
          <a:p>
            <a:r>
              <a:rPr lang="en-US" altLang="ko-KR" dirty="0" smtClean="0">
                <a:effectLst/>
              </a:rPr>
              <a:t>“</a:t>
            </a:r>
            <a:r>
              <a:rPr lang="ko-KR" altLang="en-US" dirty="0" smtClean="0">
                <a:effectLst/>
              </a:rPr>
              <a:t>손 목사님의 생애를 기록한 자료들을 오랫동안 찾고 정리해왔는데</a:t>
            </a:r>
            <a:r>
              <a:rPr lang="en-US" altLang="ko-KR" dirty="0" smtClean="0">
                <a:effectLst/>
              </a:rPr>
              <a:t>, </a:t>
            </a:r>
            <a:r>
              <a:rPr lang="ko-KR" altLang="en-US" dirty="0" smtClean="0">
                <a:effectLst/>
              </a:rPr>
              <a:t>손 목사님 또한 ‘인간’이더군요</a:t>
            </a:r>
            <a:r>
              <a:rPr lang="en-US" altLang="ko-KR" dirty="0" smtClean="0">
                <a:effectLst/>
              </a:rPr>
              <a:t>. </a:t>
            </a:r>
            <a:r>
              <a:rPr lang="ko-KR" altLang="en-US" dirty="0" smtClean="0">
                <a:effectLst/>
              </a:rPr>
              <a:t>처음 나환자들을 만났을 때 그들의 일그러진 얼굴</a:t>
            </a:r>
            <a:r>
              <a:rPr lang="en-US" altLang="ko-KR" dirty="0" smtClean="0">
                <a:effectLst/>
              </a:rPr>
              <a:t>, </a:t>
            </a:r>
            <a:r>
              <a:rPr lang="ko-KR" altLang="en-US" dirty="0" smtClean="0">
                <a:effectLst/>
              </a:rPr>
              <a:t>진동하는 악취에 코를 막고 고통스러워했다는 대목을 발견하고 저 또한 어찌나 위안을 받았는지 모릅니다</a:t>
            </a:r>
            <a:r>
              <a:rPr lang="en-US" altLang="ko-KR" dirty="0" smtClean="0">
                <a:effectLst/>
              </a:rPr>
              <a:t>.</a:t>
            </a:r>
          </a:p>
          <a:p>
            <a:r>
              <a:rPr lang="en-US" altLang="ko-KR" dirty="0" smtClean="0">
                <a:effectLst/>
              </a:rPr>
              <a:t>‘</a:t>
            </a:r>
            <a:r>
              <a:rPr lang="ko-KR" altLang="en-US" dirty="0" smtClean="0">
                <a:effectLst/>
              </a:rPr>
              <a:t>저들이 내 눈에 천사로 보이게 해달라’고 </a:t>
            </a:r>
            <a:r>
              <a:rPr lang="ko-KR" altLang="en-US" dirty="0" err="1" smtClean="0">
                <a:effectLst/>
              </a:rPr>
              <a:t>몇날</a:t>
            </a:r>
            <a:r>
              <a:rPr lang="ko-KR" altLang="en-US" dirty="0" smtClean="0">
                <a:effectLst/>
              </a:rPr>
              <a:t> 며칠을 기도한 뒤에야 비로소 나환자들의 피고름을 손으로 어루만질 수 있었고</a:t>
            </a:r>
            <a:r>
              <a:rPr lang="en-US" altLang="ko-KR" dirty="0" smtClean="0">
                <a:effectLst/>
              </a:rPr>
              <a:t>, </a:t>
            </a:r>
            <a:r>
              <a:rPr lang="ko-KR" altLang="en-US" dirty="0" smtClean="0">
                <a:effectLst/>
              </a:rPr>
              <a:t>다시 힘들어지면 기도로 극복하면서 평생 그들의 반려로 사셨지요</a:t>
            </a:r>
            <a:r>
              <a:rPr lang="en-US" altLang="ko-KR" dirty="0" smtClean="0">
                <a:effectLst/>
              </a:rPr>
              <a:t>.”</a:t>
            </a:r>
          </a:p>
          <a:p>
            <a:r>
              <a:rPr lang="ko-KR" altLang="en-US" dirty="0" smtClean="0">
                <a:effectLst/>
              </a:rPr>
              <a:t>이광일 목사는 “제아무리 성자로 </a:t>
            </a:r>
            <a:r>
              <a:rPr lang="ko-KR" altLang="en-US" dirty="0" err="1" smtClean="0">
                <a:effectLst/>
              </a:rPr>
              <a:t>존경받는</a:t>
            </a:r>
            <a:r>
              <a:rPr lang="ko-KR" altLang="en-US" dirty="0" smtClean="0">
                <a:effectLst/>
              </a:rPr>
              <a:t> 사람이라지만 자식의 목숨을 앗아간 사람을 쉽게 용서할 수 있었을까”라는 원초적 질문을 던진 다음 이런 말을 덧붙인 적도 있다</a:t>
            </a:r>
            <a:r>
              <a:rPr lang="en-US" altLang="ko-KR" dirty="0" smtClean="0">
                <a:effectLst/>
              </a:rPr>
              <a:t>.</a:t>
            </a:r>
          </a:p>
          <a:p>
            <a:r>
              <a:rPr lang="en-US" altLang="ko-KR" dirty="0" smtClean="0">
                <a:effectLst/>
              </a:rPr>
              <a:t>“</a:t>
            </a:r>
            <a:r>
              <a:rPr lang="ko-KR" altLang="en-US" dirty="0" smtClean="0">
                <a:effectLst/>
              </a:rPr>
              <a:t>당시 곁에서 손 목사님을 지켜보셨던 생존자들은 말합니다</a:t>
            </a:r>
            <a:r>
              <a:rPr lang="en-US" altLang="ko-KR" dirty="0" smtClean="0">
                <a:effectLst/>
              </a:rPr>
              <a:t>. (</a:t>
            </a:r>
            <a:r>
              <a:rPr lang="ko-KR" altLang="en-US" dirty="0" smtClean="0">
                <a:effectLst/>
              </a:rPr>
              <a:t>두 아들을 죽인</a:t>
            </a:r>
            <a:r>
              <a:rPr lang="en-US" altLang="ko-KR" dirty="0" smtClean="0">
                <a:effectLst/>
              </a:rPr>
              <a:t>) </a:t>
            </a:r>
            <a:r>
              <a:rPr lang="ko-KR" altLang="en-US" dirty="0" smtClean="0">
                <a:effectLst/>
              </a:rPr>
              <a:t>재선이와 마주앉아 밥을 먹을 때는 돌멩이를 삼키는 것처럼 마음이 괴롭다</a:t>
            </a:r>
            <a:r>
              <a:rPr lang="en-US" altLang="ko-KR" dirty="0" smtClean="0">
                <a:effectLst/>
              </a:rPr>
              <a:t>, </a:t>
            </a:r>
            <a:r>
              <a:rPr lang="ko-KR" altLang="en-US" dirty="0" smtClean="0">
                <a:effectLst/>
              </a:rPr>
              <a:t>털어놓으시더라고</a:t>
            </a:r>
            <a:r>
              <a:rPr lang="en-US" altLang="ko-KR" dirty="0" smtClean="0">
                <a:effectLst/>
              </a:rPr>
              <a:t>.</a:t>
            </a:r>
          </a:p>
          <a:p>
            <a:r>
              <a:rPr lang="ko-KR" altLang="en-US" dirty="0" smtClean="0">
                <a:effectLst/>
              </a:rPr>
              <a:t>하지만 재선이 앞에서는 언제나 의연하셨답니다</a:t>
            </a:r>
            <a:r>
              <a:rPr lang="en-US" altLang="ko-KR" dirty="0" smtClean="0">
                <a:effectLst/>
              </a:rPr>
              <a:t>. </a:t>
            </a:r>
            <a:r>
              <a:rPr lang="ko-KR" altLang="en-US" dirty="0" smtClean="0">
                <a:effectLst/>
              </a:rPr>
              <a:t>네 실수를 나는 벌써 용서했다</a:t>
            </a:r>
            <a:r>
              <a:rPr lang="en-US" altLang="ko-KR" dirty="0" smtClean="0">
                <a:effectLst/>
              </a:rPr>
              <a:t>, </a:t>
            </a:r>
            <a:r>
              <a:rPr lang="ko-KR" altLang="en-US" dirty="0" smtClean="0">
                <a:effectLst/>
              </a:rPr>
              <a:t>아니 하나님께서 먼저 용서하셨다</a:t>
            </a:r>
            <a:r>
              <a:rPr lang="en-US" altLang="ko-KR" dirty="0" smtClean="0">
                <a:effectLst/>
              </a:rPr>
              <a:t>, </a:t>
            </a:r>
            <a:r>
              <a:rPr lang="ko-KR" altLang="en-US" dirty="0" smtClean="0">
                <a:effectLst/>
              </a:rPr>
              <a:t>위로하시면서</a:t>
            </a:r>
            <a:r>
              <a:rPr lang="en-US" altLang="ko-KR" dirty="0" smtClean="0">
                <a:effectLst/>
              </a:rPr>
              <a:t>.”</a:t>
            </a:r>
          </a:p>
          <a:p>
            <a:r>
              <a:rPr lang="ko-KR" altLang="en-US" dirty="0" smtClean="0">
                <a:effectLst/>
              </a:rPr>
              <a:t>손양원 목사는 범접할 수 없는 성자</a:t>
            </a:r>
            <a:r>
              <a:rPr lang="en-US" altLang="ko-KR" dirty="0" smtClean="0">
                <a:effectLst/>
              </a:rPr>
              <a:t>(</a:t>
            </a:r>
            <a:r>
              <a:rPr lang="ko-KR" altLang="en-US" dirty="0" smtClean="0">
                <a:effectLst/>
              </a:rPr>
              <a:t>聖者</a:t>
            </a:r>
            <a:r>
              <a:rPr lang="en-US" altLang="ko-KR" dirty="0" smtClean="0">
                <a:effectLst/>
              </a:rPr>
              <a:t>)</a:t>
            </a:r>
            <a:r>
              <a:rPr lang="ko-KR" altLang="en-US" dirty="0" smtClean="0">
                <a:effectLst/>
              </a:rPr>
              <a:t>가 아니라 누구나 따라야 하는 성자</a:t>
            </a:r>
            <a:r>
              <a:rPr lang="en-US" altLang="ko-KR" dirty="0" smtClean="0">
                <a:effectLst/>
              </a:rPr>
              <a:t>(</a:t>
            </a:r>
            <a:r>
              <a:rPr lang="ko-KR" altLang="en-US" dirty="0" smtClean="0">
                <a:effectLst/>
              </a:rPr>
              <a:t>誠者</a:t>
            </a:r>
            <a:r>
              <a:rPr lang="en-US" altLang="ko-KR" dirty="0" smtClean="0">
                <a:effectLst/>
              </a:rPr>
              <a:t>)</a:t>
            </a:r>
            <a:r>
              <a:rPr lang="ko-KR" altLang="en-US" dirty="0" smtClean="0">
                <a:effectLst/>
              </a:rPr>
              <a:t>가 아니었을까</a:t>
            </a:r>
            <a:r>
              <a:rPr lang="en-US" altLang="ko-KR" dirty="0" smtClean="0">
                <a:effectLst/>
              </a:rPr>
              <a:t>. </a:t>
            </a:r>
            <a:r>
              <a:rPr lang="ko-KR" altLang="en-US" dirty="0" smtClean="0">
                <a:effectLst/>
              </a:rPr>
              <a:t>권혁만 피디는 이렇게 말했다</a:t>
            </a:r>
            <a:r>
              <a:rPr lang="en-US" altLang="ko-KR" dirty="0" smtClean="0">
                <a:effectLst/>
              </a:rPr>
              <a:t>.</a:t>
            </a:r>
          </a:p>
          <a:p>
            <a:r>
              <a:rPr lang="en-US" altLang="ko-KR" dirty="0" smtClean="0">
                <a:effectLst/>
              </a:rPr>
              <a:t>“</a:t>
            </a:r>
            <a:r>
              <a:rPr lang="ko-KR" altLang="en-US" dirty="0" smtClean="0">
                <a:effectLst/>
              </a:rPr>
              <a:t>손양원 목사의 용서와 사랑은 그가 처음부터 성자의 성품을 가져서가 아니라 보통 인간이 겪었을 온갖 비통을 이겨낸 것이기에 더욱 값진 것이 아닐까요</a:t>
            </a:r>
            <a:r>
              <a:rPr lang="en-US" altLang="ko-KR" dirty="0" smtClean="0">
                <a:effectLst/>
              </a:rPr>
              <a:t>?”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ko-KR" altLang="en-US" sz="1200" dirty="0" smtClean="0"/>
              <a:t>장례식에서 손 목사가 낭독한 </a:t>
            </a:r>
            <a:r>
              <a:rPr lang="en-US" altLang="ko-KR" sz="1200" dirty="0" smtClean="0"/>
              <a:t>9</a:t>
            </a:r>
            <a:r>
              <a:rPr lang="ko-KR" altLang="en-US" sz="1200" dirty="0" smtClean="0"/>
              <a:t>가지 감사</a:t>
            </a:r>
            <a:endParaRPr lang="en-US" altLang="ko-KR" sz="1200" dirty="0" smtClean="0"/>
          </a:p>
          <a:p>
            <a:r>
              <a:rPr lang="en-US" altLang="ko-KR" sz="1200" dirty="0" smtClean="0"/>
              <a:t>1. </a:t>
            </a:r>
            <a:r>
              <a:rPr lang="ko-KR" altLang="en-US" sz="1200" dirty="0" smtClean="0"/>
              <a:t>나 같은 죄인의 혈통에서 순교의 자식을 나게 하니 감사합니다</a:t>
            </a:r>
            <a:r>
              <a:rPr lang="en-US" altLang="ko-KR" sz="1200" dirty="0" smtClean="0"/>
              <a:t>.</a:t>
            </a:r>
            <a:br>
              <a:rPr lang="en-US" altLang="ko-KR" sz="1200" dirty="0" smtClean="0"/>
            </a:br>
            <a:r>
              <a:rPr lang="en-US" altLang="ko-KR" sz="1200" dirty="0" smtClean="0"/>
              <a:t>2. </a:t>
            </a:r>
            <a:r>
              <a:rPr lang="ko-KR" altLang="en-US" sz="1200" dirty="0" smtClean="0"/>
              <a:t>허다한 많은 성도들 중에서 이런 보배를 나에게 주셨으니 감사합니다</a:t>
            </a:r>
            <a:r>
              <a:rPr lang="en-US" altLang="ko-KR" sz="1200" dirty="0" smtClean="0"/>
              <a:t>.</a:t>
            </a:r>
            <a:br>
              <a:rPr lang="en-US" altLang="ko-KR" sz="1200" dirty="0" smtClean="0"/>
            </a:br>
            <a:r>
              <a:rPr lang="en-US" altLang="ko-KR" sz="1200" dirty="0" smtClean="0"/>
              <a:t>3. 3</a:t>
            </a:r>
            <a:r>
              <a:rPr lang="ko-KR" altLang="en-US" sz="1200" dirty="0" smtClean="0"/>
              <a:t>남 </a:t>
            </a:r>
            <a:r>
              <a:rPr lang="en-US" altLang="ko-KR" sz="1200" dirty="0" smtClean="0"/>
              <a:t>3</a:t>
            </a:r>
            <a:r>
              <a:rPr lang="ko-KR" altLang="en-US" sz="1200" dirty="0" smtClean="0"/>
              <a:t>녀 중에서 가장 귀중한 장남과 차남을 바치게 하였으니 감사합니다</a:t>
            </a:r>
            <a:r>
              <a:rPr lang="en-US" altLang="ko-KR" sz="1200" dirty="0" smtClean="0"/>
              <a:t>.</a:t>
            </a:r>
            <a:br>
              <a:rPr lang="en-US" altLang="ko-KR" sz="1200" dirty="0" smtClean="0"/>
            </a:br>
            <a:r>
              <a:rPr lang="en-US" altLang="ko-KR" sz="1200" dirty="0" smtClean="0"/>
              <a:t>4. </a:t>
            </a:r>
            <a:r>
              <a:rPr lang="ko-KR" altLang="en-US" sz="1200" dirty="0" smtClean="0"/>
              <a:t>한 아들의 순교도 귀하거늘 하물며 두 아들이 순교하였으니 감사합니다</a:t>
            </a:r>
            <a:r>
              <a:rPr lang="en-US" altLang="ko-KR" sz="1200" dirty="0" smtClean="0"/>
              <a:t>.</a:t>
            </a:r>
            <a:br>
              <a:rPr lang="en-US" altLang="ko-KR" sz="1200" dirty="0" smtClean="0"/>
            </a:br>
            <a:r>
              <a:rPr lang="en-US" altLang="ko-KR" sz="1200" dirty="0" smtClean="0"/>
              <a:t>5. </a:t>
            </a:r>
            <a:r>
              <a:rPr lang="ko-KR" altLang="en-US" sz="1200" dirty="0" smtClean="0"/>
              <a:t>예수 믿고서 </a:t>
            </a:r>
            <a:r>
              <a:rPr lang="ko-KR" altLang="en-US" sz="1200" dirty="0" err="1" smtClean="0"/>
              <a:t>와석종신해도</a:t>
            </a:r>
            <a:r>
              <a:rPr lang="ko-KR" altLang="en-US" sz="1200" dirty="0" smtClean="0"/>
              <a:t> 복이라 했는데 전도하다 총살 순교했으니 감사합니다</a:t>
            </a:r>
            <a:r>
              <a:rPr lang="en-US" altLang="ko-KR" sz="1200" dirty="0" smtClean="0"/>
              <a:t>.</a:t>
            </a:r>
          </a:p>
          <a:p>
            <a:r>
              <a:rPr lang="en-US" altLang="ko-KR" sz="1200" dirty="0" smtClean="0"/>
              <a:t>6. </a:t>
            </a:r>
            <a:r>
              <a:rPr lang="ko-KR" altLang="en-US" sz="1200" dirty="0" smtClean="0"/>
              <a:t>미국 가려고 준비하던 아들이 미국보다 더 좋은 천국 갔으니 내 마음이 안심되어 감사합니다</a:t>
            </a:r>
            <a:r>
              <a:rPr lang="en-US" altLang="ko-KR" sz="1200" dirty="0" smtClean="0"/>
              <a:t>.</a:t>
            </a:r>
            <a:br>
              <a:rPr lang="en-US" altLang="ko-KR" sz="1200" dirty="0" smtClean="0"/>
            </a:br>
            <a:r>
              <a:rPr lang="en-US" altLang="ko-KR" sz="1200" dirty="0" smtClean="0"/>
              <a:t>7. </a:t>
            </a:r>
            <a:r>
              <a:rPr lang="ko-KR" altLang="en-US" sz="1200" dirty="0" smtClean="0"/>
              <a:t>내 아들을 죽인 원수를 회개시켜 아들을 삼고자 하는 사랑의 마음을 주신 하나님께 감사합니다</a:t>
            </a:r>
            <a:r>
              <a:rPr lang="en-US" altLang="ko-KR" sz="1200" dirty="0" smtClean="0"/>
              <a:t>.</a:t>
            </a:r>
            <a:br>
              <a:rPr lang="en-US" altLang="ko-KR" sz="1200" dirty="0" smtClean="0"/>
            </a:br>
            <a:r>
              <a:rPr lang="en-US" altLang="ko-KR" sz="1200" dirty="0" smtClean="0"/>
              <a:t>8. </a:t>
            </a:r>
            <a:r>
              <a:rPr lang="ko-KR" altLang="en-US" sz="1200" dirty="0" smtClean="0"/>
              <a:t>내 아들 순교의 열매로써 무수한 천국의 열매가 생길 것을 믿으면서 감사합니다</a:t>
            </a:r>
            <a:r>
              <a:rPr lang="en-US" altLang="ko-KR" sz="1200" dirty="0" smtClean="0"/>
              <a:t>.</a:t>
            </a:r>
            <a:br>
              <a:rPr lang="en-US" altLang="ko-KR" sz="1200" dirty="0" smtClean="0"/>
            </a:br>
            <a:r>
              <a:rPr lang="en-US" altLang="ko-KR" sz="1200" dirty="0" smtClean="0"/>
              <a:t>9. </a:t>
            </a:r>
            <a:r>
              <a:rPr lang="ko-KR" altLang="en-US" sz="1200" dirty="0" smtClean="0"/>
              <a:t>역경 속에서도 하나님의 사랑을 깨닫게 하시고 이길 수 있는 믿음을 주신 하나님께 감사합니다</a:t>
            </a:r>
            <a:r>
              <a:rPr lang="en-US" altLang="ko-KR" sz="1200" dirty="0" smtClean="0"/>
              <a:t>.</a:t>
            </a:r>
            <a:endParaRPr lang="en-US" altLang="ko-KR" sz="1200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3F359-D5BD-43D8-AD16-8E8AA88C1FF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58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3F359-D5BD-43D8-AD16-8E8AA88C1FF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133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err="1" smtClean="0">
                <a:effectLst/>
              </a:rPr>
              <a:t>포사이트와</a:t>
            </a:r>
            <a:r>
              <a:rPr lang="ko-KR" altLang="en-US" dirty="0" smtClean="0">
                <a:effectLst/>
              </a:rPr>
              <a:t> 당시 광주 뒷골목을 주름잡았던 주먹 ‘망치’ </a:t>
            </a:r>
            <a:r>
              <a:rPr lang="ko-KR" altLang="en-US" dirty="0" err="1" smtClean="0">
                <a:effectLst/>
              </a:rPr>
              <a:t>최흥종</a:t>
            </a:r>
            <a:r>
              <a:rPr lang="ko-KR" altLang="en-US" dirty="0" smtClean="0">
                <a:effectLst/>
              </a:rPr>
              <a:t/>
            </a:r>
            <a:br>
              <a:rPr lang="ko-KR" altLang="en-US" dirty="0" smtClean="0">
                <a:effectLst/>
              </a:rPr>
            </a:br>
            <a:r>
              <a:rPr lang="en-US" altLang="ko-KR" dirty="0" smtClean="0">
                <a:effectLst/>
              </a:rPr>
              <a:t>'</a:t>
            </a:r>
            <a:r>
              <a:rPr lang="ko-KR" altLang="en-US" dirty="0" err="1" smtClean="0">
                <a:effectLst/>
              </a:rPr>
              <a:t>포사이트</a:t>
            </a:r>
            <a:r>
              <a:rPr lang="en-US" altLang="ko-KR" dirty="0" smtClean="0">
                <a:effectLst/>
              </a:rPr>
              <a:t>'(</a:t>
            </a:r>
            <a:r>
              <a:rPr lang="ko-KR" altLang="en-US" dirty="0" err="1" smtClean="0">
                <a:effectLst/>
              </a:rPr>
              <a:t>보위렴</a:t>
            </a:r>
            <a:r>
              <a:rPr lang="en-US" altLang="ko-KR" dirty="0" smtClean="0">
                <a:effectLst/>
              </a:rPr>
              <a:t>) </a:t>
            </a:r>
            <a:r>
              <a:rPr lang="ko-KR" altLang="en-US" dirty="0" smtClean="0">
                <a:effectLst/>
              </a:rPr>
              <a:t>선교사의 삶은 그대로 당시 뒷골목을 주름잡았던 주먹 ‘망치’ </a:t>
            </a:r>
            <a:r>
              <a:rPr lang="ko-KR" altLang="en-US" dirty="0" err="1" smtClean="0">
                <a:effectLst/>
              </a:rPr>
              <a:t>최흥종의</a:t>
            </a:r>
            <a:r>
              <a:rPr lang="ko-KR" altLang="en-US" dirty="0" smtClean="0">
                <a:effectLst/>
              </a:rPr>
              <a:t> 마음을 열었다</a:t>
            </a:r>
            <a:r>
              <a:rPr lang="en-US" altLang="ko-KR" dirty="0" smtClean="0">
                <a:effectLst/>
              </a:rPr>
              <a:t>. 1909</a:t>
            </a:r>
            <a:r>
              <a:rPr lang="ko-KR" altLang="en-US" dirty="0" smtClean="0">
                <a:effectLst/>
              </a:rPr>
              <a:t>년 </a:t>
            </a:r>
            <a:r>
              <a:rPr lang="en-US" altLang="ko-KR" dirty="0" smtClean="0">
                <a:effectLst/>
              </a:rPr>
              <a:t>4</a:t>
            </a:r>
            <a:r>
              <a:rPr lang="ko-KR" altLang="en-US" dirty="0" smtClean="0">
                <a:effectLst/>
              </a:rPr>
              <a:t>월 </a:t>
            </a:r>
            <a:r>
              <a:rPr lang="ko-KR" altLang="en-US" dirty="0" err="1" smtClean="0">
                <a:effectLst/>
              </a:rPr>
              <a:t>오웬이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b="1" dirty="0" smtClean="0">
                <a:effectLst/>
              </a:rPr>
              <a:t>걸린 급성폐</a:t>
            </a:r>
            <a:r>
              <a:rPr lang="ko-KR" altLang="en-US" dirty="0" smtClean="0">
                <a:effectLst/>
              </a:rPr>
              <a:t>렴은 당시 </a:t>
            </a:r>
            <a:r>
              <a:rPr lang="ko-KR" altLang="en-US" dirty="0" err="1" smtClean="0">
                <a:effectLst/>
              </a:rPr>
              <a:t>광주선교부를</a:t>
            </a:r>
            <a:r>
              <a:rPr lang="ko-KR" altLang="en-US" dirty="0" smtClean="0">
                <a:effectLst/>
              </a:rPr>
              <a:t> 극도의 긴장상태로 몰고 갔다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당시 광주를 지키고 있었던 </a:t>
            </a:r>
            <a:r>
              <a:rPr lang="ko-KR" altLang="en-US" dirty="0" err="1" smtClean="0">
                <a:effectLst/>
              </a:rPr>
              <a:t>유진벨</a:t>
            </a:r>
            <a:r>
              <a:rPr lang="ko-KR" altLang="en-US" dirty="0" smtClean="0">
                <a:effectLst/>
              </a:rPr>
              <a:t> 선교사나 </a:t>
            </a:r>
            <a:r>
              <a:rPr lang="ko-KR" altLang="en-US" dirty="0" err="1" smtClean="0">
                <a:effectLst/>
              </a:rPr>
              <a:t>윌슨</a:t>
            </a:r>
            <a:r>
              <a:rPr lang="ko-KR" altLang="en-US" dirty="0" smtClean="0">
                <a:effectLst/>
              </a:rPr>
              <a:t> 선교사에게 </a:t>
            </a:r>
            <a:r>
              <a:rPr lang="ko-KR" altLang="en-US" dirty="0" err="1" smtClean="0">
                <a:effectLst/>
              </a:rPr>
              <a:t>오웬의</a:t>
            </a:r>
            <a:r>
              <a:rPr lang="ko-KR" altLang="en-US" dirty="0" smtClean="0">
                <a:effectLst/>
              </a:rPr>
              <a:t> 존재는 큰 산과 같았기 때문이었다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특히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err="1" smtClean="0">
                <a:effectLst/>
              </a:rPr>
              <a:t>유진벨은</a:t>
            </a:r>
            <a:r>
              <a:rPr lang="ko-KR" altLang="en-US" dirty="0" smtClean="0">
                <a:effectLst/>
              </a:rPr>
              <a:t> 지난날 </a:t>
            </a:r>
            <a:r>
              <a:rPr lang="ko-KR" altLang="en-US" dirty="0" err="1" smtClean="0">
                <a:effectLst/>
              </a:rPr>
              <a:t>오웬과</a:t>
            </a:r>
            <a:r>
              <a:rPr lang="ko-KR" altLang="en-US" dirty="0" smtClean="0">
                <a:effectLst/>
              </a:rPr>
              <a:t> 함께했던 </a:t>
            </a:r>
            <a:r>
              <a:rPr lang="ko-KR" altLang="en-US" dirty="0" err="1" smtClean="0">
                <a:effectLst/>
              </a:rPr>
              <a:t>광주선교부</a:t>
            </a:r>
            <a:r>
              <a:rPr lang="ko-KR" altLang="en-US" dirty="0" smtClean="0">
                <a:effectLst/>
              </a:rPr>
              <a:t> 개척의 일로 몹시 안타까웠을 것이다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그 긴박했던 순간 </a:t>
            </a:r>
            <a:r>
              <a:rPr lang="ko-KR" altLang="en-US" dirty="0" err="1" smtClean="0">
                <a:effectLst/>
              </a:rPr>
              <a:t>유진벨은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오웬의</a:t>
            </a:r>
            <a:r>
              <a:rPr lang="ko-KR" altLang="en-US" dirty="0" smtClean="0">
                <a:effectLst/>
              </a:rPr>
              <a:t> 치료를 위해 </a:t>
            </a:r>
            <a:r>
              <a:rPr lang="ko-KR" altLang="en-US" dirty="0" err="1" smtClean="0">
                <a:effectLst/>
              </a:rPr>
              <a:t>영산포를</a:t>
            </a:r>
            <a:r>
              <a:rPr lang="ko-KR" altLang="en-US" dirty="0" smtClean="0">
                <a:effectLst/>
              </a:rPr>
              <a:t> 지나 </a:t>
            </a:r>
            <a:r>
              <a:rPr lang="ko-KR" altLang="en-US" dirty="0" err="1" smtClean="0">
                <a:effectLst/>
              </a:rPr>
              <a:t>광주읍</a:t>
            </a:r>
            <a:r>
              <a:rPr lang="ko-KR" altLang="en-US" dirty="0" smtClean="0">
                <a:effectLst/>
              </a:rPr>
              <a:t> 직전 효천에 들어서고 있는 </a:t>
            </a:r>
            <a:r>
              <a:rPr lang="ko-KR" altLang="en-US" dirty="0" err="1" smtClean="0">
                <a:effectLst/>
              </a:rPr>
              <a:t>포사이트를</a:t>
            </a:r>
            <a:r>
              <a:rPr lang="ko-KR" altLang="en-US" dirty="0" smtClean="0">
                <a:effectLst/>
              </a:rPr>
              <a:t> 위해 </a:t>
            </a:r>
            <a:r>
              <a:rPr lang="ko-KR" altLang="en-US" b="1" dirty="0" err="1" smtClean="0">
                <a:effectLst/>
              </a:rPr>
              <a:t>김총순과</a:t>
            </a:r>
            <a:r>
              <a:rPr lang="ko-KR" altLang="en-US" b="1" dirty="0" smtClean="0">
                <a:effectLst/>
              </a:rPr>
              <a:t> </a:t>
            </a:r>
            <a:r>
              <a:rPr lang="ko-KR" altLang="en-US" b="1" dirty="0" err="1" smtClean="0">
                <a:effectLst/>
              </a:rPr>
              <a:t>최흥종를</a:t>
            </a:r>
            <a:r>
              <a:rPr lang="ko-KR" altLang="en-US" b="1" dirty="0" smtClean="0">
                <a:effectLst/>
              </a:rPr>
              <a:t> 보냈다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그런 두 사람 앞에서 </a:t>
            </a:r>
            <a:r>
              <a:rPr lang="ko-KR" altLang="en-US" b="1" dirty="0" err="1" smtClean="0">
                <a:effectLst/>
              </a:rPr>
              <a:t>포사이트가</a:t>
            </a:r>
            <a:r>
              <a:rPr lang="ko-KR" altLang="en-US" b="1" dirty="0" smtClean="0">
                <a:effectLst/>
              </a:rPr>
              <a:t> 보인 </a:t>
            </a:r>
            <a:r>
              <a:rPr lang="ko-KR" altLang="en-US" b="1" dirty="0" err="1" smtClean="0">
                <a:effectLst/>
              </a:rPr>
              <a:t>한세병</a:t>
            </a:r>
            <a:r>
              <a:rPr lang="ko-KR" altLang="en-US" b="1" dirty="0" smtClean="0">
                <a:effectLst/>
              </a:rPr>
              <a:t> 환자에 대한 행동은 특히 </a:t>
            </a:r>
            <a:r>
              <a:rPr lang="ko-KR" altLang="en-US" b="1" dirty="0" err="1" smtClean="0">
                <a:effectLst/>
              </a:rPr>
              <a:t>최흥종에게는</a:t>
            </a:r>
            <a:r>
              <a:rPr lang="ko-KR" altLang="en-US" b="1" dirty="0" smtClean="0">
                <a:effectLst/>
              </a:rPr>
              <a:t> 충격적인 장면이었다</a:t>
            </a:r>
            <a:r>
              <a:rPr lang="en-US" altLang="ko-KR" b="1" dirty="0" smtClean="0">
                <a:effectLst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한센병</a:t>
            </a:r>
            <a:r>
              <a:rPr lang="ko-KR" altLang="en-US" dirty="0" smtClean="0">
                <a:effectLst/>
              </a:rPr>
              <a:t> 환자의 치료에 대한 이야기는 </a:t>
            </a:r>
            <a:r>
              <a:rPr lang="en-US" altLang="ko-KR" dirty="0" smtClean="0">
                <a:effectLst/>
              </a:rPr>
              <a:t>1909</a:t>
            </a:r>
            <a:r>
              <a:rPr lang="ko-KR" altLang="en-US" dirty="0" smtClean="0">
                <a:effectLst/>
              </a:rPr>
              <a:t>년 </a:t>
            </a:r>
            <a:r>
              <a:rPr lang="en-US" altLang="ko-KR" dirty="0" smtClean="0">
                <a:effectLst/>
              </a:rPr>
              <a:t>4</a:t>
            </a:r>
            <a:r>
              <a:rPr lang="ko-KR" altLang="en-US" dirty="0" smtClean="0">
                <a:effectLst/>
              </a:rPr>
              <a:t>월 </a:t>
            </a:r>
            <a:r>
              <a:rPr lang="en-US" altLang="ko-KR" dirty="0" smtClean="0">
                <a:effectLst/>
              </a:rPr>
              <a:t>3</a:t>
            </a:r>
            <a:r>
              <a:rPr lang="ko-KR" altLang="en-US" dirty="0" smtClean="0">
                <a:effectLst/>
              </a:rPr>
              <a:t>일 남편 </a:t>
            </a:r>
            <a:r>
              <a:rPr lang="ko-KR" altLang="en-US" dirty="0" err="1" smtClean="0">
                <a:effectLst/>
              </a:rPr>
              <a:t>오웬</a:t>
            </a:r>
            <a:r>
              <a:rPr lang="ko-KR" altLang="en-US" dirty="0" smtClean="0">
                <a:effectLst/>
              </a:rPr>
              <a:t> 선교사가 죽은 다음 </a:t>
            </a:r>
            <a:r>
              <a:rPr lang="ko-KR" altLang="en-US" dirty="0" err="1" smtClean="0">
                <a:effectLst/>
              </a:rPr>
              <a:t>오웬</a:t>
            </a:r>
            <a:r>
              <a:rPr lang="ko-KR" altLang="en-US" dirty="0" smtClean="0">
                <a:effectLst/>
              </a:rPr>
              <a:t> 선교사의 부인</a:t>
            </a:r>
            <a:r>
              <a:rPr lang="en-US" altLang="ko-KR" dirty="0" smtClean="0">
                <a:effectLst/>
              </a:rPr>
              <a:t>(Mrs. Clement G. Owen)</a:t>
            </a:r>
            <a:r>
              <a:rPr lang="ko-KR" altLang="en-US" dirty="0" smtClean="0">
                <a:effectLst/>
              </a:rPr>
              <a:t>이 “나환자와 선한 사마리아인”</a:t>
            </a:r>
            <a:r>
              <a:rPr lang="en-US" altLang="ko-KR" dirty="0" smtClean="0">
                <a:effectLst/>
              </a:rPr>
              <a:t>(The Leper and the Good Samaritan)</a:t>
            </a:r>
            <a:r>
              <a:rPr lang="ko-KR" altLang="en-US" dirty="0" smtClean="0">
                <a:effectLst/>
              </a:rPr>
              <a:t>이라는 제목으로 미국 </a:t>
            </a:r>
            <a:r>
              <a:rPr lang="ko-KR" altLang="en-US" dirty="0" err="1" smtClean="0">
                <a:effectLst/>
              </a:rPr>
              <a:t>남장로교회</a:t>
            </a:r>
            <a:r>
              <a:rPr lang="ko-KR" altLang="en-US" dirty="0" smtClean="0">
                <a:effectLst/>
              </a:rPr>
              <a:t> 본부에 보낸 선교 편지를 통해 세상에 알려졌다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b="1" dirty="0" smtClean="0">
                <a:effectLst/>
              </a:rPr>
              <a:t>자신의 남편이 급성 폐렴이라는 극단적인 상황에서 목숨을 잃었고</a:t>
            </a:r>
            <a:r>
              <a:rPr lang="en-US" altLang="ko-KR" b="1" dirty="0" smtClean="0">
                <a:effectLst/>
              </a:rPr>
              <a:t>, </a:t>
            </a:r>
            <a:r>
              <a:rPr lang="ko-KR" altLang="en-US" b="1" dirty="0" smtClean="0">
                <a:effectLst/>
              </a:rPr>
              <a:t>적절한 치료를 위한 </a:t>
            </a:r>
            <a:r>
              <a:rPr lang="ko-KR" altLang="en-US" b="1" dirty="0" err="1" smtClean="0">
                <a:effectLst/>
              </a:rPr>
              <a:t>골든타임을</a:t>
            </a:r>
            <a:r>
              <a:rPr lang="ko-KR" altLang="en-US" b="1" dirty="0" smtClean="0">
                <a:effectLst/>
              </a:rPr>
              <a:t> </a:t>
            </a:r>
            <a:r>
              <a:rPr lang="ko-KR" altLang="en-US" b="1" dirty="0" err="1" smtClean="0">
                <a:effectLst/>
              </a:rPr>
              <a:t>놓친체</a:t>
            </a:r>
            <a:r>
              <a:rPr lang="ko-KR" altLang="en-US" b="1" dirty="0" smtClean="0">
                <a:effectLst/>
              </a:rPr>
              <a:t> 늦게 도착한 </a:t>
            </a:r>
            <a:r>
              <a:rPr lang="ko-KR" altLang="en-US" b="1" dirty="0" err="1" smtClean="0">
                <a:effectLst/>
              </a:rPr>
              <a:t>포사이트에</a:t>
            </a:r>
            <a:r>
              <a:rPr lang="ko-KR" altLang="en-US" b="1" dirty="0" smtClean="0">
                <a:effectLst/>
              </a:rPr>
              <a:t> 대한 아쉬움도 있을법했지만 </a:t>
            </a:r>
            <a:r>
              <a:rPr lang="ko-KR" altLang="en-US" b="1" dirty="0" err="1" smtClean="0">
                <a:effectLst/>
              </a:rPr>
              <a:t>오웬</a:t>
            </a:r>
            <a:r>
              <a:rPr lang="ko-KR" altLang="en-US" b="1" dirty="0" smtClean="0">
                <a:effectLst/>
              </a:rPr>
              <a:t> 부인의 선교편지는 광주의 </a:t>
            </a:r>
            <a:r>
              <a:rPr lang="ko-KR" altLang="en-US" b="1" dirty="0" err="1" smtClean="0">
                <a:effectLst/>
              </a:rPr>
              <a:t>한센병으로</a:t>
            </a:r>
            <a:r>
              <a:rPr lang="ko-KR" altLang="en-US" b="1" dirty="0" smtClean="0">
                <a:effectLst/>
              </a:rPr>
              <a:t> 인한 피해와 고통을 적나라하게 보고하는 등 남편의 죽음으로 인한 아픔을 극도로 인내하며</a:t>
            </a:r>
            <a:r>
              <a:rPr lang="en-US" altLang="ko-KR" b="1" dirty="0" smtClean="0">
                <a:effectLst/>
              </a:rPr>
              <a:t>, </a:t>
            </a:r>
            <a:r>
              <a:rPr lang="ko-KR" altLang="en-US" b="1" dirty="0" smtClean="0">
                <a:effectLst/>
              </a:rPr>
              <a:t>당시 광주와 한반도가 겪고 있는 </a:t>
            </a:r>
            <a:r>
              <a:rPr lang="en-US" altLang="ko-KR" b="1" dirty="0" smtClean="0">
                <a:effectLst/>
              </a:rPr>
              <a:t>2</a:t>
            </a:r>
            <a:r>
              <a:rPr lang="ko-KR" altLang="en-US" b="1" dirty="0" err="1" smtClean="0">
                <a:effectLst/>
              </a:rPr>
              <a:t>만명에</a:t>
            </a:r>
            <a:r>
              <a:rPr lang="ko-KR" altLang="en-US" b="1" dirty="0" smtClean="0">
                <a:effectLst/>
              </a:rPr>
              <a:t> 육박하는 </a:t>
            </a:r>
            <a:r>
              <a:rPr lang="ko-KR" altLang="en-US" b="1" dirty="0" err="1" smtClean="0">
                <a:effectLst/>
              </a:rPr>
              <a:t>한센병</a:t>
            </a:r>
            <a:r>
              <a:rPr lang="ko-KR" altLang="en-US" b="1" dirty="0" smtClean="0">
                <a:effectLst/>
              </a:rPr>
              <a:t> 환자 치료의 당위성을 설명하는데 많은 시간을 할애했다</a:t>
            </a:r>
            <a:r>
              <a:rPr lang="en-US" altLang="ko-KR" b="1" dirty="0" smtClean="0">
                <a:effectLst/>
              </a:rPr>
              <a:t>. </a:t>
            </a:r>
            <a:br>
              <a:rPr lang="en-US" altLang="ko-KR" b="1" dirty="0" smtClean="0">
                <a:effectLst/>
              </a:rPr>
            </a:br>
            <a:r>
              <a:rPr lang="ko-KR" altLang="en-US" b="1" dirty="0" err="1" smtClean="0">
                <a:effectLst/>
              </a:rPr>
              <a:t>포사이트는</a:t>
            </a:r>
            <a:r>
              <a:rPr lang="ko-KR" altLang="en-US" b="1" dirty="0" smtClean="0">
                <a:effectLst/>
              </a:rPr>
              <a:t> 결코 쉬지 않았다</a:t>
            </a:r>
            <a:r>
              <a:rPr lang="en-US" altLang="ko-KR" b="1" dirty="0" smtClean="0">
                <a:effectLst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>
                <a:effectLst/>
              </a:rPr>
              <a:t/>
            </a:r>
            <a:br>
              <a:rPr lang="en-US" altLang="ko-KR" dirty="0" smtClean="0">
                <a:effectLst/>
              </a:rPr>
            </a:br>
            <a:r>
              <a:rPr lang="en-US" altLang="ko-KR" dirty="0" smtClean="0">
                <a:effectLst/>
              </a:rPr>
              <a:t>1911</a:t>
            </a:r>
            <a:r>
              <a:rPr lang="ko-KR" altLang="en-US" dirty="0" smtClean="0">
                <a:effectLst/>
              </a:rPr>
              <a:t>년 풍토병으로 인한 고통과 </a:t>
            </a:r>
            <a:r>
              <a:rPr lang="ko-KR" altLang="en-US" dirty="0" err="1" smtClean="0">
                <a:effectLst/>
              </a:rPr>
              <a:t>측두골에</a:t>
            </a:r>
            <a:r>
              <a:rPr lang="ko-KR" altLang="en-US" dirty="0" smtClean="0">
                <a:effectLst/>
              </a:rPr>
              <a:t> 있는 상처에 생기는 농이 </a:t>
            </a:r>
            <a:r>
              <a:rPr lang="ko-KR" altLang="en-US" dirty="0" err="1" smtClean="0">
                <a:effectLst/>
              </a:rPr>
              <a:t>끝도없이</a:t>
            </a:r>
            <a:r>
              <a:rPr lang="ko-KR" altLang="en-US" dirty="0" smtClean="0">
                <a:effectLst/>
              </a:rPr>
              <a:t> 그를 괴롭혔다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끝내 고향으로 돌아가야 했지만 </a:t>
            </a:r>
            <a:r>
              <a:rPr lang="ko-KR" altLang="en-US" dirty="0" err="1" smtClean="0">
                <a:effectLst/>
              </a:rPr>
              <a:t>포사이트는</a:t>
            </a:r>
            <a:r>
              <a:rPr lang="ko-KR" altLang="en-US" dirty="0" smtClean="0">
                <a:effectLst/>
              </a:rPr>
              <a:t> 결코 쉬지 않았다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남은 생애의 희미해진 삶의 가닥을 종교적인 신념으로 초점을 맞추었다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나약해지는 몸을 추스르고 다시금 복음의 현장으로 자신의 육신을 끌고 나갔던 것이다</a:t>
            </a:r>
            <a:r>
              <a:rPr lang="en-US" altLang="ko-KR" dirty="0" smtClean="0">
                <a:effectLst/>
              </a:rPr>
              <a:t>. 1918</a:t>
            </a:r>
            <a:r>
              <a:rPr lang="ko-KR" altLang="en-US" dirty="0" smtClean="0">
                <a:effectLst/>
              </a:rPr>
              <a:t>년 </a:t>
            </a:r>
            <a:r>
              <a:rPr lang="en-US" altLang="ko-KR" dirty="0" smtClean="0">
                <a:effectLst/>
              </a:rPr>
              <a:t>5</a:t>
            </a:r>
            <a:r>
              <a:rPr lang="ko-KR" altLang="en-US" dirty="0" smtClean="0">
                <a:effectLst/>
              </a:rPr>
              <a:t>월 </a:t>
            </a:r>
            <a:r>
              <a:rPr lang="en-US" altLang="ko-KR" dirty="0" smtClean="0">
                <a:effectLst/>
              </a:rPr>
              <a:t>9</a:t>
            </a:r>
            <a:r>
              <a:rPr lang="ko-KR" altLang="en-US" dirty="0" smtClean="0">
                <a:effectLst/>
              </a:rPr>
              <a:t>일 마지막 순간까지도 그는 광주를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err="1" smtClean="0">
                <a:effectLst/>
              </a:rPr>
              <a:t>양림동을</a:t>
            </a:r>
            <a:r>
              <a:rPr lang="ko-KR" altLang="en-US" dirty="0" smtClean="0">
                <a:effectLst/>
              </a:rPr>
              <a:t> 마음에 새기고 눈을 감았다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고통과 고난으로 얼룩졌지만 파란만장한 시간들이었다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목숨을 걸었던 한국에서의 </a:t>
            </a:r>
            <a:r>
              <a:rPr lang="en-US" altLang="ko-KR" dirty="0" smtClean="0">
                <a:effectLst/>
              </a:rPr>
              <a:t>5</a:t>
            </a:r>
            <a:r>
              <a:rPr lang="ko-KR" altLang="en-US" dirty="0" smtClean="0">
                <a:effectLst/>
              </a:rPr>
              <a:t>년간</a:t>
            </a:r>
            <a:r>
              <a:rPr lang="en-US" altLang="ko-KR" dirty="0" smtClean="0">
                <a:effectLst/>
              </a:rPr>
              <a:t>... </a:t>
            </a:r>
            <a:r>
              <a:rPr lang="ko-KR" altLang="en-US" dirty="0" smtClean="0">
                <a:effectLst/>
              </a:rPr>
              <a:t>그렇지만 그의 삶은 그대로 한국에서 산 역사가 되었다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미국 </a:t>
            </a:r>
            <a:r>
              <a:rPr lang="ko-KR" altLang="en-US" dirty="0" err="1" smtClean="0">
                <a:effectLst/>
              </a:rPr>
              <a:t>남장로교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파송이후</a:t>
            </a:r>
            <a:r>
              <a:rPr lang="ko-KR" altLang="en-US" dirty="0" smtClean="0">
                <a:effectLst/>
              </a:rPr>
              <a:t> 그가 목포에 세운 선교병원인 </a:t>
            </a:r>
            <a:r>
              <a:rPr lang="ko-KR" altLang="en-US" dirty="0" err="1" smtClean="0">
                <a:effectLst/>
              </a:rPr>
              <a:t>부란취</a:t>
            </a:r>
            <a:r>
              <a:rPr lang="en-US" altLang="ko-KR" dirty="0" smtClean="0">
                <a:effectLst/>
              </a:rPr>
              <a:t>(French)</a:t>
            </a:r>
            <a:r>
              <a:rPr lang="ko-KR" altLang="en-US" dirty="0" smtClean="0">
                <a:effectLst/>
              </a:rPr>
              <a:t>병원에서 태어난 </a:t>
            </a:r>
            <a:r>
              <a:rPr lang="ko-KR" altLang="en-US" dirty="0" err="1" smtClean="0">
                <a:effectLst/>
              </a:rPr>
              <a:t>서봉</a:t>
            </a:r>
            <a:r>
              <a:rPr lang="en-US" altLang="ko-KR" dirty="0" smtClean="0">
                <a:effectLst/>
              </a:rPr>
              <a:t>(</a:t>
            </a:r>
            <a:r>
              <a:rPr lang="ko-KR" altLang="en-US" dirty="0" err="1" smtClean="0">
                <a:effectLst/>
              </a:rPr>
              <a:t>瑞峰</a:t>
            </a:r>
            <a:r>
              <a:rPr lang="en-US" altLang="ko-KR" dirty="0" smtClean="0">
                <a:effectLst/>
              </a:rPr>
              <a:t>) </a:t>
            </a:r>
            <a:r>
              <a:rPr lang="ko-KR" altLang="en-US" dirty="0" smtClean="0">
                <a:effectLst/>
              </a:rPr>
              <a:t>국영종</a:t>
            </a:r>
            <a:r>
              <a:rPr lang="en-US" altLang="ko-KR" dirty="0" smtClean="0">
                <a:effectLst/>
              </a:rPr>
              <a:t>(</a:t>
            </a:r>
            <a:r>
              <a:rPr lang="ko-KR" altLang="en-US" dirty="0" smtClean="0">
                <a:effectLst/>
              </a:rPr>
              <a:t>鞠永棕</a:t>
            </a:r>
            <a:r>
              <a:rPr lang="en-US" altLang="ko-KR" dirty="0" smtClean="0">
                <a:effectLst/>
              </a:rPr>
              <a:t>)</a:t>
            </a:r>
            <a:r>
              <a:rPr lang="ko-KR" altLang="en-US" dirty="0" smtClean="0">
                <a:effectLst/>
              </a:rPr>
              <a:t>은 </a:t>
            </a:r>
            <a:r>
              <a:rPr lang="en-US" altLang="ko-KR" dirty="0" smtClean="0">
                <a:effectLst/>
              </a:rPr>
              <a:t>1930</a:t>
            </a:r>
            <a:r>
              <a:rPr lang="ko-KR" altLang="en-US" dirty="0" smtClean="0">
                <a:effectLst/>
              </a:rPr>
              <a:t>년 의사 </a:t>
            </a:r>
            <a:r>
              <a:rPr lang="ko-KR" altLang="en-US" dirty="0" err="1" smtClean="0">
                <a:effectLst/>
              </a:rPr>
              <a:t>국순홍의</a:t>
            </a:r>
            <a:r>
              <a:rPr lang="ko-KR" altLang="en-US" dirty="0" smtClean="0">
                <a:effectLst/>
              </a:rPr>
              <a:t> 아들로 한국 의학사 신장부분에 족적을 남기고 있으며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국립소록도 나환자병원에서 일생을 마감하면서 </a:t>
            </a:r>
            <a:r>
              <a:rPr lang="en-US" altLang="ko-KR" dirty="0" smtClean="0">
                <a:effectLst/>
              </a:rPr>
              <a:t>"</a:t>
            </a:r>
            <a:r>
              <a:rPr lang="ko-KR" altLang="en-US" dirty="0" smtClean="0">
                <a:effectLst/>
              </a:rPr>
              <a:t>한국의 </a:t>
            </a:r>
            <a:r>
              <a:rPr lang="ko-KR" altLang="en-US" dirty="0" err="1" smtClean="0">
                <a:effectLst/>
              </a:rPr>
              <a:t>슈바이쳐</a:t>
            </a:r>
            <a:r>
              <a:rPr lang="en-US" altLang="ko-KR" dirty="0" smtClean="0">
                <a:effectLst/>
              </a:rPr>
              <a:t>"</a:t>
            </a:r>
            <a:r>
              <a:rPr lang="ko-KR" altLang="en-US" dirty="0" smtClean="0">
                <a:effectLst/>
              </a:rPr>
              <a:t>라고 일컫던 故 신정식 박사의 책상에도 선교사 </a:t>
            </a:r>
            <a:r>
              <a:rPr lang="ko-KR" altLang="en-US" dirty="0" err="1" smtClean="0">
                <a:effectLst/>
              </a:rPr>
              <a:t>포사이트</a:t>
            </a:r>
            <a:r>
              <a:rPr lang="en-US" altLang="ko-KR" dirty="0" smtClean="0">
                <a:effectLst/>
              </a:rPr>
              <a:t>(Wiley H. Forsythe)</a:t>
            </a:r>
            <a:r>
              <a:rPr lang="ko-KR" altLang="en-US" dirty="0" smtClean="0">
                <a:effectLst/>
              </a:rPr>
              <a:t>는 </a:t>
            </a:r>
            <a:r>
              <a:rPr lang="ko-KR" altLang="en-US" dirty="0" err="1" smtClean="0">
                <a:effectLst/>
              </a:rPr>
              <a:t>최흥종</a:t>
            </a:r>
            <a:r>
              <a:rPr lang="ko-KR" altLang="en-US" dirty="0" smtClean="0">
                <a:effectLst/>
              </a:rPr>
              <a:t> 목사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예수님의 사진과 함께 있을 정도였다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b="1" dirty="0" err="1" smtClean="0">
                <a:effectLst/>
              </a:rPr>
              <a:t>포사이트의</a:t>
            </a:r>
            <a:r>
              <a:rPr lang="ko-KR" altLang="en-US" b="1" dirty="0" smtClean="0">
                <a:effectLst/>
              </a:rPr>
              <a:t> 정신은 그대로 </a:t>
            </a:r>
            <a:r>
              <a:rPr lang="ko-KR" altLang="en-US" b="1" dirty="0" err="1" smtClean="0">
                <a:effectLst/>
              </a:rPr>
              <a:t>최흥종에게</a:t>
            </a:r>
            <a:r>
              <a:rPr lang="ko-KR" altLang="en-US" b="1" dirty="0" smtClean="0">
                <a:effectLst/>
              </a:rPr>
              <a:t> 전수되어 호남선교의 기치를 </a:t>
            </a:r>
            <a:r>
              <a:rPr lang="ko-KR" altLang="en-US" b="1" dirty="0" err="1" smtClean="0">
                <a:effectLst/>
              </a:rPr>
              <a:t>들게했다</a:t>
            </a:r>
            <a:r>
              <a:rPr lang="en-US" altLang="ko-KR" b="1" dirty="0" smtClean="0">
                <a:effectLst/>
              </a:rPr>
              <a:t>. </a:t>
            </a:r>
            <a:r>
              <a:rPr lang="ko-KR" altLang="en-US" dirty="0" err="1" smtClean="0">
                <a:effectLst/>
              </a:rPr>
              <a:t>최흥종은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포사이트의</a:t>
            </a:r>
            <a:r>
              <a:rPr lang="ko-KR" altLang="en-US" dirty="0" smtClean="0">
                <a:effectLst/>
              </a:rPr>
              <a:t> 모습을 그대로 재현해냈다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자신의 재산을 </a:t>
            </a:r>
            <a:r>
              <a:rPr lang="ko-KR" altLang="en-US" dirty="0" err="1" smtClean="0">
                <a:effectLst/>
              </a:rPr>
              <a:t>한센병</a:t>
            </a:r>
            <a:r>
              <a:rPr lang="ko-KR" altLang="en-US" dirty="0" smtClean="0">
                <a:effectLst/>
              </a:rPr>
              <a:t> 환자들을 치료할 수 있는 병원부지로 내놓는 등 </a:t>
            </a:r>
            <a:r>
              <a:rPr lang="ko-KR" altLang="en-US" dirty="0" err="1" smtClean="0">
                <a:effectLst/>
              </a:rPr>
              <a:t>포사이트가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주고간</a:t>
            </a:r>
            <a:r>
              <a:rPr lang="ko-KR" altLang="en-US" dirty="0" smtClean="0">
                <a:effectLst/>
              </a:rPr>
              <a:t> 신앙은 그대로 </a:t>
            </a:r>
            <a:r>
              <a:rPr lang="ko-KR" altLang="en-US" dirty="0" err="1" smtClean="0">
                <a:effectLst/>
              </a:rPr>
              <a:t>최흥종을</a:t>
            </a:r>
            <a:r>
              <a:rPr lang="ko-KR" altLang="en-US" dirty="0" smtClean="0">
                <a:effectLst/>
              </a:rPr>
              <a:t> 통해 광주의 저변에 용해되어 흐르고 있다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이제 누가 그 사랑을 </a:t>
            </a:r>
            <a:r>
              <a:rPr lang="ko-KR" altLang="en-US" dirty="0" err="1" smtClean="0">
                <a:effectLst/>
              </a:rPr>
              <a:t>부등켜</a:t>
            </a:r>
            <a:r>
              <a:rPr lang="ko-KR" altLang="en-US" dirty="0" smtClean="0">
                <a:effectLst/>
              </a:rPr>
              <a:t> 안고 광주를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한국을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세계를 향해 고귀한 희생의 정신을 들고 나갈 것인가</a:t>
            </a:r>
            <a:r>
              <a:rPr lang="en-US" altLang="ko-KR" dirty="0" smtClean="0">
                <a:effectLst/>
              </a:rPr>
              <a:t>? </a:t>
            </a:r>
            <a:r>
              <a:rPr lang="ko-KR" altLang="en-US" dirty="0" smtClean="0">
                <a:effectLst/>
              </a:rPr>
              <a:t>누가</a:t>
            </a:r>
            <a:r>
              <a:rPr lang="en-US" altLang="ko-KR" dirty="0" smtClean="0">
                <a:effectLst/>
              </a:rPr>
              <a:t>...</a:t>
            </a:r>
            <a:br>
              <a:rPr lang="en-US" altLang="ko-KR" dirty="0" smtClean="0">
                <a:effectLst/>
              </a:rPr>
            </a:br>
            <a:r>
              <a:rPr lang="ko-KR" altLang="en-US" dirty="0" err="1" smtClean="0">
                <a:effectLst/>
              </a:rPr>
              <a:t>포사이트가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최흥종에게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주고간</a:t>
            </a:r>
            <a:r>
              <a:rPr lang="ko-KR" altLang="en-US" dirty="0" smtClean="0">
                <a:effectLst/>
              </a:rPr>
              <a:t> 신앙</a:t>
            </a:r>
            <a:br>
              <a:rPr lang="ko-KR" altLang="en-US" dirty="0" smtClean="0">
                <a:effectLst/>
              </a:rPr>
            </a:br>
            <a:r>
              <a:rPr lang="ko-KR" altLang="en-US" b="1" dirty="0" err="1" smtClean="0">
                <a:effectLst/>
              </a:rPr>
              <a:t>최흥종</a:t>
            </a:r>
            <a:r>
              <a:rPr lang="en-US" altLang="ko-KR" b="1" dirty="0" smtClean="0">
                <a:effectLst/>
              </a:rPr>
              <a:t>, </a:t>
            </a:r>
            <a:r>
              <a:rPr lang="ko-KR" altLang="en-US" b="1" dirty="0" smtClean="0">
                <a:effectLst/>
              </a:rPr>
              <a:t>그는 광주의 아버지였다</a:t>
            </a:r>
            <a:r>
              <a:rPr lang="en-US" altLang="ko-KR" b="1" dirty="0" smtClean="0">
                <a:effectLst/>
              </a:rPr>
              <a:t>.</a:t>
            </a:r>
            <a:r>
              <a:rPr lang="en-US" altLang="ko-KR" dirty="0" smtClean="0">
                <a:effectLst/>
              </a:rPr>
              <a:t> </a:t>
            </a:r>
            <a:r>
              <a:rPr lang="ko-KR" altLang="en-US" dirty="0" smtClean="0">
                <a:effectLst/>
              </a:rPr>
              <a:t>극도의 가난과 병마로 힘들어하던 사람들에겐 하나밖에 없었던 친구였다</a:t>
            </a:r>
            <a:r>
              <a:rPr lang="en-US" altLang="ko-KR" dirty="0" smtClean="0">
                <a:effectLst/>
              </a:rPr>
              <a:t>. 1880</a:t>
            </a:r>
            <a:r>
              <a:rPr lang="ko-KR" altLang="en-US" dirty="0" smtClean="0">
                <a:effectLst/>
              </a:rPr>
              <a:t>년 </a:t>
            </a:r>
            <a:r>
              <a:rPr lang="en-US" altLang="ko-KR" dirty="0" smtClean="0">
                <a:effectLst/>
              </a:rPr>
              <a:t>5</a:t>
            </a:r>
            <a:r>
              <a:rPr lang="ko-KR" altLang="en-US" dirty="0" smtClean="0">
                <a:effectLst/>
              </a:rPr>
              <a:t>월 </a:t>
            </a:r>
            <a:r>
              <a:rPr lang="en-US" altLang="ko-KR" dirty="0" smtClean="0">
                <a:effectLst/>
              </a:rPr>
              <a:t>4</a:t>
            </a:r>
            <a:r>
              <a:rPr lang="ko-KR" altLang="en-US" dirty="0" smtClean="0">
                <a:effectLst/>
              </a:rPr>
              <a:t>일 전라남도 </a:t>
            </a:r>
            <a:r>
              <a:rPr lang="ko-KR" altLang="en-US" dirty="0" err="1" smtClean="0">
                <a:effectLst/>
              </a:rPr>
              <a:t>광주읍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불로동에서</a:t>
            </a:r>
            <a:r>
              <a:rPr lang="ko-KR" altLang="en-US" dirty="0" smtClean="0">
                <a:effectLst/>
              </a:rPr>
              <a:t> 태어난 그는 </a:t>
            </a:r>
            <a:r>
              <a:rPr lang="en-US" altLang="ko-KR" dirty="0" smtClean="0">
                <a:effectLst/>
              </a:rPr>
              <a:t>7</a:t>
            </a:r>
            <a:r>
              <a:rPr lang="ko-KR" altLang="en-US" dirty="0" smtClean="0">
                <a:effectLst/>
              </a:rPr>
              <a:t>남매 중 장남이었고</a:t>
            </a:r>
            <a:r>
              <a:rPr lang="en-US" altLang="ko-KR" dirty="0" smtClean="0">
                <a:effectLst/>
              </a:rPr>
              <a:t>, 17</a:t>
            </a:r>
            <a:r>
              <a:rPr lang="ko-KR" altLang="en-US" dirty="0" err="1" smtClean="0">
                <a:effectLst/>
              </a:rPr>
              <a:t>세때부터</a:t>
            </a:r>
            <a:r>
              <a:rPr lang="ko-KR" altLang="en-US" dirty="0" smtClean="0">
                <a:effectLst/>
              </a:rPr>
              <a:t> 천혜의 고아가 됐다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광주 일대에서는 싸움꾼이요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건달패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깡패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일명 </a:t>
            </a:r>
            <a:r>
              <a:rPr lang="ko-KR" altLang="en-US" dirty="0" err="1" smtClean="0">
                <a:effectLst/>
              </a:rPr>
              <a:t>최망치가</a:t>
            </a:r>
            <a:r>
              <a:rPr lang="ko-KR" altLang="en-US" dirty="0" smtClean="0">
                <a:effectLst/>
              </a:rPr>
              <a:t> 그의 닉네임이었다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그러던 그가 </a:t>
            </a:r>
            <a:r>
              <a:rPr lang="en-US" altLang="ko-KR" dirty="0" smtClean="0">
                <a:effectLst/>
              </a:rPr>
              <a:t>1904</a:t>
            </a:r>
            <a:r>
              <a:rPr lang="ko-KR" altLang="en-US" dirty="0" smtClean="0">
                <a:effectLst/>
              </a:rPr>
              <a:t>년 미국 </a:t>
            </a:r>
            <a:r>
              <a:rPr lang="ko-KR" altLang="en-US" dirty="0" err="1" smtClean="0">
                <a:effectLst/>
              </a:rPr>
              <a:t>남장로교</a:t>
            </a:r>
            <a:r>
              <a:rPr lang="ko-KR" altLang="en-US" dirty="0" smtClean="0">
                <a:effectLst/>
              </a:rPr>
              <a:t> 선교사인 유진 벨</a:t>
            </a:r>
            <a:r>
              <a:rPr lang="en-US" altLang="ko-KR" dirty="0" smtClean="0">
                <a:effectLst/>
              </a:rPr>
              <a:t>(Eugene Bell)</a:t>
            </a:r>
            <a:r>
              <a:rPr lang="ko-KR" altLang="en-US" dirty="0" smtClean="0">
                <a:effectLst/>
              </a:rPr>
              <a:t>을 만났고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err="1" smtClean="0">
                <a:effectLst/>
              </a:rPr>
              <a:t>오웬</a:t>
            </a:r>
            <a:r>
              <a:rPr lang="en-US" altLang="ko-KR" dirty="0" smtClean="0">
                <a:effectLst/>
              </a:rPr>
              <a:t>(Clement Owen)</a:t>
            </a:r>
            <a:r>
              <a:rPr lang="ko-KR" altLang="en-US" dirty="0" smtClean="0">
                <a:effectLst/>
              </a:rPr>
              <a:t>에 이어 </a:t>
            </a:r>
            <a:r>
              <a:rPr lang="ko-KR" altLang="en-US" dirty="0" err="1" smtClean="0">
                <a:effectLst/>
              </a:rPr>
              <a:t>포사이트</a:t>
            </a:r>
            <a:r>
              <a:rPr lang="en-US" altLang="ko-KR" dirty="0" smtClean="0">
                <a:effectLst/>
              </a:rPr>
              <a:t>(W. H. Forsythe)</a:t>
            </a:r>
            <a:r>
              <a:rPr lang="ko-KR" altLang="en-US" dirty="0" smtClean="0">
                <a:effectLst/>
              </a:rPr>
              <a:t>를 만났다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살신성인하던 선교사들을 통해 삶의 변화를 맛보았다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더 이상 건달도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깡패도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싸움꾼도 아니었다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가난과 무지와 질병에 시달리고 천대받던 사람들을 보는 새로운 눈이 열렸다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하나의 이전과는 다른 관점이 생긴 것이다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그때부터 그에게는 살아야 할 이유가 있었다</a:t>
            </a:r>
            <a:r>
              <a:rPr lang="en-US" altLang="ko-KR" dirty="0" smtClean="0">
                <a:effectLst/>
              </a:rPr>
              <a:t>. </a:t>
            </a:r>
            <a:br>
              <a:rPr lang="en-US" altLang="ko-KR" dirty="0" smtClean="0">
                <a:effectLst/>
              </a:rPr>
            </a:br>
            <a:r>
              <a:rPr lang="ko-KR" altLang="en-US" b="1" dirty="0" err="1" smtClean="0">
                <a:effectLst/>
              </a:rPr>
              <a:t>최흥종은</a:t>
            </a:r>
            <a:r>
              <a:rPr lang="ko-KR" altLang="en-US" b="1" dirty="0" smtClean="0">
                <a:effectLst/>
              </a:rPr>
              <a:t> 자신의 눈앞에서 급성 폐렴으로 죽어가던 </a:t>
            </a:r>
            <a:r>
              <a:rPr lang="ko-KR" altLang="en-US" b="1" dirty="0" err="1" smtClean="0">
                <a:effectLst/>
              </a:rPr>
              <a:t>오웬을</a:t>
            </a:r>
            <a:r>
              <a:rPr lang="ko-KR" altLang="en-US" b="1" dirty="0" smtClean="0">
                <a:effectLst/>
              </a:rPr>
              <a:t> 보았다</a:t>
            </a:r>
            <a:r>
              <a:rPr lang="en-US" altLang="ko-KR" b="1" dirty="0" smtClean="0">
                <a:effectLst/>
              </a:rPr>
              <a:t>. </a:t>
            </a:r>
            <a:r>
              <a:rPr lang="ko-KR" altLang="en-US" b="1" dirty="0" err="1" smtClean="0">
                <a:effectLst/>
              </a:rPr>
              <a:t>유진벨의</a:t>
            </a:r>
            <a:r>
              <a:rPr lang="ko-KR" altLang="en-US" b="1" dirty="0" smtClean="0">
                <a:effectLst/>
              </a:rPr>
              <a:t> 아내인 </a:t>
            </a:r>
            <a:r>
              <a:rPr lang="ko-KR" altLang="en-US" b="1" dirty="0" err="1" smtClean="0">
                <a:effectLst/>
              </a:rPr>
              <a:t>로테</a:t>
            </a:r>
            <a:r>
              <a:rPr lang="ko-KR" altLang="en-US" b="1" dirty="0" smtClean="0">
                <a:effectLst/>
              </a:rPr>
              <a:t> 벨이 임신 </a:t>
            </a:r>
            <a:r>
              <a:rPr lang="en-US" altLang="ko-KR" b="1" dirty="0" smtClean="0">
                <a:effectLst/>
              </a:rPr>
              <a:t>7</a:t>
            </a:r>
            <a:r>
              <a:rPr lang="ko-KR" altLang="en-US" b="1" dirty="0" err="1" smtClean="0">
                <a:effectLst/>
              </a:rPr>
              <a:t>개월중</a:t>
            </a:r>
            <a:r>
              <a:rPr lang="ko-KR" altLang="en-US" b="1" dirty="0" smtClean="0">
                <a:effectLst/>
              </a:rPr>
              <a:t> 심장병으로 죽고</a:t>
            </a:r>
            <a:r>
              <a:rPr lang="en-US" altLang="ko-KR" b="1" dirty="0" smtClean="0">
                <a:effectLst/>
              </a:rPr>
              <a:t>, </a:t>
            </a:r>
            <a:r>
              <a:rPr lang="ko-KR" altLang="en-US" b="1" dirty="0" smtClean="0">
                <a:effectLst/>
              </a:rPr>
              <a:t>이어 두 번째 아내였던 </a:t>
            </a:r>
            <a:r>
              <a:rPr lang="ko-KR" altLang="en-US" b="1" dirty="0" err="1" smtClean="0">
                <a:effectLst/>
              </a:rPr>
              <a:t>마가렛트</a:t>
            </a:r>
            <a:r>
              <a:rPr lang="ko-KR" altLang="en-US" b="1" dirty="0" smtClean="0">
                <a:effectLst/>
              </a:rPr>
              <a:t> 벨이 교통사고로 죽는 것을 지켜 보았다</a:t>
            </a:r>
            <a:r>
              <a:rPr lang="en-US" altLang="ko-KR" b="1" dirty="0" smtClean="0">
                <a:effectLst/>
              </a:rPr>
              <a:t>. </a:t>
            </a:r>
            <a:r>
              <a:rPr lang="ko-KR" altLang="en-US" b="1" dirty="0" err="1" smtClean="0">
                <a:effectLst/>
              </a:rPr>
              <a:t>포사이트</a:t>
            </a:r>
            <a:r>
              <a:rPr lang="ko-KR" altLang="en-US" b="1" dirty="0" smtClean="0">
                <a:effectLst/>
              </a:rPr>
              <a:t> 선교사는 그의 눈앞에서 </a:t>
            </a:r>
            <a:r>
              <a:rPr lang="ko-KR" altLang="en-US" b="1" dirty="0" err="1" smtClean="0">
                <a:effectLst/>
              </a:rPr>
              <a:t>한센병</a:t>
            </a:r>
            <a:r>
              <a:rPr lang="ko-KR" altLang="en-US" b="1" dirty="0" smtClean="0">
                <a:effectLst/>
              </a:rPr>
              <a:t> 환자들의 고름을 짜내고 몸을 씻어주고 손을 잡아주었다</a:t>
            </a:r>
            <a:r>
              <a:rPr lang="en-US" altLang="ko-KR" b="1" dirty="0" smtClean="0">
                <a:effectLst/>
              </a:rPr>
              <a:t>. </a:t>
            </a:r>
            <a:r>
              <a:rPr lang="ko-KR" altLang="en-US" b="1" dirty="0" smtClean="0">
                <a:effectLst/>
              </a:rPr>
              <a:t>당시 한국사회로서는 서양의 선교사들은 </a:t>
            </a:r>
            <a:r>
              <a:rPr lang="ko-KR" altLang="en-US" b="1" dirty="0" err="1" smtClean="0">
                <a:effectLst/>
              </a:rPr>
              <a:t>아이러닉한</a:t>
            </a:r>
            <a:r>
              <a:rPr lang="ko-KR" altLang="en-US" b="1" dirty="0" smtClean="0">
                <a:effectLst/>
              </a:rPr>
              <a:t> 존재들이었다</a:t>
            </a:r>
            <a:r>
              <a:rPr lang="en-US" altLang="ko-KR" b="1" dirty="0" smtClean="0">
                <a:effectLst/>
              </a:rPr>
              <a:t>. </a:t>
            </a:r>
            <a:r>
              <a:rPr lang="ko-KR" altLang="en-US" b="1" dirty="0" smtClean="0">
                <a:effectLst/>
              </a:rPr>
              <a:t>귀신도 그들 앞에서는 사라졌다</a:t>
            </a:r>
            <a:r>
              <a:rPr lang="en-US" altLang="ko-KR" b="1" dirty="0" smtClean="0">
                <a:effectLst/>
              </a:rPr>
              <a:t>. </a:t>
            </a:r>
            <a:r>
              <a:rPr lang="ko-KR" altLang="en-US" b="1" dirty="0" smtClean="0">
                <a:effectLst/>
              </a:rPr>
              <a:t>오랜 미신과 못된 관습이 눈 녹듯 사라졌다</a:t>
            </a:r>
            <a:r>
              <a:rPr lang="en-US" altLang="ko-KR" b="1" dirty="0" smtClean="0">
                <a:effectLst/>
              </a:rPr>
              <a:t>. </a:t>
            </a:r>
            <a:r>
              <a:rPr lang="ko-KR" altLang="en-US" b="1" dirty="0" smtClean="0">
                <a:effectLst/>
              </a:rPr>
              <a:t>당시 조선 사회가 할 수 없는 일들을 하는 사람들이었지만 문화적 이질감과 제국주의의 정치적 위협으로 적대시하거나 거부감을 갖고 있었던 그들이 한국 사회를 변화시키고 있었다</a:t>
            </a:r>
            <a:r>
              <a:rPr lang="en-US" altLang="ko-KR" b="1" dirty="0" smtClean="0">
                <a:effectLst/>
              </a:rPr>
              <a:t>.</a:t>
            </a:r>
            <a:r>
              <a:rPr lang="en-US" altLang="ko-KR" dirty="0" smtClean="0">
                <a:effectLst/>
              </a:rPr>
              <a:t/>
            </a:r>
            <a:br>
              <a:rPr lang="en-US" altLang="ko-KR" dirty="0" smtClean="0">
                <a:effectLst/>
              </a:rPr>
            </a:br>
            <a:r>
              <a:rPr lang="ko-KR" altLang="en-US" dirty="0" err="1" smtClean="0">
                <a:effectLst/>
              </a:rPr>
              <a:t>최흥종의</a:t>
            </a:r>
            <a:r>
              <a:rPr lang="ko-KR" altLang="en-US" dirty="0" smtClean="0">
                <a:effectLst/>
              </a:rPr>
              <a:t> 삶은 광주선교에 새로운 시원이 됐다</a:t>
            </a:r>
            <a:r>
              <a:rPr lang="en-US" altLang="ko-KR" dirty="0" smtClean="0">
                <a:effectLst/>
              </a:rPr>
              <a:t>. </a:t>
            </a:r>
            <a:br>
              <a:rPr lang="en-US" altLang="ko-KR" dirty="0" smtClean="0">
                <a:effectLst/>
              </a:rPr>
            </a:br>
            <a:r>
              <a:rPr lang="en-US" altLang="ko-KR" dirty="0" smtClean="0">
                <a:effectLst/>
              </a:rPr>
              <a:t>1904</a:t>
            </a:r>
            <a:r>
              <a:rPr lang="ko-KR" altLang="en-US" dirty="0" smtClean="0">
                <a:effectLst/>
              </a:rPr>
              <a:t>년 </a:t>
            </a:r>
            <a:r>
              <a:rPr lang="en-US" altLang="ko-KR" dirty="0" smtClean="0">
                <a:effectLst/>
              </a:rPr>
              <a:t>12</a:t>
            </a:r>
            <a:r>
              <a:rPr lang="ko-KR" altLang="en-US" dirty="0" smtClean="0">
                <a:effectLst/>
              </a:rPr>
              <a:t>월 </a:t>
            </a:r>
            <a:r>
              <a:rPr lang="en-US" altLang="ko-KR" dirty="0" smtClean="0">
                <a:effectLst/>
              </a:rPr>
              <a:t>25</a:t>
            </a:r>
            <a:r>
              <a:rPr lang="ko-KR" altLang="en-US" dirty="0" smtClean="0">
                <a:effectLst/>
              </a:rPr>
              <a:t>일에 광주의 첫 교회 </a:t>
            </a:r>
            <a:r>
              <a:rPr lang="ko-KR" altLang="en-US" dirty="0" err="1" smtClean="0">
                <a:effectLst/>
              </a:rPr>
              <a:t>북문안교회</a:t>
            </a:r>
            <a:r>
              <a:rPr lang="en-US" altLang="ko-KR" dirty="0" smtClean="0">
                <a:effectLst/>
              </a:rPr>
              <a:t>(</a:t>
            </a:r>
            <a:r>
              <a:rPr lang="ko-KR" altLang="en-US" dirty="0" smtClean="0">
                <a:effectLst/>
              </a:rPr>
              <a:t>광주제일교회</a:t>
            </a:r>
            <a:r>
              <a:rPr lang="en-US" altLang="ko-KR" dirty="0" smtClean="0">
                <a:effectLst/>
              </a:rPr>
              <a:t>)</a:t>
            </a:r>
            <a:r>
              <a:rPr lang="ko-KR" altLang="en-US" dirty="0" smtClean="0">
                <a:effectLst/>
              </a:rPr>
              <a:t>가 설립되었고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b="1" u="sng" dirty="0" err="1" smtClean="0">
                <a:effectLst/>
              </a:rPr>
              <a:t>최흥종은</a:t>
            </a:r>
            <a:r>
              <a:rPr lang="ko-KR" altLang="en-US" b="1" u="sng" dirty="0" smtClean="0">
                <a:effectLst/>
              </a:rPr>
              <a:t> </a:t>
            </a:r>
            <a:r>
              <a:rPr lang="en-US" altLang="ko-KR" b="1" u="sng" dirty="0" smtClean="0">
                <a:effectLst/>
              </a:rPr>
              <a:t>1912</a:t>
            </a:r>
            <a:r>
              <a:rPr lang="ko-KR" altLang="en-US" b="1" u="sng" dirty="0" smtClean="0">
                <a:effectLst/>
              </a:rPr>
              <a:t>년 </a:t>
            </a:r>
            <a:r>
              <a:rPr lang="ko-KR" altLang="en-US" b="1" u="sng" dirty="0" err="1" smtClean="0">
                <a:effectLst/>
              </a:rPr>
              <a:t>북문안</a:t>
            </a:r>
            <a:r>
              <a:rPr lang="en-US" altLang="ko-KR" b="1" u="sng" dirty="0" smtClean="0">
                <a:effectLst/>
              </a:rPr>
              <a:t>(</a:t>
            </a:r>
            <a:r>
              <a:rPr lang="ko-KR" altLang="en-US" b="1" u="sng" dirty="0" err="1" smtClean="0">
                <a:effectLst/>
              </a:rPr>
              <a:t>北門內</a:t>
            </a:r>
            <a:r>
              <a:rPr lang="en-US" altLang="ko-KR" b="1" u="sng" dirty="0" smtClean="0">
                <a:effectLst/>
              </a:rPr>
              <a:t>)</a:t>
            </a:r>
            <a:r>
              <a:rPr lang="ko-KR" altLang="en-US" b="1" u="sng" dirty="0" smtClean="0">
                <a:effectLst/>
              </a:rPr>
              <a:t>교회에서 김윤수 등과 첫 장로로 선임된다</a:t>
            </a:r>
            <a:r>
              <a:rPr lang="en-US" altLang="ko-KR" b="1" u="sng" dirty="0" smtClean="0">
                <a:effectLst/>
              </a:rPr>
              <a:t>.</a:t>
            </a:r>
            <a:r>
              <a:rPr lang="en-US" altLang="ko-KR" dirty="0" smtClean="0">
                <a:effectLst/>
              </a:rPr>
              <a:t> </a:t>
            </a:r>
            <a:r>
              <a:rPr lang="ko-KR" altLang="en-US" dirty="0" smtClean="0">
                <a:effectLst/>
              </a:rPr>
              <a:t>이후 대구 형무소를 출감하는 날 </a:t>
            </a:r>
            <a:r>
              <a:rPr lang="ko-KR" altLang="en-US" dirty="0" err="1" smtClean="0">
                <a:effectLst/>
              </a:rPr>
              <a:t>유진벨</a:t>
            </a:r>
            <a:r>
              <a:rPr lang="en-US" altLang="ko-KR" dirty="0" smtClean="0">
                <a:effectLst/>
              </a:rPr>
              <a:t>(Eugene Bell) </a:t>
            </a:r>
            <a:r>
              <a:rPr lang="ko-KR" altLang="en-US" dirty="0" smtClean="0">
                <a:effectLst/>
              </a:rPr>
              <a:t>선교사가 대구까지 찾아가 그를 설득하였고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b="1" dirty="0" smtClean="0">
                <a:effectLst/>
              </a:rPr>
              <a:t>그는 평양신학교에 들어갔으며</a:t>
            </a:r>
            <a:r>
              <a:rPr lang="en-US" altLang="ko-KR" b="1" dirty="0" smtClean="0">
                <a:effectLst/>
              </a:rPr>
              <a:t>, 1921</a:t>
            </a:r>
            <a:r>
              <a:rPr lang="ko-KR" altLang="en-US" b="1" dirty="0" smtClean="0">
                <a:effectLst/>
              </a:rPr>
              <a:t>년 </a:t>
            </a:r>
            <a:r>
              <a:rPr lang="en-US" altLang="ko-KR" b="1" dirty="0" smtClean="0">
                <a:effectLst/>
              </a:rPr>
              <a:t>1</a:t>
            </a:r>
            <a:r>
              <a:rPr lang="ko-KR" altLang="en-US" b="1" dirty="0" smtClean="0">
                <a:effectLst/>
              </a:rPr>
              <a:t>월 </a:t>
            </a:r>
            <a:r>
              <a:rPr lang="en-US" altLang="ko-KR" b="1" dirty="0" smtClean="0">
                <a:effectLst/>
              </a:rPr>
              <a:t>3</a:t>
            </a:r>
            <a:r>
              <a:rPr lang="ko-KR" altLang="en-US" b="1" dirty="0" smtClean="0">
                <a:effectLst/>
              </a:rPr>
              <a:t>일 광주 </a:t>
            </a:r>
            <a:r>
              <a:rPr lang="ko-KR" altLang="en-US" b="1" dirty="0" err="1" smtClean="0">
                <a:effectLst/>
              </a:rPr>
              <a:t>북문밖</a:t>
            </a:r>
            <a:r>
              <a:rPr lang="en-US" altLang="ko-KR" b="1" dirty="0" smtClean="0">
                <a:effectLst/>
              </a:rPr>
              <a:t>(</a:t>
            </a:r>
            <a:r>
              <a:rPr lang="ko-KR" altLang="en-US" b="1" dirty="0" err="1" smtClean="0">
                <a:effectLst/>
              </a:rPr>
              <a:t>北門外</a:t>
            </a:r>
            <a:r>
              <a:rPr lang="en-US" altLang="ko-KR" b="1" dirty="0" smtClean="0">
                <a:effectLst/>
              </a:rPr>
              <a:t>)</a:t>
            </a:r>
            <a:r>
              <a:rPr lang="ko-KR" altLang="en-US" b="1" dirty="0" smtClean="0">
                <a:effectLst/>
              </a:rPr>
              <a:t>교회</a:t>
            </a:r>
            <a:r>
              <a:rPr lang="en-US" altLang="ko-KR" b="1" dirty="0" smtClean="0">
                <a:effectLst/>
              </a:rPr>
              <a:t>(</a:t>
            </a:r>
            <a:r>
              <a:rPr lang="ko-KR" altLang="en-US" b="1" dirty="0" smtClean="0">
                <a:effectLst/>
              </a:rPr>
              <a:t>광주중앙교회</a:t>
            </a:r>
            <a:r>
              <a:rPr lang="en-US" altLang="ko-KR" b="1" dirty="0" smtClean="0">
                <a:effectLst/>
              </a:rPr>
              <a:t>)</a:t>
            </a:r>
            <a:r>
              <a:rPr lang="ko-KR" altLang="en-US" b="1" dirty="0" smtClean="0">
                <a:effectLst/>
              </a:rPr>
              <a:t>의 목사로 부임했다</a:t>
            </a:r>
            <a:r>
              <a:rPr lang="en-US" altLang="ko-KR" b="1" dirty="0" smtClean="0">
                <a:effectLst/>
              </a:rPr>
              <a:t>.(</a:t>
            </a:r>
            <a:r>
              <a:rPr lang="ko-KR" altLang="en-US" b="1" dirty="0" smtClean="0">
                <a:effectLst/>
              </a:rPr>
              <a:t>광주 최초 목사 </a:t>
            </a:r>
            <a:r>
              <a:rPr lang="en-US" altLang="ko-KR" b="1" dirty="0" smtClean="0">
                <a:effectLst/>
              </a:rPr>
              <a:t>)</a:t>
            </a:r>
            <a:r>
              <a:rPr lang="en-US" altLang="ko-KR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그후</a:t>
            </a:r>
            <a:r>
              <a:rPr lang="ko-KR" altLang="en-US" dirty="0" smtClean="0">
                <a:effectLst/>
              </a:rPr>
              <a:t> 광주 </a:t>
            </a:r>
            <a:r>
              <a:rPr lang="en-US" altLang="ko-KR" dirty="0" smtClean="0">
                <a:effectLst/>
              </a:rPr>
              <a:t>YMCA </a:t>
            </a:r>
            <a:r>
              <a:rPr lang="ko-KR" altLang="en-US" dirty="0" smtClean="0">
                <a:effectLst/>
              </a:rPr>
              <a:t>창설에 관여하였고 </a:t>
            </a:r>
            <a:r>
              <a:rPr lang="en-US" altLang="ko-KR" b="1" dirty="0" smtClean="0">
                <a:effectLst/>
              </a:rPr>
              <a:t>1923</a:t>
            </a:r>
            <a:r>
              <a:rPr lang="ko-KR" altLang="en-US" b="1" dirty="0" smtClean="0">
                <a:effectLst/>
              </a:rPr>
              <a:t>년엔 혹독했던 시베리아 지역으로 자청하여 선교사로 떠난다</a:t>
            </a:r>
            <a:r>
              <a:rPr lang="en-US" altLang="ko-KR" b="1" dirty="0" smtClean="0">
                <a:effectLst/>
              </a:rPr>
              <a:t>. Elizabeth J. </a:t>
            </a:r>
            <a:r>
              <a:rPr lang="en-US" altLang="ko-KR" b="1" dirty="0" err="1" smtClean="0">
                <a:effectLst/>
              </a:rPr>
              <a:t>Shepping</a:t>
            </a:r>
            <a:r>
              <a:rPr lang="en-US" altLang="ko-KR" b="1" dirty="0" smtClean="0">
                <a:effectLst/>
              </a:rPr>
              <a:t>(</a:t>
            </a:r>
            <a:r>
              <a:rPr lang="ko-KR" altLang="en-US" b="1" dirty="0" err="1" smtClean="0">
                <a:effectLst/>
              </a:rPr>
              <a:t>서서평</a:t>
            </a:r>
            <a:r>
              <a:rPr lang="en-US" altLang="ko-KR" b="1" dirty="0" smtClean="0">
                <a:effectLst/>
              </a:rPr>
              <a:t>)</a:t>
            </a:r>
            <a:r>
              <a:rPr lang="ko-KR" altLang="en-US" b="1" dirty="0" smtClean="0">
                <a:effectLst/>
              </a:rPr>
              <a:t>과 나환자 치료에 전념하며</a:t>
            </a:r>
            <a:r>
              <a:rPr lang="en-US" altLang="ko-KR" b="1" dirty="0" smtClean="0">
                <a:effectLst/>
              </a:rPr>
              <a:t>, 1932</a:t>
            </a:r>
            <a:r>
              <a:rPr lang="ko-KR" altLang="en-US" b="1" dirty="0" smtClean="0">
                <a:effectLst/>
              </a:rPr>
              <a:t>년엔 </a:t>
            </a:r>
            <a:r>
              <a:rPr lang="en-US" altLang="ko-KR" b="1" dirty="0" smtClean="0">
                <a:effectLst/>
              </a:rPr>
              <a:t>"</a:t>
            </a:r>
            <a:r>
              <a:rPr lang="ko-KR" altLang="en-US" b="1" dirty="0" smtClean="0">
                <a:effectLst/>
              </a:rPr>
              <a:t>전국 구라</a:t>
            </a:r>
            <a:r>
              <a:rPr lang="en-US" altLang="ko-KR" b="1" dirty="0" smtClean="0">
                <a:effectLst/>
              </a:rPr>
              <a:t>(</a:t>
            </a:r>
            <a:r>
              <a:rPr lang="ko-KR" altLang="en-US" b="1" dirty="0" smtClean="0">
                <a:effectLst/>
              </a:rPr>
              <a:t>救癩</a:t>
            </a:r>
            <a:r>
              <a:rPr lang="en-US" altLang="ko-KR" b="1" dirty="0" smtClean="0">
                <a:effectLst/>
              </a:rPr>
              <a:t>)</a:t>
            </a:r>
            <a:r>
              <a:rPr lang="ko-KR" altLang="en-US" b="1" dirty="0" smtClean="0">
                <a:effectLst/>
              </a:rPr>
              <a:t>협회</a:t>
            </a:r>
            <a:r>
              <a:rPr lang="en-US" altLang="ko-KR" b="1" dirty="0" smtClean="0">
                <a:effectLst/>
              </a:rPr>
              <a:t>"</a:t>
            </a:r>
            <a:r>
              <a:rPr lang="ko-KR" altLang="en-US" b="1" dirty="0" smtClean="0">
                <a:effectLst/>
              </a:rPr>
              <a:t>를 조직했다</a:t>
            </a:r>
            <a:r>
              <a:rPr lang="en-US" altLang="ko-KR" b="1" dirty="0" smtClean="0">
                <a:effectLst/>
              </a:rPr>
              <a:t>.</a:t>
            </a:r>
            <a:r>
              <a:rPr lang="en-US" altLang="ko-KR" dirty="0" smtClean="0">
                <a:effectLst/>
              </a:rPr>
              <a:t> </a:t>
            </a:r>
            <a:r>
              <a:rPr lang="ko-KR" altLang="en-US" dirty="0" smtClean="0">
                <a:effectLst/>
              </a:rPr>
              <a:t>광주의 </a:t>
            </a:r>
            <a:r>
              <a:rPr lang="en-US" altLang="ko-KR" dirty="0" smtClean="0">
                <a:effectLst/>
              </a:rPr>
              <a:t>1900</a:t>
            </a:r>
            <a:r>
              <a:rPr lang="ko-KR" altLang="en-US" dirty="0" smtClean="0">
                <a:effectLst/>
              </a:rPr>
              <a:t>년대를 가장 뜨겁게 살다간 사람인 그는 오늘을 사는 우리에게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교회에게 여전히 뭔가 강렬한 메시지를 전하고 싶어 한다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그 저변에 </a:t>
            </a:r>
            <a:r>
              <a:rPr lang="ko-KR" altLang="en-US" dirty="0" err="1" smtClean="0">
                <a:effectLst/>
              </a:rPr>
              <a:t>포사이트가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주고간</a:t>
            </a:r>
            <a:r>
              <a:rPr lang="ko-KR" altLang="en-US" dirty="0" smtClean="0">
                <a:effectLst/>
              </a:rPr>
              <a:t> 삶의 흔적이 묻어난다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노년에 자신을 오방이라 일컬으며 기행적인 삶을 살았지만 그 시대가 남긴 뼈아픈 군국주의의 패해와 이데올로기의 극단적 대립이 주었던 동족간의 치열한 싸움과 전쟁</a:t>
            </a:r>
            <a:r>
              <a:rPr lang="en-US" altLang="ko-KR" dirty="0" smtClean="0">
                <a:effectLst/>
              </a:rPr>
              <a:t>... </a:t>
            </a:r>
            <a:r>
              <a:rPr lang="ko-KR" altLang="en-US" dirty="0" smtClean="0">
                <a:effectLst/>
              </a:rPr>
              <a:t>그리고 일제치하와 공산당의 무지막지한 종교적 탄압이 순리를 거스르던 시대였다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그 시대에 </a:t>
            </a:r>
            <a:r>
              <a:rPr lang="ko-KR" altLang="en-US" dirty="0" err="1" smtClean="0">
                <a:effectLst/>
              </a:rPr>
              <a:t>등불같은</a:t>
            </a:r>
            <a:r>
              <a:rPr lang="ko-KR" altLang="en-US" dirty="0" smtClean="0">
                <a:effectLst/>
              </a:rPr>
              <a:t> 사람이었다</a:t>
            </a:r>
            <a:r>
              <a:rPr lang="en-US" altLang="ko-KR" dirty="0" smtClean="0">
                <a:effectLst/>
              </a:rPr>
              <a:t>. </a:t>
            </a:r>
            <a:br>
              <a:rPr lang="en-US" altLang="ko-KR" dirty="0" smtClean="0">
                <a:effectLst/>
              </a:rPr>
            </a:br>
            <a:r>
              <a:rPr lang="ko-KR" altLang="en-US" dirty="0" smtClean="0">
                <a:effectLst/>
              </a:rPr>
              <a:t>전주와 목포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광주에 </a:t>
            </a:r>
            <a:r>
              <a:rPr lang="ko-KR" altLang="en-US" dirty="0" err="1" smtClean="0">
                <a:effectLst/>
              </a:rPr>
              <a:t>포사이트가</a:t>
            </a:r>
            <a:r>
              <a:rPr lang="ko-KR" altLang="en-US" dirty="0" smtClean="0">
                <a:effectLst/>
              </a:rPr>
              <a:t> 남긴 의료선교의 흔적들</a:t>
            </a:r>
            <a:r>
              <a:rPr lang="en-US" altLang="ko-KR" dirty="0" smtClean="0">
                <a:effectLst/>
              </a:rPr>
              <a:t>...</a:t>
            </a:r>
            <a:br>
              <a:rPr lang="en-US" altLang="ko-KR" dirty="0" smtClean="0">
                <a:effectLst/>
              </a:rPr>
            </a:br>
            <a:r>
              <a:rPr lang="ko-KR" altLang="en-US" dirty="0" err="1" smtClean="0">
                <a:effectLst/>
              </a:rPr>
              <a:t>포사이트의</a:t>
            </a:r>
            <a:r>
              <a:rPr lang="ko-KR" altLang="en-US" dirty="0" smtClean="0">
                <a:effectLst/>
              </a:rPr>
              <a:t> 숭고한 흔적인 광주뿐 아니라 전주의 여러 곳에서도 발견되고 있다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당시 전주에 </a:t>
            </a:r>
            <a:r>
              <a:rPr lang="ko-KR" altLang="en-US" dirty="0" err="1" smtClean="0">
                <a:effectLst/>
              </a:rPr>
              <a:t>파송된</a:t>
            </a:r>
            <a:r>
              <a:rPr lang="ko-KR" altLang="en-US" dirty="0" smtClean="0">
                <a:effectLst/>
              </a:rPr>
              <a:t> 여성 선교사였던 </a:t>
            </a:r>
            <a:r>
              <a:rPr lang="ko-KR" altLang="en-US" dirty="0" err="1" smtClean="0">
                <a:effectLst/>
              </a:rPr>
              <a:t>잉골드가</a:t>
            </a:r>
            <a:r>
              <a:rPr lang="ko-KR" altLang="en-US" dirty="0" smtClean="0">
                <a:effectLst/>
              </a:rPr>
              <a:t> 남긴 기록에 의하면 전주 지역을 포함한 한반도 전체가 미신으로 팽배해 있었다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영양실조에 걸린 쇠약한 어린아이가 아픈 이유를 아이가 </a:t>
            </a:r>
            <a:r>
              <a:rPr lang="ko-KR" altLang="en-US" dirty="0" err="1" smtClean="0">
                <a:effectLst/>
              </a:rPr>
              <a:t>태어</a:t>
            </a:r>
            <a:r>
              <a:rPr lang="ko-KR" altLang="en-US" dirty="0" smtClean="0">
                <a:effectLst/>
              </a:rPr>
              <a:t> 난지 세이레</a:t>
            </a:r>
            <a:r>
              <a:rPr lang="en-US" altLang="ko-KR" dirty="0" smtClean="0">
                <a:effectLst/>
              </a:rPr>
              <a:t>(21</a:t>
            </a:r>
            <a:r>
              <a:rPr lang="ko-KR" altLang="en-US" dirty="0" smtClean="0">
                <a:effectLst/>
              </a:rPr>
              <a:t>일</a:t>
            </a:r>
            <a:r>
              <a:rPr lang="en-US" altLang="ko-KR" dirty="0" smtClean="0">
                <a:effectLst/>
              </a:rPr>
              <a:t>)</a:t>
            </a:r>
            <a:r>
              <a:rPr lang="ko-KR" altLang="en-US" dirty="0" smtClean="0">
                <a:effectLst/>
              </a:rPr>
              <a:t>가 되기 전에 마을 사람들이 개를 죽였기 때문이라든지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어린아이의 머리털을 버리면 그 아이가 죽어서 뱀이 된다든지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한 여성은 자기 병에 대해서 아주 작은 소리로 말하는 이유를 크게 이야기해서 귀신이 들으면 병을 더 나빠지게 만든다는 등이었다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한국인들은 도처에서 귀신의 공포에 시달렸다고 적고 있다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의료선교사들은 풍토병과 같은 질환뿐 아니라 ‘미신’과도 싸워야 했다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각종 기록들을 보면 복음이 전해지자 공포가 사라졌다고 술회하고 있다</a:t>
            </a:r>
            <a:r>
              <a:rPr lang="en-US" altLang="ko-KR" dirty="0" smtClean="0">
                <a:effectLst/>
              </a:rPr>
              <a:t>. 1905</a:t>
            </a:r>
            <a:r>
              <a:rPr lang="ko-KR" altLang="en-US" dirty="0" smtClean="0">
                <a:effectLst/>
              </a:rPr>
              <a:t>년 한 해 동안 </a:t>
            </a:r>
            <a:r>
              <a:rPr lang="ko-KR" altLang="en-US" dirty="0" err="1" smtClean="0">
                <a:effectLst/>
              </a:rPr>
              <a:t>포사이트는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잉골드와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협진으로</a:t>
            </a:r>
            <a:r>
              <a:rPr lang="ko-KR" altLang="en-US" dirty="0" smtClean="0">
                <a:effectLst/>
              </a:rPr>
              <a:t> </a:t>
            </a:r>
            <a:r>
              <a:rPr lang="en-US" altLang="ko-KR" dirty="0" smtClean="0">
                <a:effectLst/>
              </a:rPr>
              <a:t>6,000</a:t>
            </a:r>
            <a:r>
              <a:rPr lang="ko-KR" altLang="en-US" dirty="0" smtClean="0">
                <a:effectLst/>
              </a:rPr>
              <a:t>명을 치료하는 등 의료영역에서 놀라운 기록을 남기고 있다</a:t>
            </a:r>
            <a:r>
              <a:rPr lang="en-US" altLang="ko-KR" dirty="0" smtClean="0">
                <a:effectLst/>
              </a:rPr>
              <a:t>.</a:t>
            </a:r>
            <a:br>
              <a:rPr lang="en-US" altLang="ko-KR" dirty="0" smtClean="0">
                <a:effectLst/>
              </a:rPr>
            </a:br>
            <a:r>
              <a:rPr lang="en-US" altLang="ko-KR" dirty="0" smtClean="0">
                <a:effectLst/>
              </a:rPr>
              <a:t>‘</a:t>
            </a:r>
            <a:r>
              <a:rPr lang="ko-KR" altLang="en-US" dirty="0" smtClean="0">
                <a:effectLst/>
              </a:rPr>
              <a:t>사람이 된 예수’</a:t>
            </a:r>
            <a:r>
              <a:rPr lang="en-US" altLang="ko-KR" dirty="0" smtClean="0">
                <a:effectLst/>
              </a:rPr>
              <a:t>, ‘</a:t>
            </a:r>
            <a:r>
              <a:rPr lang="ko-KR" altLang="en-US" dirty="0" smtClean="0">
                <a:effectLst/>
              </a:rPr>
              <a:t>예수를 우리에게 다시 오신 하신 분’으로 기억</a:t>
            </a:r>
            <a:br>
              <a:rPr lang="ko-KR" altLang="en-US" dirty="0" smtClean="0">
                <a:effectLst/>
              </a:rPr>
            </a:br>
            <a:r>
              <a:rPr lang="ko-KR" altLang="en-US" dirty="0" err="1" smtClean="0">
                <a:effectLst/>
              </a:rPr>
              <a:t>한필</a:t>
            </a:r>
            <a:r>
              <a:rPr lang="ko-KR" altLang="en-US" dirty="0" smtClean="0">
                <a:effectLst/>
              </a:rPr>
              <a:t> 조랑말에 </a:t>
            </a:r>
            <a:r>
              <a:rPr lang="ko-KR" altLang="en-US" dirty="0" err="1" smtClean="0">
                <a:effectLst/>
              </a:rPr>
              <a:t>의지한체</a:t>
            </a:r>
            <a:r>
              <a:rPr lang="ko-KR" altLang="en-US" dirty="0" smtClean="0">
                <a:effectLst/>
              </a:rPr>
              <a:t> </a:t>
            </a:r>
            <a:r>
              <a:rPr lang="en-US" altLang="ko-KR" dirty="0" smtClean="0">
                <a:effectLst/>
              </a:rPr>
              <a:t>60</a:t>
            </a:r>
            <a:r>
              <a:rPr lang="ko-KR" altLang="en-US" dirty="0" smtClean="0">
                <a:effectLst/>
              </a:rPr>
              <a:t>마일</a:t>
            </a:r>
            <a:r>
              <a:rPr lang="en-US" altLang="ko-KR" dirty="0" smtClean="0">
                <a:effectLst/>
              </a:rPr>
              <a:t>(100km)</a:t>
            </a:r>
            <a:r>
              <a:rPr lang="ko-KR" altLang="en-US" dirty="0" smtClean="0">
                <a:effectLst/>
              </a:rPr>
              <a:t>의 거리였던 광주를 향해 길을 나섰던 </a:t>
            </a:r>
            <a:r>
              <a:rPr lang="ko-KR" altLang="en-US" dirty="0" err="1" smtClean="0">
                <a:effectLst/>
              </a:rPr>
              <a:t>포사이트는</a:t>
            </a:r>
            <a:r>
              <a:rPr lang="ko-KR" altLang="en-US" dirty="0" smtClean="0">
                <a:effectLst/>
              </a:rPr>
              <a:t> 광주 부근이었던 효천에서 길을 멈출 수밖에 없었다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길가에 아무렇게나 방치돼 있는 </a:t>
            </a:r>
            <a:r>
              <a:rPr lang="ko-KR" altLang="en-US" dirty="0" err="1" smtClean="0">
                <a:effectLst/>
              </a:rPr>
              <a:t>한센병</a:t>
            </a:r>
            <a:r>
              <a:rPr lang="ko-KR" altLang="en-US" dirty="0" smtClean="0">
                <a:effectLst/>
              </a:rPr>
              <a:t> 환자를 발견했던 것이다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손과 발은 이미 짓물러 있었고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부은 몸으로 상처투성인 몸에 걸친 누더기 옷은 이미 피와 오랜 고름으로 덕지덕지 얼룩이 져 있었다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죽어가는 듯한 </a:t>
            </a:r>
            <a:r>
              <a:rPr lang="ko-KR" altLang="en-US" dirty="0" err="1" smtClean="0">
                <a:effectLst/>
              </a:rPr>
              <a:t>한센병</a:t>
            </a:r>
            <a:r>
              <a:rPr lang="ko-KR" altLang="en-US" dirty="0" smtClean="0">
                <a:effectLst/>
              </a:rPr>
              <a:t> 환자를 돌보아야 한다는 </a:t>
            </a:r>
            <a:r>
              <a:rPr lang="ko-KR" altLang="en-US" dirty="0" err="1" smtClean="0">
                <a:effectLst/>
              </a:rPr>
              <a:t>마음안에서</a:t>
            </a:r>
            <a:r>
              <a:rPr lang="ko-KR" altLang="en-US" dirty="0" smtClean="0">
                <a:effectLst/>
              </a:rPr>
              <a:t> 들려오는 소리에 귀를 기울였다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효천에서 </a:t>
            </a:r>
            <a:r>
              <a:rPr lang="ko-KR" altLang="en-US" dirty="0" err="1" smtClean="0">
                <a:effectLst/>
              </a:rPr>
              <a:t>양림동까지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한센병</a:t>
            </a:r>
            <a:r>
              <a:rPr lang="ko-KR" altLang="en-US" dirty="0" smtClean="0">
                <a:effectLst/>
              </a:rPr>
              <a:t> 환자를 말에 싣고 또 그렇게 걸어야 했던 </a:t>
            </a:r>
            <a:r>
              <a:rPr lang="ko-KR" altLang="en-US" dirty="0" err="1" smtClean="0">
                <a:effectLst/>
              </a:rPr>
              <a:t>포사이트는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한센병</a:t>
            </a:r>
            <a:r>
              <a:rPr lang="ko-KR" altLang="en-US" dirty="0" smtClean="0">
                <a:effectLst/>
              </a:rPr>
              <a:t> 치료의 신기원이 될 ‘</a:t>
            </a:r>
            <a:r>
              <a:rPr lang="ko-KR" altLang="en-US" dirty="0" err="1" smtClean="0">
                <a:effectLst/>
              </a:rPr>
              <a:t>봉선리의</a:t>
            </a:r>
            <a:r>
              <a:rPr lang="ko-KR" altLang="en-US" dirty="0" smtClean="0">
                <a:effectLst/>
              </a:rPr>
              <a:t> 기적’을 만들었다</a:t>
            </a:r>
            <a:r>
              <a:rPr lang="en-US" altLang="ko-KR" dirty="0" smtClean="0">
                <a:effectLst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 smtClean="0"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 smtClean="0">
              <a:effectLst/>
            </a:endParaRPr>
          </a:p>
          <a:p>
            <a:r>
              <a:rPr lang="en-US" altLang="ko-K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</a:t>
            </a:r>
            <a:r>
              <a:rPr lang="ko-KR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세기의 성자</a:t>
            </a:r>
            <a:r>
              <a:rPr lang="en-US" altLang="ko-K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오방 </a:t>
            </a:r>
            <a:r>
              <a:rPr lang="ko-KR" alt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최흥종</a:t>
            </a:r>
            <a:r>
              <a:rPr lang="ko-KR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목사</a:t>
            </a:r>
            <a:endParaRPr lang="ko-KR" altLang="en-US" dirty="0" smtClean="0">
              <a:effectLst/>
            </a:endParaRPr>
          </a:p>
          <a:p>
            <a:r>
              <a:rPr lang="ko-KR" altLang="en-US" dirty="0" smtClean="0">
                <a:effectLst/>
              </a:rPr>
              <a:t>전라남도 광주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지금의 광주광역시는 사실 대표적인 한국의 기독교 도시이다</a:t>
            </a:r>
            <a:r>
              <a:rPr lang="en-US" altLang="ko-KR" dirty="0" smtClean="0">
                <a:effectLst/>
              </a:rPr>
              <a:t>. </a:t>
            </a:r>
            <a:r>
              <a:rPr lang="en-US" altLang="ko-KR" b="1" dirty="0" smtClean="0">
                <a:effectLst/>
              </a:rPr>
              <a:t>1970</a:t>
            </a:r>
            <a:r>
              <a:rPr lang="ko-KR" altLang="en-US" b="1" dirty="0" smtClean="0">
                <a:effectLst/>
              </a:rPr>
              <a:t>년대 광주에서 제일 높은 건물은 </a:t>
            </a:r>
            <a:r>
              <a:rPr lang="ko-KR" altLang="en-US" b="1" dirty="0" err="1" smtClean="0">
                <a:effectLst/>
              </a:rPr>
              <a:t>금남로에</a:t>
            </a:r>
            <a:r>
              <a:rPr lang="ko-KR" altLang="en-US" b="1" dirty="0" smtClean="0">
                <a:effectLst/>
              </a:rPr>
              <a:t> 있는 광주중앙교회</a:t>
            </a:r>
            <a:r>
              <a:rPr lang="en-US" altLang="ko-KR" b="1" dirty="0" smtClean="0">
                <a:effectLst/>
              </a:rPr>
              <a:t>(9</a:t>
            </a:r>
            <a:r>
              <a:rPr lang="ko-KR" altLang="en-US" b="1" dirty="0" smtClean="0">
                <a:effectLst/>
              </a:rPr>
              <a:t>층</a:t>
            </a:r>
            <a:r>
              <a:rPr lang="en-US" altLang="ko-KR" b="1" dirty="0" smtClean="0">
                <a:effectLst/>
              </a:rPr>
              <a:t>)</a:t>
            </a:r>
            <a:r>
              <a:rPr lang="ko-KR" altLang="en-US" dirty="0" smtClean="0">
                <a:effectLst/>
              </a:rPr>
              <a:t>였다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err="1" smtClean="0">
                <a:effectLst/>
              </a:rPr>
              <a:t>옛부터</a:t>
            </a:r>
            <a:r>
              <a:rPr lang="ko-KR" altLang="en-US" dirty="0" smtClean="0">
                <a:effectLst/>
              </a:rPr>
              <a:t> 광주에는 교회가 많았고 </a:t>
            </a:r>
            <a:r>
              <a:rPr lang="ko-KR" altLang="en-US" b="1" dirty="0" smtClean="0">
                <a:effectLst/>
              </a:rPr>
              <a:t>광주시 </a:t>
            </a:r>
            <a:r>
              <a:rPr lang="ko-KR" altLang="en-US" b="1" dirty="0" err="1" smtClean="0">
                <a:effectLst/>
              </a:rPr>
              <a:t>양림동에는</a:t>
            </a:r>
            <a:r>
              <a:rPr lang="ko-KR" altLang="en-US" b="1" dirty="0" smtClean="0">
                <a:effectLst/>
              </a:rPr>
              <a:t> 선교사 마을과 기독병원</a:t>
            </a:r>
            <a:r>
              <a:rPr lang="en-US" altLang="ko-KR" b="1" dirty="0" smtClean="0">
                <a:effectLst/>
              </a:rPr>
              <a:t>, </a:t>
            </a:r>
            <a:r>
              <a:rPr lang="ko-KR" altLang="en-US" b="1" dirty="0" err="1" smtClean="0">
                <a:effectLst/>
              </a:rPr>
              <a:t>수피아여중고</a:t>
            </a:r>
            <a:r>
              <a:rPr lang="en-US" altLang="ko-KR" b="1" dirty="0" smtClean="0">
                <a:effectLst/>
              </a:rPr>
              <a:t>, </a:t>
            </a:r>
            <a:r>
              <a:rPr lang="ko-KR" altLang="en-US" b="1" dirty="0" err="1" smtClean="0">
                <a:effectLst/>
              </a:rPr>
              <a:t>숭일중고등학교</a:t>
            </a:r>
            <a:r>
              <a:rPr lang="en-US" altLang="ko-KR" b="1" dirty="0" smtClean="0">
                <a:effectLst/>
              </a:rPr>
              <a:t>, </a:t>
            </a:r>
            <a:r>
              <a:rPr lang="ko-KR" altLang="en-US" b="1" dirty="0" smtClean="0">
                <a:effectLst/>
              </a:rPr>
              <a:t>호남신학대학</a:t>
            </a:r>
            <a:r>
              <a:rPr lang="en-US" altLang="ko-KR" b="1" dirty="0" smtClean="0">
                <a:effectLst/>
              </a:rPr>
              <a:t>,</a:t>
            </a:r>
            <a:r>
              <a:rPr lang="en-US" altLang="ko-KR" dirty="0" smtClean="0">
                <a:effectLst/>
              </a:rPr>
              <a:t> </a:t>
            </a:r>
            <a:r>
              <a:rPr lang="ko-KR" altLang="en-US" dirty="0" smtClean="0">
                <a:effectLst/>
              </a:rPr>
              <a:t>그리고 같은 이름의 수많은 </a:t>
            </a:r>
            <a:r>
              <a:rPr lang="ko-KR" altLang="en-US" dirty="0" err="1" smtClean="0">
                <a:effectLst/>
              </a:rPr>
              <a:t>양림교회가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한동네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한거리에</a:t>
            </a:r>
            <a:r>
              <a:rPr lang="ko-KR" altLang="en-US" dirty="0" smtClean="0">
                <a:effectLst/>
              </a:rPr>
              <a:t> 존재하기도 했다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한마디로 한국장로교회의 </a:t>
            </a:r>
            <a:r>
              <a:rPr lang="ko-KR" altLang="en-US" dirty="0" err="1" smtClean="0">
                <a:effectLst/>
              </a:rPr>
              <a:t>분열사를</a:t>
            </a:r>
            <a:r>
              <a:rPr lang="ko-KR" altLang="en-US" dirty="0" smtClean="0">
                <a:effectLst/>
              </a:rPr>
              <a:t> 들여다 볼 수 있는 동네이기도 하다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그 가운데에는 수년 전에 만들어진 </a:t>
            </a:r>
            <a:r>
              <a:rPr lang="ko-KR" altLang="en-US" dirty="0" err="1" smtClean="0">
                <a:effectLst/>
              </a:rPr>
              <a:t>오방로도</a:t>
            </a:r>
            <a:r>
              <a:rPr lang="ko-KR" altLang="en-US" dirty="0" smtClean="0">
                <a:effectLst/>
              </a:rPr>
              <a:t> 있다</a:t>
            </a:r>
            <a:r>
              <a:rPr lang="en-US" altLang="ko-KR" dirty="0" smtClean="0">
                <a:effectLst/>
              </a:rPr>
              <a:t>.</a:t>
            </a:r>
          </a:p>
          <a:p>
            <a:r>
              <a:rPr lang="ko-KR" altLang="en-US" dirty="0" smtClean="0">
                <a:effectLst/>
              </a:rPr>
              <a:t>필자는 광주</a:t>
            </a:r>
            <a:r>
              <a:rPr lang="en-US" altLang="ko-KR" dirty="0" smtClean="0">
                <a:effectLst/>
              </a:rPr>
              <a:t>(</a:t>
            </a:r>
            <a:r>
              <a:rPr lang="ko-KR" altLang="en-US" dirty="0" smtClean="0">
                <a:effectLst/>
              </a:rPr>
              <a:t>光州</a:t>
            </a:r>
            <a:r>
              <a:rPr lang="en-US" altLang="ko-KR" dirty="0" smtClean="0">
                <a:effectLst/>
              </a:rPr>
              <a:t>)</a:t>
            </a:r>
            <a:r>
              <a:rPr lang="ko-KR" altLang="en-US" dirty="0" smtClean="0">
                <a:effectLst/>
              </a:rPr>
              <a:t>를 “</a:t>
            </a:r>
            <a:r>
              <a:rPr lang="ko-KR" altLang="en-US" dirty="0" err="1" smtClean="0">
                <a:effectLst/>
              </a:rPr>
              <a:t>빛고을</a:t>
            </a:r>
            <a:r>
              <a:rPr lang="ko-KR" altLang="en-US" dirty="0" smtClean="0">
                <a:effectLst/>
              </a:rPr>
              <a:t> 성지”라 부르고 싶다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b="1" dirty="0" smtClean="0">
                <a:effectLst/>
              </a:rPr>
              <a:t>개인적으로 한국이 배출한 </a:t>
            </a:r>
            <a:r>
              <a:rPr lang="en-US" altLang="ko-KR" b="1" dirty="0" smtClean="0">
                <a:effectLst/>
              </a:rPr>
              <a:t>20</a:t>
            </a:r>
            <a:r>
              <a:rPr lang="ko-KR" altLang="en-US" b="1" dirty="0" smtClean="0">
                <a:effectLst/>
              </a:rPr>
              <a:t>세기의 성자를 꼽으라면 주저 없이 오방 </a:t>
            </a:r>
            <a:r>
              <a:rPr lang="ko-KR" altLang="en-US" b="1" dirty="0" err="1" smtClean="0">
                <a:effectLst/>
              </a:rPr>
              <a:t>최흥종</a:t>
            </a:r>
            <a:r>
              <a:rPr lang="ko-KR" altLang="en-US" b="1" dirty="0" smtClean="0">
                <a:effectLst/>
              </a:rPr>
              <a:t> 목사와 맨발의 성자 이현필 선생 두 분을 말하고 싶다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감리교회사학자 이덕주도 오방선생을 </a:t>
            </a:r>
            <a:r>
              <a:rPr lang="en-US" altLang="ko-KR" dirty="0" smtClean="0">
                <a:effectLst/>
              </a:rPr>
              <a:t>&lt;</a:t>
            </a:r>
            <a:r>
              <a:rPr lang="ko-KR" altLang="en-US" dirty="0" smtClean="0">
                <a:effectLst/>
              </a:rPr>
              <a:t>무등산 자락의 성자</a:t>
            </a:r>
            <a:r>
              <a:rPr lang="en-US" altLang="ko-KR" dirty="0" smtClean="0">
                <a:effectLst/>
              </a:rPr>
              <a:t>&gt;</a:t>
            </a:r>
            <a:r>
              <a:rPr lang="ko-KR" altLang="en-US" dirty="0" smtClean="0">
                <a:effectLst/>
              </a:rPr>
              <a:t>로 정의하였다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그런데 오방</a:t>
            </a:r>
            <a:r>
              <a:rPr lang="en-US" altLang="ko-KR" dirty="0" smtClean="0">
                <a:effectLst/>
              </a:rPr>
              <a:t>(</a:t>
            </a:r>
            <a:r>
              <a:rPr lang="ko-KR" altLang="en-US" dirty="0" smtClean="0">
                <a:effectLst/>
              </a:rPr>
              <a:t>五放</a:t>
            </a:r>
            <a:r>
              <a:rPr lang="en-US" altLang="ko-KR" dirty="0" smtClean="0">
                <a:effectLst/>
              </a:rPr>
              <a:t>) </a:t>
            </a:r>
            <a:r>
              <a:rPr lang="ko-KR" altLang="en-US" dirty="0" err="1" smtClean="0">
                <a:effectLst/>
              </a:rPr>
              <a:t>최흥종</a:t>
            </a:r>
            <a:r>
              <a:rPr lang="en-US" altLang="ko-KR" dirty="0" smtClean="0">
                <a:effectLst/>
              </a:rPr>
              <a:t>(</a:t>
            </a:r>
            <a:r>
              <a:rPr lang="ko-KR" altLang="en-US" dirty="0" err="1" smtClean="0">
                <a:effectLst/>
              </a:rPr>
              <a:t>崔興琮</a:t>
            </a:r>
            <a:r>
              <a:rPr lang="en-US" altLang="ko-KR" dirty="0" smtClean="0">
                <a:effectLst/>
              </a:rPr>
              <a:t>, 1880∼1966) </a:t>
            </a:r>
            <a:r>
              <a:rPr lang="ko-KR" altLang="en-US" dirty="0" smtClean="0">
                <a:effectLst/>
              </a:rPr>
              <a:t>목사와 그의 양아들 맨발의 성자 이현필은 모두 광주와 인연이 깊은 분들이다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특히 이현필 선생은 광주 출신은 아니지만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그곳에서 주로 활동하였고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그가 세운 동광원이 아직도 광주에 명맥을 잇고 있으며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개신교수도공동체 동광원의 수도자 대부분이 광주호남출신이었다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두 분 모두 제도교회로부터 버림을 받고 호남지역을 중심으로 활동함으로써 널리 알려지지 않았을 뿐이다</a:t>
            </a:r>
            <a:r>
              <a:rPr lang="en-US" altLang="ko-KR" dirty="0" smtClean="0">
                <a:effectLst/>
              </a:rPr>
              <a:t>.</a:t>
            </a:r>
          </a:p>
          <a:p>
            <a:r>
              <a:rPr lang="ko-KR" altLang="en-US" dirty="0" smtClean="0">
                <a:effectLst/>
              </a:rPr>
              <a:t>광주출신 최초의 교인이자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최초의 장로이자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최초의 목사였던 </a:t>
            </a:r>
            <a:r>
              <a:rPr lang="ko-KR" altLang="en-US" dirty="0" err="1" smtClean="0">
                <a:effectLst/>
              </a:rPr>
              <a:t>최흥종</a:t>
            </a:r>
            <a:r>
              <a:rPr lang="ko-KR" altLang="en-US" dirty="0" smtClean="0">
                <a:effectLst/>
              </a:rPr>
              <a:t> 목사는 호를 오방</a:t>
            </a:r>
            <a:r>
              <a:rPr lang="en-US" altLang="ko-KR" dirty="0" smtClean="0">
                <a:effectLst/>
              </a:rPr>
              <a:t>(</a:t>
            </a:r>
            <a:r>
              <a:rPr lang="ko-KR" altLang="en-US" dirty="0" smtClean="0">
                <a:effectLst/>
              </a:rPr>
              <a:t>五放</a:t>
            </a:r>
            <a:r>
              <a:rPr lang="en-US" altLang="ko-KR" dirty="0" smtClean="0">
                <a:effectLst/>
              </a:rPr>
              <a:t>)</a:t>
            </a:r>
            <a:r>
              <a:rPr lang="ko-KR" altLang="en-US" dirty="0" smtClean="0">
                <a:effectLst/>
              </a:rPr>
              <a:t>이라고 하였다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오방의 의미는 다음과 같다</a:t>
            </a:r>
            <a:r>
              <a:rPr lang="en-US" altLang="ko-KR" dirty="0" smtClean="0">
                <a:effectLst/>
              </a:rPr>
              <a:t>.</a:t>
            </a:r>
          </a:p>
          <a:p>
            <a:r>
              <a:rPr lang="ko-KR" altLang="en-US" dirty="0" smtClean="0">
                <a:effectLst/>
              </a:rPr>
              <a:t>오방은 다섯 가지의 얽매임으로부터 해방된다는 것으로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첫째 가사로부터의 해방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둘째 사회로부터 해방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셋째 경제로부터 해방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넷째 정치로부터 해방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다섯째 종교로부터의 해방이 바로 그것이다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즉 혈육의 정에 얽매이지 않고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사회적으로 구속을 받지 않으며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경제적으로 속박 받지 않고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정치적으로 자기를 앞세우지 않으며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종파를 초월하여 정한 곳이 없이 하나님 안에서만 자유를 누릴 수 있다는 다섯 가지의 생활신조를 말함이다</a:t>
            </a:r>
            <a:r>
              <a:rPr lang="en-US" altLang="ko-KR" dirty="0" smtClean="0">
                <a:effectLst/>
              </a:rPr>
              <a:t>.</a:t>
            </a:r>
          </a:p>
          <a:p>
            <a:r>
              <a:rPr lang="ko-KR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오방이란</a:t>
            </a:r>
            <a:r>
              <a:rPr lang="en-US" altLang="ko-K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ko-KR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 </a:t>
            </a:r>
            <a:r>
              <a:rPr lang="en-US" altLang="ko-K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가사에 방만 </a:t>
            </a:r>
            <a:r>
              <a:rPr lang="en-US" altLang="ko-K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ko-KR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가족에 </a:t>
            </a:r>
            <a:r>
              <a:rPr lang="ko-KR" alt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대하여는방만함을</a:t>
            </a:r>
            <a:r>
              <a:rPr lang="ko-KR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버리고</a:t>
            </a:r>
            <a:br>
              <a:rPr lang="ko-KR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ko-KR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 </a:t>
            </a:r>
            <a:r>
              <a:rPr lang="en-US" altLang="ko-K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사회에 방일 </a:t>
            </a:r>
            <a:r>
              <a:rPr lang="en-US" altLang="ko-K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ko-KR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사회에 대해서는 안일한 자세를 버리고</a:t>
            </a:r>
            <a:br>
              <a:rPr lang="ko-KR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ko-KR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셋째 </a:t>
            </a:r>
            <a:r>
              <a:rPr lang="en-US" altLang="ko-K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경제에 방종 </a:t>
            </a:r>
            <a:r>
              <a:rPr lang="en-US" altLang="ko-K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ko-KR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경제적으로는 물질에 예속되는 것을 버리고</a:t>
            </a:r>
            <a:br>
              <a:rPr lang="ko-KR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ko-KR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넷째 </a:t>
            </a:r>
            <a:r>
              <a:rPr lang="en-US" altLang="ko-K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정치에 방기 </a:t>
            </a:r>
            <a:r>
              <a:rPr lang="en-US" altLang="ko-K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ko-KR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정치에서는 무관심과 무책임함을 버리고</a:t>
            </a:r>
            <a:br>
              <a:rPr lang="ko-KR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ko-KR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다섯째</a:t>
            </a:r>
            <a:r>
              <a:rPr lang="en-US" altLang="ko-K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종교에 방랑 </a:t>
            </a:r>
            <a:r>
              <a:rPr lang="en-US" altLang="ko-K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ko-KR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종교에서는 신조 없이 </a:t>
            </a:r>
            <a:r>
              <a:rPr lang="ko-KR" alt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옮겨다니는</a:t>
            </a:r>
            <a:r>
              <a:rPr lang="ko-KR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것을 버린다</a:t>
            </a:r>
            <a:r>
              <a:rPr lang="en-US" altLang="ko-K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dirty="0" smtClean="0">
                <a:effectLst/>
              </a:rPr>
              <a:t> </a:t>
            </a:r>
          </a:p>
          <a:p>
            <a:r>
              <a:rPr lang="ko-KR" altLang="en-US" dirty="0" smtClean="0">
                <a:effectLst/>
              </a:rPr>
              <a:t> 오방 </a:t>
            </a:r>
            <a:r>
              <a:rPr lang="ko-KR" altLang="en-US" dirty="0" err="1" smtClean="0">
                <a:effectLst/>
              </a:rPr>
              <a:t>최흥종</a:t>
            </a:r>
            <a:r>
              <a:rPr lang="ko-KR" altLang="en-US" dirty="0" smtClean="0">
                <a:effectLst/>
              </a:rPr>
              <a:t> 목사는 평양신학교 출신의 장로교 목사였고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광주의 대표적 교회인 광주중앙교회 </a:t>
            </a:r>
            <a:r>
              <a:rPr lang="ko-KR" altLang="en-US" dirty="0" err="1" smtClean="0">
                <a:effectLst/>
              </a:rPr>
              <a:t>초대당회장이자</a:t>
            </a:r>
            <a:r>
              <a:rPr lang="ko-KR" altLang="en-US" dirty="0" smtClean="0">
                <a:effectLst/>
              </a:rPr>
              <a:t> </a:t>
            </a:r>
            <a:r>
              <a:rPr lang="en-US" altLang="ko-KR" dirty="0" smtClean="0">
                <a:effectLst/>
              </a:rPr>
              <a:t>3</a:t>
            </a:r>
            <a:r>
              <a:rPr lang="ko-KR" altLang="en-US" dirty="0" smtClean="0">
                <a:effectLst/>
              </a:rPr>
              <a:t>대 </a:t>
            </a:r>
            <a:r>
              <a:rPr lang="ko-KR" altLang="en-US" dirty="0" err="1" smtClean="0">
                <a:effectLst/>
              </a:rPr>
              <a:t>당회장으로</a:t>
            </a:r>
            <a:r>
              <a:rPr lang="ko-KR" altLang="en-US" dirty="0" smtClean="0">
                <a:effectLst/>
              </a:rPr>
              <a:t> 담임하였고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대한예수교장로회 총회장도 역임한 분이다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그러나 가정</a:t>
            </a:r>
            <a:r>
              <a:rPr lang="en-US" altLang="ko-KR" dirty="0" smtClean="0">
                <a:effectLst/>
              </a:rPr>
              <a:t>·</a:t>
            </a:r>
            <a:r>
              <a:rPr lang="ko-KR" altLang="en-US" dirty="0" smtClean="0">
                <a:effectLst/>
              </a:rPr>
              <a:t>사회</a:t>
            </a:r>
            <a:r>
              <a:rPr lang="en-US" altLang="ko-KR" dirty="0" smtClean="0">
                <a:effectLst/>
              </a:rPr>
              <a:t>·</a:t>
            </a:r>
            <a:r>
              <a:rPr lang="ko-KR" altLang="en-US" dirty="0" smtClean="0">
                <a:effectLst/>
              </a:rPr>
              <a:t>경제</a:t>
            </a:r>
            <a:r>
              <a:rPr lang="en-US" altLang="ko-KR" dirty="0" smtClean="0">
                <a:effectLst/>
              </a:rPr>
              <a:t>·</a:t>
            </a:r>
            <a:r>
              <a:rPr lang="ko-KR" altLang="en-US" dirty="0" smtClean="0">
                <a:effectLst/>
              </a:rPr>
              <a:t>정치에 매이지 않고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더 나아가서 기성 교회의 제도에 매이지 않고 하나님과 나 자신만의 관계에 충실함으로써 어지러웠던 시대에 등불이 되려는 순수한 마음에서 출발하였다</a:t>
            </a:r>
            <a:r>
              <a:rPr lang="en-US" altLang="ko-KR" dirty="0" smtClean="0">
                <a:effectLst/>
              </a:rPr>
              <a:t>.</a:t>
            </a:r>
          </a:p>
          <a:p>
            <a:r>
              <a:rPr lang="ko-KR" altLang="en-US" dirty="0" smtClean="0">
                <a:effectLst/>
              </a:rPr>
              <a:t>광주중앙교회에서 은퇴 한 후 </a:t>
            </a:r>
            <a:r>
              <a:rPr lang="ko-KR" altLang="en-US" dirty="0" err="1" smtClean="0">
                <a:effectLst/>
              </a:rPr>
              <a:t>최흥종</a:t>
            </a:r>
            <a:r>
              <a:rPr lang="ko-KR" altLang="en-US" dirty="0" smtClean="0">
                <a:effectLst/>
              </a:rPr>
              <a:t> 목사는 신앙인으로서의 양심을 팔아버리는 기성교회와 교회지도자들에게 “너희 </a:t>
            </a:r>
            <a:r>
              <a:rPr lang="ko-KR" altLang="en-US" dirty="0" err="1" smtClean="0">
                <a:effectLst/>
              </a:rPr>
              <a:t>회칠한</a:t>
            </a:r>
            <a:r>
              <a:rPr lang="ko-KR" altLang="en-US" dirty="0" smtClean="0">
                <a:effectLst/>
              </a:rPr>
              <a:t> 무덤들아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너희들은 죽었다”</a:t>
            </a:r>
            <a:r>
              <a:rPr lang="en-US" altLang="ko-KR" dirty="0" smtClean="0">
                <a:effectLst/>
              </a:rPr>
              <a:t>, “</a:t>
            </a:r>
            <a:r>
              <a:rPr lang="ko-KR" altLang="en-US" dirty="0" smtClean="0">
                <a:effectLst/>
              </a:rPr>
              <a:t>너희들이 믿는 하나님은 죽었다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회개하라”는 내용의 </a:t>
            </a:r>
            <a:r>
              <a:rPr lang="en-US" altLang="ko-KR" dirty="0" smtClean="0">
                <a:effectLst/>
              </a:rPr>
              <a:t>&lt;</a:t>
            </a:r>
            <a:r>
              <a:rPr lang="ko-KR" altLang="en-US" dirty="0" smtClean="0">
                <a:effectLst/>
              </a:rPr>
              <a:t>교역자의 반성과 평신도의 각성을 </a:t>
            </a:r>
            <a:r>
              <a:rPr lang="ko-KR" altLang="en-US" dirty="0" err="1" smtClean="0">
                <a:effectLst/>
              </a:rPr>
              <a:t>촉함</a:t>
            </a:r>
            <a:r>
              <a:rPr lang="en-US" altLang="ko-KR" dirty="0" smtClean="0">
                <a:effectLst/>
              </a:rPr>
              <a:t>〉</a:t>
            </a:r>
            <a:r>
              <a:rPr lang="ko-KR" altLang="en-US" dirty="0" smtClean="0">
                <a:effectLst/>
              </a:rPr>
              <a:t>이라는 글을 발표하여 교단으로부터 제명되지는 않았지만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오갈 데 없을 뿐만 아니라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누구 하나 마음 터놓고 속 시원히 이야기할 상대도 많지 않았다</a:t>
            </a:r>
            <a:r>
              <a:rPr lang="en-US" altLang="ko-KR" dirty="0" smtClean="0">
                <a:effectLst/>
              </a:rPr>
              <a:t>.</a:t>
            </a:r>
          </a:p>
          <a:p>
            <a:r>
              <a:rPr lang="ko-KR" altLang="en-US" dirty="0" smtClean="0">
                <a:effectLst/>
              </a:rPr>
              <a:t>특히 </a:t>
            </a:r>
            <a:r>
              <a:rPr lang="ko-KR" altLang="en-US" dirty="0" err="1" smtClean="0">
                <a:effectLst/>
              </a:rPr>
              <a:t>최흥종</a:t>
            </a:r>
            <a:r>
              <a:rPr lang="ko-KR" altLang="en-US" dirty="0" smtClean="0">
                <a:effectLst/>
              </a:rPr>
              <a:t>  꾸짖기 보다는 다가올 미래를 대비하여 준비하고 있었다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그리하여 양의 옷을 입은 이리와 같은 목회자들에게 고개 숙이지 말고 평신도들이 스스로 각성하여 앞날을 준비하도록 당부하였던 것이다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err="1" smtClean="0">
                <a:effectLst/>
              </a:rPr>
              <a:t>최흥종</a:t>
            </a:r>
            <a:r>
              <a:rPr lang="ko-KR" altLang="en-US" dirty="0" smtClean="0">
                <a:effectLst/>
              </a:rPr>
              <a:t> 목사는 </a:t>
            </a:r>
            <a:r>
              <a:rPr lang="en-US" altLang="ko-KR" dirty="0" smtClean="0">
                <a:effectLst/>
              </a:rPr>
              <a:t>1952</a:t>
            </a:r>
            <a:r>
              <a:rPr lang="ko-KR" altLang="en-US" dirty="0" smtClean="0">
                <a:effectLst/>
              </a:rPr>
              <a:t>년 </a:t>
            </a:r>
            <a:r>
              <a:rPr lang="ko-KR" altLang="en-US" dirty="0" err="1" smtClean="0">
                <a:effectLst/>
              </a:rPr>
              <a:t>빌링겐</a:t>
            </a:r>
            <a:r>
              <a:rPr lang="ko-KR" altLang="en-US" dirty="0" smtClean="0">
                <a:effectLst/>
              </a:rPr>
              <a:t> 대회</a:t>
            </a:r>
            <a:r>
              <a:rPr lang="en-US" altLang="ko-KR" dirty="0" smtClean="0">
                <a:effectLst/>
              </a:rPr>
              <a:t>(</a:t>
            </a:r>
            <a:r>
              <a:rPr lang="en-US" altLang="ko-KR" dirty="0" err="1" smtClean="0">
                <a:effectLst/>
              </a:rPr>
              <a:t>Willingen</a:t>
            </a:r>
            <a:r>
              <a:rPr lang="en-US" altLang="ko-KR" dirty="0" smtClean="0">
                <a:effectLst/>
              </a:rPr>
              <a:t> synod) </a:t>
            </a:r>
            <a:r>
              <a:rPr lang="ko-KR" altLang="en-US" dirty="0" smtClean="0">
                <a:effectLst/>
              </a:rPr>
              <a:t>이후 새롭게 등장한 하나님의 선교</a:t>
            </a:r>
            <a:r>
              <a:rPr lang="en-US" altLang="ko-KR" dirty="0" smtClean="0">
                <a:effectLst/>
              </a:rPr>
              <a:t>(</a:t>
            </a:r>
            <a:r>
              <a:rPr lang="en-US" altLang="ko-KR" dirty="0" err="1" smtClean="0">
                <a:effectLst/>
              </a:rPr>
              <a:t>missio</a:t>
            </a:r>
            <a:r>
              <a:rPr lang="en-US" altLang="ko-KR" dirty="0" smtClean="0">
                <a:effectLst/>
              </a:rPr>
              <a:t> </a:t>
            </a:r>
            <a:r>
              <a:rPr lang="en-US" altLang="ko-KR" dirty="0" err="1" smtClean="0">
                <a:effectLst/>
              </a:rPr>
              <a:t>dei</a:t>
            </a:r>
            <a:r>
              <a:rPr lang="en-US" altLang="ko-KR" dirty="0" smtClean="0">
                <a:effectLst/>
              </a:rPr>
              <a:t>) </a:t>
            </a:r>
            <a:r>
              <a:rPr lang="ko-KR" altLang="en-US" dirty="0" smtClean="0">
                <a:effectLst/>
              </a:rPr>
              <a:t>개념보다 </a:t>
            </a:r>
            <a:r>
              <a:rPr lang="en-US" altLang="ko-KR" dirty="0" smtClean="0">
                <a:effectLst/>
              </a:rPr>
              <a:t>20</a:t>
            </a:r>
            <a:r>
              <a:rPr lang="ko-KR" altLang="en-US" dirty="0" smtClean="0">
                <a:effectLst/>
              </a:rPr>
              <a:t>여 년 앞서서 평신도 신학을 부르짖는 선구자였다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모이는 교회에서 흩어지는 교회를 부르짖었다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교회의 희망을 일신상의 영화를 위하여 그리스도의 신부로서의 정절을 팔아버린 거짓 목사보다는 순결한 평신도에게서 찾았던 것이다</a:t>
            </a:r>
            <a:r>
              <a:rPr lang="en-US" altLang="ko-KR" dirty="0" smtClean="0">
                <a:effectLst/>
              </a:rPr>
              <a:t>.</a:t>
            </a:r>
          </a:p>
          <a:p>
            <a:r>
              <a:rPr lang="ko-KR" altLang="en-US" dirty="0" smtClean="0">
                <a:effectLst/>
              </a:rPr>
              <a:t>오방 </a:t>
            </a:r>
            <a:r>
              <a:rPr lang="ko-KR" altLang="en-US" dirty="0" err="1" smtClean="0">
                <a:effectLst/>
              </a:rPr>
              <a:t>최흥종</a:t>
            </a:r>
            <a:r>
              <a:rPr lang="en-US" altLang="ko-KR" dirty="0" smtClean="0">
                <a:effectLst/>
              </a:rPr>
              <a:t>(</a:t>
            </a:r>
            <a:r>
              <a:rPr lang="ko-KR" altLang="en-US" dirty="0" err="1" smtClean="0">
                <a:effectLst/>
              </a:rPr>
              <a:t>崔興琮</a:t>
            </a:r>
            <a:r>
              <a:rPr lang="en-US" altLang="ko-KR" dirty="0" smtClean="0">
                <a:effectLst/>
              </a:rPr>
              <a:t>) </a:t>
            </a:r>
            <a:r>
              <a:rPr lang="ko-KR" altLang="en-US" dirty="0" smtClean="0">
                <a:effectLst/>
              </a:rPr>
              <a:t>목사는 일찍이 </a:t>
            </a:r>
            <a:r>
              <a:rPr lang="en-US" altLang="ko-KR" dirty="0" smtClean="0">
                <a:effectLst/>
              </a:rPr>
              <a:t>1904</a:t>
            </a:r>
            <a:r>
              <a:rPr lang="ko-KR" altLang="en-US" dirty="0" smtClean="0">
                <a:effectLst/>
              </a:rPr>
              <a:t>년 </a:t>
            </a:r>
            <a:r>
              <a:rPr lang="en-US" altLang="ko-KR" dirty="0" smtClean="0">
                <a:effectLst/>
              </a:rPr>
              <a:t>12</a:t>
            </a:r>
            <a:r>
              <a:rPr lang="ko-KR" altLang="en-US" dirty="0" smtClean="0">
                <a:effectLst/>
              </a:rPr>
              <a:t>월 </a:t>
            </a:r>
            <a:r>
              <a:rPr lang="en-US" altLang="ko-KR" dirty="0" smtClean="0">
                <a:effectLst/>
              </a:rPr>
              <a:t>25</a:t>
            </a:r>
            <a:r>
              <a:rPr lang="ko-KR" altLang="en-US" dirty="0" smtClean="0">
                <a:effectLst/>
              </a:rPr>
              <a:t>일 오전 </a:t>
            </a:r>
            <a:r>
              <a:rPr lang="en-US" altLang="ko-KR" dirty="0" smtClean="0">
                <a:effectLst/>
              </a:rPr>
              <a:t>11</a:t>
            </a:r>
            <a:r>
              <a:rPr lang="ko-KR" altLang="en-US" dirty="0" smtClean="0">
                <a:effectLst/>
              </a:rPr>
              <a:t>시 </a:t>
            </a:r>
            <a:r>
              <a:rPr lang="ko-KR" altLang="en-US" dirty="0" err="1" smtClean="0">
                <a:effectLst/>
              </a:rPr>
              <a:t>미국남장로회</a:t>
            </a:r>
            <a:r>
              <a:rPr lang="ko-KR" altLang="en-US" dirty="0" smtClean="0">
                <a:effectLst/>
              </a:rPr>
              <a:t> 선교사 유진 벨</a:t>
            </a:r>
            <a:r>
              <a:rPr lang="en-US" altLang="ko-KR" dirty="0" smtClean="0">
                <a:effectLst/>
              </a:rPr>
              <a:t>(</a:t>
            </a:r>
            <a:r>
              <a:rPr lang="ko-KR" altLang="en-US" dirty="0" err="1" smtClean="0">
                <a:effectLst/>
              </a:rPr>
              <a:t>배유지</a:t>
            </a:r>
            <a:r>
              <a:rPr lang="en-US" altLang="ko-KR" dirty="0" smtClean="0">
                <a:effectLst/>
              </a:rPr>
              <a:t>) </a:t>
            </a:r>
            <a:r>
              <a:rPr lang="ko-KR" altLang="en-US" dirty="0" smtClean="0">
                <a:effectLst/>
              </a:rPr>
              <a:t>목사의 사택</a:t>
            </a:r>
            <a:r>
              <a:rPr lang="en-US" altLang="ko-KR" dirty="0" smtClean="0">
                <a:effectLst/>
              </a:rPr>
              <a:t>(</a:t>
            </a:r>
            <a:r>
              <a:rPr lang="ko-KR" altLang="en-US" dirty="0" smtClean="0">
                <a:effectLst/>
              </a:rPr>
              <a:t>광주시 </a:t>
            </a:r>
            <a:r>
              <a:rPr lang="ko-KR" altLang="en-US" dirty="0" err="1" smtClean="0">
                <a:effectLst/>
              </a:rPr>
              <a:t>양림동</a:t>
            </a:r>
            <a:r>
              <a:rPr lang="en-US" altLang="ko-KR" dirty="0" smtClean="0">
                <a:effectLst/>
              </a:rPr>
              <a:t>)</a:t>
            </a:r>
            <a:r>
              <a:rPr lang="ko-KR" altLang="en-US" dirty="0" smtClean="0">
                <a:effectLst/>
              </a:rPr>
              <a:t>에서 드린 최초의 예배에 참석하여 예배를 드리게 되는 것을 계기로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err="1" smtClean="0">
                <a:effectLst/>
              </a:rPr>
              <a:t>배유지</a:t>
            </a:r>
            <a:r>
              <a:rPr lang="ko-KR" altLang="en-US" dirty="0" smtClean="0">
                <a:effectLst/>
              </a:rPr>
              <a:t> 목사가 세운 최초의 호남지역교회인 광주제일교회</a:t>
            </a:r>
            <a:r>
              <a:rPr lang="en-US" altLang="ko-KR" dirty="0" smtClean="0">
                <a:effectLst/>
              </a:rPr>
              <a:t>(</a:t>
            </a:r>
            <a:r>
              <a:rPr lang="ko-KR" altLang="en-US" dirty="0" err="1" smtClean="0">
                <a:effectLst/>
              </a:rPr>
              <a:t>광주북문안교회</a:t>
            </a:r>
            <a:r>
              <a:rPr lang="en-US" altLang="ko-KR" dirty="0" smtClean="0">
                <a:effectLst/>
              </a:rPr>
              <a:t>) </a:t>
            </a:r>
            <a:r>
              <a:rPr lang="ko-KR" altLang="en-US" dirty="0" smtClean="0">
                <a:effectLst/>
              </a:rPr>
              <a:t>초대장로를 역임하였다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현재 광주의 대표적인 교회인 </a:t>
            </a:r>
            <a:r>
              <a:rPr lang="ko-KR" altLang="en-US" dirty="0" err="1" smtClean="0">
                <a:effectLst/>
              </a:rPr>
              <a:t>광주서현교회</a:t>
            </a:r>
            <a:r>
              <a:rPr lang="en-US" altLang="ko-KR" dirty="0" smtClean="0">
                <a:effectLst/>
              </a:rPr>
              <a:t>(</a:t>
            </a:r>
            <a:r>
              <a:rPr lang="ko-KR" altLang="en-US" dirty="0" smtClean="0">
                <a:effectLst/>
              </a:rPr>
              <a:t>예장합동</a:t>
            </a:r>
            <a:r>
              <a:rPr lang="en-US" altLang="ko-KR" dirty="0" smtClean="0">
                <a:effectLst/>
              </a:rPr>
              <a:t>), </a:t>
            </a:r>
            <a:r>
              <a:rPr lang="ko-KR" altLang="en-US" dirty="0" smtClean="0">
                <a:effectLst/>
              </a:rPr>
              <a:t>광주제일교회</a:t>
            </a:r>
            <a:r>
              <a:rPr lang="en-US" altLang="ko-KR" dirty="0" smtClean="0">
                <a:effectLst/>
              </a:rPr>
              <a:t>(</a:t>
            </a:r>
            <a:r>
              <a:rPr lang="ko-KR" altLang="en-US" dirty="0" smtClean="0">
                <a:effectLst/>
              </a:rPr>
              <a:t>예장통합</a:t>
            </a:r>
            <a:r>
              <a:rPr lang="en-US" altLang="ko-KR" dirty="0" smtClean="0">
                <a:effectLst/>
              </a:rPr>
              <a:t>), </a:t>
            </a:r>
            <a:r>
              <a:rPr lang="ko-KR" altLang="en-US" dirty="0" smtClean="0">
                <a:effectLst/>
              </a:rPr>
              <a:t>광주중앙교회</a:t>
            </a:r>
            <a:r>
              <a:rPr lang="en-US" altLang="ko-KR" dirty="0" smtClean="0">
                <a:effectLst/>
              </a:rPr>
              <a:t>(</a:t>
            </a:r>
            <a:r>
              <a:rPr lang="ko-KR" altLang="en-US" dirty="0" smtClean="0">
                <a:effectLst/>
              </a:rPr>
              <a:t>예장합동</a:t>
            </a:r>
            <a:r>
              <a:rPr lang="en-US" altLang="ko-KR" dirty="0" smtClean="0">
                <a:effectLst/>
              </a:rPr>
              <a:t>), </a:t>
            </a:r>
            <a:r>
              <a:rPr lang="ko-KR" altLang="en-US" dirty="0" err="1" smtClean="0">
                <a:effectLst/>
              </a:rPr>
              <a:t>광주양림교회</a:t>
            </a:r>
            <a:r>
              <a:rPr lang="en-US" altLang="ko-KR" dirty="0" smtClean="0">
                <a:effectLst/>
              </a:rPr>
              <a:t>(</a:t>
            </a:r>
            <a:r>
              <a:rPr lang="ko-KR" altLang="en-US" dirty="0" smtClean="0">
                <a:effectLst/>
              </a:rPr>
              <a:t>합동</a:t>
            </a:r>
            <a:r>
              <a:rPr lang="en-US" altLang="ko-KR" dirty="0" smtClean="0">
                <a:effectLst/>
              </a:rPr>
              <a:t>,</a:t>
            </a:r>
            <a:r>
              <a:rPr lang="ko-KR" altLang="en-US" dirty="0" smtClean="0">
                <a:effectLst/>
              </a:rPr>
              <a:t>통합</a:t>
            </a:r>
            <a:r>
              <a:rPr lang="en-US" altLang="ko-KR" dirty="0" smtClean="0">
                <a:effectLst/>
              </a:rPr>
              <a:t>,</a:t>
            </a:r>
            <a:r>
              <a:rPr lang="ko-KR" altLang="en-US" dirty="0" smtClean="0">
                <a:effectLst/>
              </a:rPr>
              <a:t>기장</a:t>
            </a:r>
            <a:r>
              <a:rPr lang="en-US" altLang="ko-KR" dirty="0" smtClean="0">
                <a:effectLst/>
              </a:rPr>
              <a:t>)</a:t>
            </a:r>
            <a:r>
              <a:rPr lang="ko-KR" altLang="en-US" dirty="0" smtClean="0">
                <a:effectLst/>
              </a:rPr>
              <a:t>는 모두 광주제일교회에서 갈라진 것이어서 현재도 광주시의 대표적인 대형교회의 역사를 살펴보면 모두 </a:t>
            </a:r>
            <a:r>
              <a:rPr lang="ko-KR" altLang="en-US" dirty="0" err="1" smtClean="0">
                <a:effectLst/>
              </a:rPr>
              <a:t>최흥종</a:t>
            </a:r>
            <a:r>
              <a:rPr lang="ko-KR" altLang="en-US" dirty="0" smtClean="0">
                <a:effectLst/>
              </a:rPr>
              <a:t> 목사를 빼고는 설명할 수 없다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그는 개종 초기부터 복음의 영적인 거듭남의 기능을 철저하게 이해하고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이것을 교회와 교인의 사회적 사명으로 연결시키면서 평생을 살았고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광주의 전통 있는 교회들은 바로 이런 지도자로부터 가르침을 받은 사람들이 </a:t>
            </a:r>
            <a:r>
              <a:rPr lang="en-US" altLang="ko-KR" dirty="0" smtClean="0">
                <a:effectLst/>
              </a:rPr>
              <a:t>100</a:t>
            </a:r>
            <a:r>
              <a:rPr lang="ko-KR" altLang="en-US" dirty="0" smtClean="0">
                <a:effectLst/>
              </a:rPr>
              <a:t>년의 호남지역 선교를 담당하게 되었다는 것을 이해해야 할 것이다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또한 </a:t>
            </a:r>
            <a:r>
              <a:rPr lang="ko-KR" altLang="en-US" dirty="0" err="1" smtClean="0">
                <a:effectLst/>
              </a:rPr>
              <a:t>배유지</a:t>
            </a:r>
            <a:r>
              <a:rPr lang="ko-KR" altLang="en-US" dirty="0" smtClean="0">
                <a:effectLst/>
              </a:rPr>
              <a:t> 목사는 </a:t>
            </a:r>
            <a:r>
              <a:rPr lang="en-US" altLang="ko-KR" dirty="0" smtClean="0">
                <a:effectLst/>
              </a:rPr>
              <a:t>1868</a:t>
            </a:r>
            <a:r>
              <a:rPr lang="ko-KR" altLang="en-US" dirty="0" smtClean="0">
                <a:effectLst/>
              </a:rPr>
              <a:t>년 미국 </a:t>
            </a:r>
            <a:r>
              <a:rPr lang="ko-KR" altLang="en-US" dirty="0" err="1" smtClean="0">
                <a:effectLst/>
              </a:rPr>
              <a:t>켄터키주에서</a:t>
            </a:r>
            <a:r>
              <a:rPr lang="ko-KR" altLang="en-US" dirty="0" smtClean="0">
                <a:effectLst/>
              </a:rPr>
              <a:t> 출생하여 </a:t>
            </a:r>
            <a:r>
              <a:rPr lang="en-US" altLang="ko-KR" dirty="0" smtClean="0">
                <a:effectLst/>
              </a:rPr>
              <a:t>1895</a:t>
            </a:r>
            <a:r>
              <a:rPr lang="ko-KR" altLang="en-US" dirty="0" smtClean="0">
                <a:effectLst/>
              </a:rPr>
              <a:t>년 </a:t>
            </a:r>
            <a:r>
              <a:rPr lang="en-US" altLang="ko-KR" dirty="0" smtClean="0">
                <a:effectLst/>
              </a:rPr>
              <a:t>4</a:t>
            </a:r>
            <a:r>
              <a:rPr lang="ko-KR" altLang="en-US" dirty="0" smtClean="0">
                <a:effectLst/>
              </a:rPr>
              <a:t>월 </a:t>
            </a:r>
            <a:r>
              <a:rPr lang="en-US" altLang="ko-KR" dirty="0" smtClean="0">
                <a:effectLst/>
              </a:rPr>
              <a:t>4</a:t>
            </a:r>
            <a:r>
              <a:rPr lang="ko-KR" altLang="en-US" dirty="0" smtClean="0">
                <a:effectLst/>
              </a:rPr>
              <a:t>일 한국에 처음 입국하였고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미국 남 장로교 소속 초대 선교사로 전라도 지역에 </a:t>
            </a:r>
            <a:r>
              <a:rPr lang="ko-KR" altLang="en-US" dirty="0" err="1" smtClean="0">
                <a:effectLst/>
              </a:rPr>
              <a:t>파송되어</a:t>
            </a:r>
            <a:r>
              <a:rPr lang="ko-KR" altLang="en-US" dirty="0" smtClean="0">
                <a:effectLst/>
              </a:rPr>
              <a:t> 목포와 전주를 중심으로 선교사역을 하다 </a:t>
            </a:r>
            <a:r>
              <a:rPr lang="en-US" altLang="ko-KR" dirty="0" smtClean="0">
                <a:effectLst/>
              </a:rPr>
              <a:t>1925</a:t>
            </a:r>
            <a:r>
              <a:rPr lang="ko-KR" altLang="en-US" dirty="0" smtClean="0">
                <a:effectLst/>
              </a:rPr>
              <a:t>년 광주에서 별세하여 광주 </a:t>
            </a:r>
            <a:r>
              <a:rPr lang="ko-KR" altLang="en-US" dirty="0" err="1" smtClean="0">
                <a:effectLst/>
              </a:rPr>
              <a:t>양림동</a:t>
            </a:r>
            <a:r>
              <a:rPr lang="ko-KR" altLang="en-US" dirty="0" smtClean="0">
                <a:effectLst/>
              </a:rPr>
              <a:t> 선교사묘에 안장되었다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선교사의 </a:t>
            </a:r>
            <a:r>
              <a:rPr lang="en-US" altLang="ko-KR" dirty="0" smtClean="0">
                <a:effectLst/>
              </a:rPr>
              <a:t>4</a:t>
            </a:r>
            <a:r>
              <a:rPr lang="ko-KR" altLang="en-US" dirty="0" smtClean="0">
                <a:effectLst/>
              </a:rPr>
              <a:t>대에 걸친 헌신적인 호남선교활동을 이해하지 않으면 </a:t>
            </a:r>
            <a:r>
              <a:rPr lang="ko-KR" altLang="en-US" dirty="0" err="1" smtClean="0">
                <a:effectLst/>
              </a:rPr>
              <a:t>안된다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그들은 지금도 </a:t>
            </a:r>
            <a:r>
              <a:rPr lang="ko-KR" altLang="en-US" b="1" dirty="0" err="1" smtClean="0">
                <a:effectLst/>
              </a:rPr>
              <a:t>유진벨재단</a:t>
            </a:r>
            <a:r>
              <a:rPr lang="ko-KR" altLang="en-US" dirty="0" err="1" smtClean="0">
                <a:effectLst/>
              </a:rPr>
              <a:t>을</a:t>
            </a:r>
            <a:r>
              <a:rPr lang="ko-KR" altLang="en-US" dirty="0" smtClean="0">
                <a:effectLst/>
              </a:rPr>
              <a:t> 통해서 북한지원운동을 하고 있다</a:t>
            </a:r>
            <a:r>
              <a:rPr lang="en-US" altLang="ko-KR" dirty="0" smtClean="0">
                <a:effectLst/>
              </a:rPr>
              <a:t>.</a:t>
            </a:r>
          </a:p>
          <a:p>
            <a:r>
              <a:rPr lang="ko-KR" altLang="en-US" dirty="0" err="1" smtClean="0">
                <a:effectLst/>
              </a:rPr>
              <a:t>최흥종</a:t>
            </a:r>
            <a:r>
              <a:rPr lang="ko-KR" altLang="en-US" dirty="0" smtClean="0">
                <a:effectLst/>
              </a:rPr>
              <a:t> 목사가 </a:t>
            </a:r>
            <a:r>
              <a:rPr lang="en-US" altLang="ko-KR" dirty="0" smtClean="0">
                <a:effectLst/>
              </a:rPr>
              <a:t>3.1</a:t>
            </a:r>
            <a:r>
              <a:rPr lang="ko-KR" altLang="en-US" dirty="0" smtClean="0">
                <a:effectLst/>
              </a:rPr>
              <a:t>만세운동으로 인한 수감생활을 마치고 </a:t>
            </a:r>
            <a:r>
              <a:rPr lang="ko-KR" altLang="en-US" dirty="0" err="1" smtClean="0">
                <a:effectLst/>
              </a:rPr>
              <a:t>광주북문밖교회</a:t>
            </a:r>
            <a:r>
              <a:rPr lang="ko-KR" altLang="en-US" dirty="0" smtClean="0">
                <a:effectLst/>
              </a:rPr>
              <a:t> </a:t>
            </a:r>
            <a:r>
              <a:rPr lang="en-US" altLang="ko-KR" dirty="0" smtClean="0">
                <a:effectLst/>
              </a:rPr>
              <a:t>(</a:t>
            </a:r>
            <a:r>
              <a:rPr lang="ko-KR" altLang="en-US" dirty="0" smtClean="0">
                <a:effectLst/>
              </a:rPr>
              <a:t>현 광주중앙교회</a:t>
            </a:r>
            <a:r>
              <a:rPr lang="en-US" altLang="ko-KR" dirty="0" smtClean="0">
                <a:effectLst/>
              </a:rPr>
              <a:t>)</a:t>
            </a:r>
            <a:r>
              <a:rPr lang="ko-KR" altLang="en-US" dirty="0" smtClean="0">
                <a:effectLst/>
              </a:rPr>
              <a:t>에 다시 부임하여 목회에 전념할 때인 </a:t>
            </a:r>
            <a:r>
              <a:rPr lang="en-US" altLang="ko-KR" dirty="0" smtClean="0">
                <a:effectLst/>
              </a:rPr>
              <a:t>1920</a:t>
            </a:r>
            <a:r>
              <a:rPr lang="ko-KR" altLang="en-US" dirty="0" smtClean="0">
                <a:effectLst/>
              </a:rPr>
              <a:t>년 </a:t>
            </a:r>
            <a:r>
              <a:rPr lang="en-US" altLang="ko-KR" dirty="0" smtClean="0">
                <a:effectLst/>
              </a:rPr>
              <a:t>8</a:t>
            </a:r>
            <a:r>
              <a:rPr lang="ko-KR" altLang="en-US" dirty="0" smtClean="0">
                <a:effectLst/>
              </a:rPr>
              <a:t>월 </a:t>
            </a:r>
            <a:r>
              <a:rPr lang="en-US" altLang="ko-KR" dirty="0" smtClean="0">
                <a:effectLst/>
              </a:rPr>
              <a:t>29</a:t>
            </a:r>
            <a:r>
              <a:rPr lang="ko-KR" altLang="en-US" dirty="0" smtClean="0">
                <a:effectLst/>
              </a:rPr>
              <a:t>일에 </a:t>
            </a:r>
            <a:r>
              <a:rPr lang="en-US" altLang="ko-KR" dirty="0" smtClean="0">
                <a:effectLst/>
              </a:rPr>
              <a:t>YMCA </a:t>
            </a:r>
            <a:r>
              <a:rPr lang="ko-KR" altLang="en-US" dirty="0" smtClean="0">
                <a:effectLst/>
              </a:rPr>
              <a:t>광주지부를 설립하게 되었고</a:t>
            </a:r>
            <a:r>
              <a:rPr lang="en-US" altLang="ko-KR" dirty="0" smtClean="0">
                <a:effectLst/>
              </a:rPr>
              <a:t>, 1924</a:t>
            </a:r>
            <a:r>
              <a:rPr lang="ko-KR" altLang="en-US" dirty="0" smtClean="0">
                <a:effectLst/>
              </a:rPr>
              <a:t>년 </a:t>
            </a:r>
            <a:r>
              <a:rPr lang="ko-KR" altLang="en-US" dirty="0" err="1" smtClean="0">
                <a:effectLst/>
              </a:rPr>
              <a:t>최흥종</a:t>
            </a:r>
            <a:r>
              <a:rPr lang="ko-KR" altLang="en-US" dirty="0" smtClean="0">
                <a:effectLst/>
              </a:rPr>
              <a:t> 목사가 제</a:t>
            </a:r>
            <a:r>
              <a:rPr lang="en-US" altLang="ko-KR" dirty="0" smtClean="0">
                <a:effectLst/>
              </a:rPr>
              <a:t>4</a:t>
            </a:r>
            <a:r>
              <a:rPr lang="ko-KR" altLang="en-US" dirty="0" smtClean="0">
                <a:effectLst/>
              </a:rPr>
              <a:t>대 회장을 맡을 때에 비로소 서울 중앙 </a:t>
            </a:r>
            <a:r>
              <a:rPr lang="en-US" altLang="ko-KR" dirty="0" smtClean="0">
                <a:effectLst/>
              </a:rPr>
              <a:t>YMCA </a:t>
            </a:r>
            <a:r>
              <a:rPr lang="ko-KR" altLang="en-US" dirty="0" smtClean="0">
                <a:effectLst/>
              </a:rPr>
              <a:t>의 인준을 받아 지부로서의 자리를 굳혔다</a:t>
            </a:r>
            <a:r>
              <a:rPr lang="en-US" altLang="ko-KR" dirty="0" smtClean="0">
                <a:effectLst/>
              </a:rPr>
              <a:t>.</a:t>
            </a:r>
          </a:p>
          <a:p>
            <a:r>
              <a:rPr lang="en-US" altLang="ko-KR" dirty="0" smtClean="0">
                <a:effectLst/>
              </a:rPr>
              <a:t>1921</a:t>
            </a:r>
            <a:r>
              <a:rPr lang="ko-KR" altLang="en-US" dirty="0" smtClean="0">
                <a:effectLst/>
              </a:rPr>
              <a:t>년부터는 </a:t>
            </a:r>
            <a:r>
              <a:rPr lang="ko-KR" altLang="en-US" dirty="0" err="1" smtClean="0">
                <a:effectLst/>
              </a:rPr>
              <a:t>광주북문밖교회를</a:t>
            </a:r>
            <a:r>
              <a:rPr lang="ko-KR" altLang="en-US" dirty="0" smtClean="0">
                <a:effectLst/>
              </a:rPr>
              <a:t> 중심으로 광주 최초의 유치원을 운영하기도 하였고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여성들을 위한 야학을 운영하기도 하였다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또 광주 </a:t>
            </a:r>
            <a:r>
              <a:rPr lang="en-US" altLang="ko-KR" dirty="0" smtClean="0">
                <a:effectLst/>
              </a:rPr>
              <a:t>YWCA</a:t>
            </a:r>
            <a:r>
              <a:rPr lang="ko-KR" altLang="en-US" dirty="0" smtClean="0">
                <a:effectLst/>
              </a:rPr>
              <a:t>의 창립을 도왔다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또한 </a:t>
            </a:r>
            <a:r>
              <a:rPr lang="en-US" altLang="ko-KR" dirty="0" smtClean="0">
                <a:effectLst/>
              </a:rPr>
              <a:t>1921</a:t>
            </a:r>
            <a:r>
              <a:rPr lang="ko-KR" altLang="en-US" dirty="0" smtClean="0">
                <a:effectLst/>
              </a:rPr>
              <a:t>년 </a:t>
            </a:r>
            <a:r>
              <a:rPr lang="ko-KR" altLang="en-US" dirty="0" err="1" smtClean="0">
                <a:effectLst/>
              </a:rPr>
              <a:t>최흥종</a:t>
            </a:r>
            <a:r>
              <a:rPr lang="ko-KR" altLang="en-US" dirty="0" smtClean="0">
                <a:effectLst/>
              </a:rPr>
              <a:t> 목사는 일본산 마약을 퇴치하기 위하여 </a:t>
            </a:r>
            <a:r>
              <a:rPr lang="ko-KR" altLang="en-US" dirty="0" err="1" smtClean="0">
                <a:effectLst/>
              </a:rPr>
              <a:t>모루히네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방독회를</a:t>
            </a:r>
            <a:r>
              <a:rPr lang="ko-KR" altLang="en-US" dirty="0" smtClean="0">
                <a:effectLst/>
              </a:rPr>
              <a:t> 광주 </a:t>
            </a:r>
            <a:r>
              <a:rPr lang="en-US" altLang="ko-KR" dirty="0" smtClean="0">
                <a:effectLst/>
              </a:rPr>
              <a:t>YMCA </a:t>
            </a:r>
            <a:r>
              <a:rPr lang="ko-KR" altLang="en-US" dirty="0" smtClean="0">
                <a:effectLst/>
              </a:rPr>
              <a:t>청년들을 중심으로 조직하였다</a:t>
            </a:r>
            <a:r>
              <a:rPr lang="en-US" altLang="ko-KR" dirty="0" smtClean="0">
                <a:effectLst/>
              </a:rPr>
              <a:t>.</a:t>
            </a:r>
          </a:p>
          <a:p>
            <a:r>
              <a:rPr lang="ko-KR" altLang="en-US" dirty="0" smtClean="0">
                <a:effectLst/>
              </a:rPr>
              <a:t>또한 </a:t>
            </a:r>
            <a:r>
              <a:rPr lang="ko-KR" altLang="en-US" dirty="0" err="1" smtClean="0">
                <a:effectLst/>
              </a:rPr>
              <a:t>최흥종</a:t>
            </a:r>
            <a:r>
              <a:rPr lang="ko-KR" altLang="en-US" dirty="0" smtClean="0">
                <a:effectLst/>
              </a:rPr>
              <a:t> 목사는 일제강점으로 흩어진 동포들을 보살피기 위한 </a:t>
            </a:r>
            <a:r>
              <a:rPr lang="ko-KR" altLang="en-US" dirty="0" err="1" smtClean="0">
                <a:effectLst/>
              </a:rPr>
              <a:t>서시베리아</a:t>
            </a:r>
            <a:r>
              <a:rPr lang="ko-KR" altLang="en-US" dirty="0" smtClean="0">
                <a:effectLst/>
              </a:rPr>
              <a:t> 선교사를 자청했다</a:t>
            </a:r>
            <a:r>
              <a:rPr lang="en-US" altLang="ko-KR" dirty="0" smtClean="0">
                <a:effectLst/>
              </a:rPr>
              <a:t>. 1922</a:t>
            </a:r>
            <a:r>
              <a:rPr lang="ko-KR" altLang="en-US" dirty="0" smtClean="0">
                <a:effectLst/>
              </a:rPr>
              <a:t>년 </a:t>
            </a:r>
            <a:r>
              <a:rPr lang="en-US" altLang="ko-KR" dirty="0" smtClean="0">
                <a:effectLst/>
              </a:rPr>
              <a:t>11</a:t>
            </a:r>
            <a:r>
              <a:rPr lang="ko-KR" altLang="en-US" dirty="0" smtClean="0">
                <a:effectLst/>
              </a:rPr>
              <a:t>월에서 </a:t>
            </a:r>
            <a:r>
              <a:rPr lang="en-US" altLang="ko-KR" dirty="0" smtClean="0">
                <a:effectLst/>
              </a:rPr>
              <a:t>1923</a:t>
            </a:r>
            <a:r>
              <a:rPr lang="ko-KR" altLang="en-US" dirty="0" smtClean="0">
                <a:effectLst/>
              </a:rPr>
              <a:t>년까지 </a:t>
            </a:r>
            <a:r>
              <a:rPr lang="en-US" altLang="ko-KR" dirty="0" smtClean="0">
                <a:effectLst/>
              </a:rPr>
              <a:t>9</a:t>
            </a:r>
            <a:r>
              <a:rPr lang="ko-KR" altLang="en-US" dirty="0" smtClean="0">
                <a:effectLst/>
              </a:rPr>
              <a:t>월까지 봉사하였으며</a:t>
            </a:r>
            <a:r>
              <a:rPr lang="en-US" altLang="ko-KR" dirty="0" smtClean="0">
                <a:effectLst/>
              </a:rPr>
              <a:t>, 1927</a:t>
            </a:r>
            <a:r>
              <a:rPr lang="ko-KR" altLang="en-US" dirty="0" smtClean="0">
                <a:effectLst/>
              </a:rPr>
              <a:t>년 </a:t>
            </a:r>
            <a:r>
              <a:rPr lang="en-US" altLang="ko-KR" dirty="0" smtClean="0">
                <a:effectLst/>
              </a:rPr>
              <a:t>1</a:t>
            </a:r>
            <a:r>
              <a:rPr lang="ko-KR" altLang="en-US" dirty="0" smtClean="0">
                <a:effectLst/>
              </a:rPr>
              <a:t>월에 또다시 </a:t>
            </a:r>
            <a:r>
              <a:rPr lang="ko-KR" altLang="en-US" dirty="0" err="1" smtClean="0">
                <a:effectLst/>
              </a:rPr>
              <a:t>서시베리아</a:t>
            </a:r>
            <a:r>
              <a:rPr lang="ko-KR" altLang="en-US" dirty="0" smtClean="0">
                <a:effectLst/>
              </a:rPr>
              <a:t> 선교사로 떠났다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그러나 변화된 시베리아의 정치적 상황으로 인하여 감옥에 수감되는 등 </a:t>
            </a:r>
            <a:r>
              <a:rPr lang="en-US" altLang="ko-KR" dirty="0" smtClean="0">
                <a:effectLst/>
              </a:rPr>
              <a:t>4</a:t>
            </a:r>
            <a:r>
              <a:rPr lang="ko-KR" altLang="en-US" dirty="0" smtClean="0">
                <a:effectLst/>
              </a:rPr>
              <a:t>개월 만에 강제로 귀국하기도 하였다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당시 러시아의 종교탄압 정책에 따라 ‘</a:t>
            </a:r>
            <a:r>
              <a:rPr lang="ko-KR" altLang="en-US" dirty="0" err="1" smtClean="0">
                <a:effectLst/>
              </a:rPr>
              <a:t>케</a:t>
            </a:r>
            <a:r>
              <a:rPr lang="en-US" altLang="ko-KR" dirty="0" smtClean="0">
                <a:effectLst/>
              </a:rPr>
              <a:t>·</a:t>
            </a:r>
            <a:r>
              <a:rPr lang="ko-KR" altLang="en-US" dirty="0" err="1" smtClean="0">
                <a:effectLst/>
              </a:rPr>
              <a:t>페</a:t>
            </a:r>
            <a:r>
              <a:rPr lang="en-US" altLang="ko-KR" dirty="0" smtClean="0">
                <a:effectLst/>
              </a:rPr>
              <a:t>·</a:t>
            </a:r>
            <a:r>
              <a:rPr lang="ko-KR" altLang="en-US" dirty="0" smtClean="0">
                <a:effectLst/>
              </a:rPr>
              <a:t>우</a:t>
            </a:r>
            <a:r>
              <a:rPr lang="en-US" altLang="ko-KR" dirty="0" smtClean="0">
                <a:effectLst/>
              </a:rPr>
              <a:t>'</a:t>
            </a:r>
            <a:r>
              <a:rPr lang="ko-KR" altLang="en-US" dirty="0" smtClean="0">
                <a:effectLst/>
              </a:rPr>
              <a:t>에 수금되어 </a:t>
            </a:r>
            <a:r>
              <a:rPr lang="en-US" altLang="ko-KR" dirty="0" smtClean="0">
                <a:effectLst/>
              </a:rPr>
              <a:t>40</a:t>
            </a:r>
            <a:r>
              <a:rPr lang="ko-KR" altLang="en-US" dirty="0" smtClean="0">
                <a:effectLst/>
              </a:rPr>
              <a:t>여 일 간 고생하다가 강제 퇴거조치를 당하여 </a:t>
            </a:r>
            <a:r>
              <a:rPr lang="en-US" altLang="ko-KR" dirty="0" smtClean="0">
                <a:effectLst/>
              </a:rPr>
              <a:t>4</a:t>
            </a:r>
            <a:r>
              <a:rPr lang="ko-KR" altLang="en-US" dirty="0" smtClean="0">
                <a:effectLst/>
              </a:rPr>
              <a:t>월 </a:t>
            </a:r>
            <a:r>
              <a:rPr lang="en-US" altLang="ko-KR" dirty="0" smtClean="0">
                <a:effectLst/>
              </a:rPr>
              <a:t>30</a:t>
            </a:r>
            <a:r>
              <a:rPr lang="ko-KR" altLang="en-US" dirty="0" smtClean="0">
                <a:effectLst/>
              </a:rPr>
              <a:t>일 서울에 도착하였다</a:t>
            </a:r>
            <a:r>
              <a:rPr lang="en-US" altLang="ko-KR" dirty="0" smtClean="0">
                <a:effectLst/>
              </a:rPr>
              <a:t>.</a:t>
            </a:r>
          </a:p>
          <a:p>
            <a:r>
              <a:rPr lang="ko-KR" altLang="en-US" dirty="0" err="1" smtClean="0">
                <a:effectLst/>
              </a:rPr>
              <a:t>최흥종</a:t>
            </a:r>
            <a:r>
              <a:rPr lang="ko-KR" altLang="en-US" dirty="0" smtClean="0">
                <a:effectLst/>
              </a:rPr>
              <a:t> 목사는 </a:t>
            </a:r>
            <a:r>
              <a:rPr lang="ko-KR" altLang="en-US" dirty="0" err="1" smtClean="0">
                <a:effectLst/>
              </a:rPr>
              <a:t>광주제중원</a:t>
            </a:r>
            <a:r>
              <a:rPr lang="en-US" altLang="ko-KR" dirty="0" smtClean="0">
                <a:effectLst/>
              </a:rPr>
              <a:t>(</a:t>
            </a:r>
            <a:r>
              <a:rPr lang="ko-KR" altLang="en-US" dirty="0" smtClean="0">
                <a:effectLst/>
              </a:rPr>
              <a:t>광주기독병원 전신</a:t>
            </a:r>
            <a:r>
              <a:rPr lang="en-US" altLang="ko-KR" dirty="0" smtClean="0">
                <a:effectLst/>
              </a:rPr>
              <a:t>) </a:t>
            </a:r>
            <a:r>
              <a:rPr lang="ko-KR" altLang="en-US" dirty="0" smtClean="0">
                <a:effectLst/>
              </a:rPr>
              <a:t>간호부장으로 재직하기 시작한 </a:t>
            </a:r>
            <a:r>
              <a:rPr lang="ko-KR" altLang="en-US" dirty="0" err="1" smtClean="0">
                <a:effectLst/>
              </a:rPr>
              <a:t>서서평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여선교사</a:t>
            </a:r>
            <a:r>
              <a:rPr lang="en-US" altLang="ko-KR" dirty="0" smtClean="0">
                <a:effectLst/>
              </a:rPr>
              <a:t>(Elizabeth J. </a:t>
            </a:r>
            <a:r>
              <a:rPr lang="en-US" altLang="ko-KR" dirty="0" err="1" smtClean="0">
                <a:effectLst/>
              </a:rPr>
              <a:t>Shepping</a:t>
            </a:r>
            <a:r>
              <a:rPr lang="en-US" altLang="ko-KR" dirty="0" smtClean="0">
                <a:effectLst/>
              </a:rPr>
              <a:t>, 1923</a:t>
            </a:r>
            <a:r>
              <a:rPr lang="ko-KR" altLang="en-US" dirty="0" smtClean="0">
                <a:effectLst/>
              </a:rPr>
              <a:t>년부터 초대</a:t>
            </a:r>
            <a:r>
              <a:rPr lang="en-US" altLang="ko-KR" dirty="0" smtClean="0">
                <a:effectLst/>
              </a:rPr>
              <a:t>-10</a:t>
            </a:r>
            <a:r>
              <a:rPr lang="ko-KR" altLang="en-US" dirty="0" smtClean="0">
                <a:effectLst/>
              </a:rPr>
              <a:t>대 조선간호부협회 회장 </a:t>
            </a:r>
            <a:r>
              <a:rPr lang="en-US" altLang="ko-KR" dirty="0" smtClean="0">
                <a:effectLst/>
              </a:rPr>
              <a:t>/ 1934</a:t>
            </a:r>
            <a:r>
              <a:rPr lang="ko-KR" altLang="en-US" dirty="0" smtClean="0">
                <a:effectLst/>
              </a:rPr>
              <a:t>년 사망</a:t>
            </a:r>
            <a:r>
              <a:rPr lang="en-US" altLang="ko-KR" dirty="0" smtClean="0">
                <a:effectLst/>
              </a:rPr>
              <a:t>)</a:t>
            </a:r>
            <a:r>
              <a:rPr lang="ko-KR" altLang="en-US" dirty="0" smtClean="0">
                <a:effectLst/>
              </a:rPr>
              <a:t>와 함께 광주천 다리 밑과 사직공원 </a:t>
            </a:r>
            <a:r>
              <a:rPr lang="ko-KR" altLang="en-US" dirty="0" err="1" smtClean="0">
                <a:effectLst/>
              </a:rPr>
              <a:t>뒤켠에</a:t>
            </a:r>
            <a:r>
              <a:rPr lang="ko-KR" altLang="en-US" dirty="0" smtClean="0">
                <a:effectLst/>
              </a:rPr>
              <a:t> 움막을 짓고 생활하던 걸인들과 빈민들을 위하여 전라남도 도지사 및 행정당국에 적극적으로 건의해 </a:t>
            </a:r>
            <a:r>
              <a:rPr lang="en-US" altLang="ko-KR" dirty="0" smtClean="0">
                <a:effectLst/>
              </a:rPr>
              <a:t>1932</a:t>
            </a:r>
            <a:r>
              <a:rPr lang="ko-KR" altLang="en-US" dirty="0" smtClean="0">
                <a:effectLst/>
              </a:rPr>
              <a:t>년에 </a:t>
            </a:r>
            <a:r>
              <a:rPr lang="ko-KR" altLang="en-US" dirty="0" err="1" smtClean="0">
                <a:effectLst/>
              </a:rPr>
              <a:t>경양방죽</a:t>
            </a:r>
            <a:r>
              <a:rPr lang="ko-KR" altLang="en-US" dirty="0" smtClean="0">
                <a:effectLst/>
              </a:rPr>
              <a:t> 제방 밑에 움막설치를 허락 받았다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err="1" smtClean="0">
                <a:effectLst/>
              </a:rPr>
              <a:t>최흥종</a:t>
            </a:r>
            <a:r>
              <a:rPr lang="ko-KR" altLang="en-US" dirty="0" smtClean="0">
                <a:effectLst/>
              </a:rPr>
              <a:t> 목사 본인도 </a:t>
            </a:r>
            <a:r>
              <a:rPr lang="en-US" altLang="ko-KR" dirty="0" smtClean="0">
                <a:effectLst/>
              </a:rPr>
              <a:t>1935</a:t>
            </a:r>
            <a:r>
              <a:rPr lang="ko-KR" altLang="en-US" dirty="0" smtClean="0">
                <a:effectLst/>
              </a:rPr>
              <a:t>년 </a:t>
            </a:r>
            <a:r>
              <a:rPr lang="en-US" altLang="ko-KR" dirty="0" smtClean="0">
                <a:effectLst/>
              </a:rPr>
              <a:t>3</a:t>
            </a:r>
            <a:r>
              <a:rPr lang="ko-KR" altLang="en-US" dirty="0" smtClean="0">
                <a:effectLst/>
              </a:rPr>
              <a:t>월 </a:t>
            </a:r>
            <a:r>
              <a:rPr lang="en-US" altLang="ko-KR" dirty="0" smtClean="0">
                <a:effectLst/>
              </a:rPr>
              <a:t>〈</a:t>
            </a:r>
            <a:r>
              <a:rPr lang="ko-KR" altLang="en-US" dirty="0" smtClean="0">
                <a:effectLst/>
              </a:rPr>
              <a:t>사망통지서</a:t>
            </a:r>
            <a:r>
              <a:rPr lang="en-US" altLang="ko-KR" dirty="0" smtClean="0">
                <a:effectLst/>
              </a:rPr>
              <a:t>〉</a:t>
            </a:r>
            <a:r>
              <a:rPr lang="ko-KR" altLang="en-US" dirty="0" smtClean="0">
                <a:effectLst/>
              </a:rPr>
              <a:t>를 발송한 이후에는 이들과 함께 잠시 기거하였다</a:t>
            </a:r>
            <a:r>
              <a:rPr lang="en-US" altLang="ko-KR" dirty="0" smtClean="0">
                <a:effectLst/>
              </a:rPr>
              <a:t>.</a:t>
            </a:r>
          </a:p>
          <a:p>
            <a:r>
              <a:rPr lang="ko-KR" altLang="en-US" dirty="0" smtClean="0">
                <a:effectLst/>
              </a:rPr>
              <a:t>오방 </a:t>
            </a:r>
            <a:r>
              <a:rPr lang="ko-KR" altLang="en-US" dirty="0" err="1" smtClean="0">
                <a:effectLst/>
              </a:rPr>
              <a:t>최흥종</a:t>
            </a:r>
            <a:r>
              <a:rPr lang="ko-KR" altLang="en-US" dirty="0" smtClean="0">
                <a:effectLst/>
              </a:rPr>
              <a:t> 목사는 나환자들의 아버지이기도 하였다</a:t>
            </a:r>
            <a:r>
              <a:rPr lang="en-US" altLang="ko-KR" dirty="0" smtClean="0">
                <a:effectLst/>
              </a:rPr>
              <a:t>. 1909</a:t>
            </a:r>
            <a:r>
              <a:rPr lang="ko-KR" altLang="en-US" dirty="0" smtClean="0">
                <a:effectLst/>
              </a:rPr>
              <a:t>년 광주에서 시작한 나환자 보호시설은 </a:t>
            </a:r>
            <a:r>
              <a:rPr lang="ko-KR" altLang="en-US" dirty="0" err="1" smtClean="0">
                <a:effectLst/>
              </a:rPr>
              <a:t>최흥종</a:t>
            </a:r>
            <a:r>
              <a:rPr lang="ko-KR" altLang="en-US" dirty="0" smtClean="0">
                <a:effectLst/>
              </a:rPr>
              <a:t> 목사가 제공한 </a:t>
            </a:r>
            <a:r>
              <a:rPr lang="en-US" altLang="ko-KR" dirty="0" smtClean="0">
                <a:effectLst/>
              </a:rPr>
              <a:t>1</a:t>
            </a:r>
            <a:r>
              <a:rPr lang="ko-KR" altLang="en-US" dirty="0" smtClean="0">
                <a:effectLst/>
              </a:rPr>
              <a:t>천여 평의 땅에 </a:t>
            </a:r>
            <a:r>
              <a:rPr lang="en-US" altLang="ko-KR" dirty="0" smtClean="0">
                <a:effectLst/>
              </a:rPr>
              <a:t>45</a:t>
            </a:r>
            <a:r>
              <a:rPr lang="ko-KR" altLang="en-US" dirty="0" smtClean="0">
                <a:effectLst/>
              </a:rPr>
              <a:t>인 수용시설로 출발하였으나</a:t>
            </a:r>
            <a:r>
              <a:rPr lang="en-US" altLang="ko-KR" dirty="0" smtClean="0">
                <a:effectLst/>
              </a:rPr>
              <a:t>, 1924</a:t>
            </a:r>
            <a:r>
              <a:rPr lang="ko-KR" altLang="en-US" dirty="0" smtClean="0">
                <a:effectLst/>
              </a:rPr>
              <a:t>년에는 </a:t>
            </a:r>
            <a:r>
              <a:rPr lang="en-US" altLang="ko-KR" dirty="0" smtClean="0">
                <a:effectLst/>
              </a:rPr>
              <a:t>5</a:t>
            </a:r>
            <a:r>
              <a:rPr lang="ko-KR" altLang="en-US" dirty="0" smtClean="0">
                <a:effectLst/>
              </a:rPr>
              <a:t>백</a:t>
            </a:r>
            <a:r>
              <a:rPr lang="en-US" altLang="ko-KR" dirty="0" smtClean="0">
                <a:effectLst/>
              </a:rPr>
              <a:t>60</a:t>
            </a:r>
            <a:r>
              <a:rPr lang="ko-KR" altLang="en-US" dirty="0" smtClean="0">
                <a:effectLst/>
              </a:rPr>
              <a:t>여 명에 이를 정도로 규모가 커졌다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나환자공제회가 </a:t>
            </a:r>
            <a:r>
              <a:rPr lang="en-US" altLang="ko-KR" dirty="0" smtClean="0">
                <a:effectLst/>
              </a:rPr>
              <a:t>1932</a:t>
            </a:r>
            <a:r>
              <a:rPr lang="ko-KR" altLang="en-US" dirty="0" smtClean="0">
                <a:effectLst/>
              </a:rPr>
              <a:t>년에 </a:t>
            </a:r>
            <a:r>
              <a:rPr lang="ko-KR" altLang="en-US" dirty="0" err="1" smtClean="0">
                <a:effectLst/>
              </a:rPr>
              <a:t>최흥종</a:t>
            </a:r>
            <a:r>
              <a:rPr lang="ko-KR" altLang="en-US" dirty="0" smtClean="0">
                <a:effectLst/>
              </a:rPr>
              <a:t> 목사에게 호소하자 그는 곧 서울종로 </a:t>
            </a:r>
            <a:r>
              <a:rPr lang="en-US" altLang="ko-KR" dirty="0" smtClean="0">
                <a:effectLst/>
              </a:rPr>
              <a:t>YMCA </a:t>
            </a:r>
            <a:r>
              <a:rPr lang="ko-KR" altLang="en-US" dirty="0" smtClean="0">
                <a:effectLst/>
              </a:rPr>
              <a:t>중앙회관에 사무실을 개설하고 모금운동을 전개하는 한편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나환자의 근본적인 해결을 위하여 </a:t>
            </a:r>
            <a:r>
              <a:rPr lang="en-US" altLang="ko-KR" dirty="0" smtClean="0">
                <a:effectLst/>
              </a:rPr>
              <a:t>70</a:t>
            </a:r>
            <a:r>
              <a:rPr lang="ko-KR" altLang="en-US" dirty="0" smtClean="0">
                <a:effectLst/>
              </a:rPr>
              <a:t>여 명의 목회자들이 참여한 가운데 나환자 근절협회를 조직하였다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초대회장은 윤치호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그리고 총무는 </a:t>
            </a:r>
            <a:r>
              <a:rPr lang="ko-KR" altLang="en-US" dirty="0" err="1" smtClean="0">
                <a:effectLst/>
              </a:rPr>
              <a:t>최흥종</a:t>
            </a:r>
            <a:r>
              <a:rPr lang="ko-KR" altLang="en-US" dirty="0" smtClean="0">
                <a:effectLst/>
              </a:rPr>
              <a:t> 목사가 맡았다</a:t>
            </a:r>
            <a:r>
              <a:rPr lang="en-US" altLang="ko-KR" dirty="0" smtClean="0">
                <a:effectLst/>
              </a:rPr>
              <a:t>.</a:t>
            </a:r>
          </a:p>
          <a:p>
            <a:r>
              <a:rPr lang="ko-KR" altLang="en-US" dirty="0" smtClean="0">
                <a:effectLst/>
              </a:rPr>
              <a:t>이 후에 다시 광주에 내려와 걸인을 위한 운동으로 발전하여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나환자 근절협회 사건으로 대면한 적이 있었던 </a:t>
            </a:r>
            <a:r>
              <a:rPr lang="ko-KR" altLang="en-US" dirty="0" err="1" smtClean="0">
                <a:effectLst/>
              </a:rPr>
              <a:t>우가키</a:t>
            </a:r>
            <a:r>
              <a:rPr lang="en-US" altLang="ko-KR" dirty="0" smtClean="0">
                <a:effectLst/>
              </a:rPr>
              <a:t>(</a:t>
            </a:r>
            <a:r>
              <a:rPr lang="ko-KR" altLang="en-US" dirty="0" smtClean="0">
                <a:effectLst/>
              </a:rPr>
              <a:t>宇垣</a:t>
            </a:r>
            <a:r>
              <a:rPr lang="en-US" altLang="ko-KR" dirty="0" smtClean="0">
                <a:effectLst/>
              </a:rPr>
              <a:t>) </a:t>
            </a:r>
            <a:r>
              <a:rPr lang="ko-KR" altLang="en-US" dirty="0" smtClean="0">
                <a:effectLst/>
              </a:rPr>
              <a:t>총독이 초도순시 차 </a:t>
            </a:r>
            <a:r>
              <a:rPr lang="en-US" altLang="ko-KR" dirty="0" smtClean="0">
                <a:effectLst/>
              </a:rPr>
              <a:t>1932</a:t>
            </a:r>
            <a:r>
              <a:rPr lang="ko-KR" altLang="en-US" dirty="0" smtClean="0">
                <a:effectLst/>
              </a:rPr>
              <a:t>년 광주를 </a:t>
            </a:r>
            <a:r>
              <a:rPr lang="ko-KR" altLang="en-US" dirty="0" err="1" smtClean="0">
                <a:effectLst/>
              </a:rPr>
              <a:t>방문였을</a:t>
            </a:r>
            <a:r>
              <a:rPr lang="ko-KR" altLang="en-US" dirty="0" smtClean="0">
                <a:effectLst/>
              </a:rPr>
              <a:t> 때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err="1" smtClean="0">
                <a:effectLst/>
              </a:rPr>
              <a:t>최흥종</a:t>
            </a:r>
            <a:r>
              <a:rPr lang="ko-KR" altLang="en-US" dirty="0" smtClean="0">
                <a:effectLst/>
              </a:rPr>
              <a:t> 목사는 전라남도 도청에 있는 총독을 면회하여 </a:t>
            </a:r>
            <a:r>
              <a:rPr lang="ko-KR" altLang="en-US" dirty="0" err="1" smtClean="0">
                <a:effectLst/>
              </a:rPr>
              <a:t>경양방죽</a:t>
            </a:r>
            <a:r>
              <a:rPr lang="ko-KR" altLang="en-US" dirty="0" smtClean="0">
                <a:effectLst/>
              </a:rPr>
              <a:t> 제방 밑에 이들을 위한 움막을 지을 수 있도록 허락을 받아냈을 뿐만 아니라 건축비용까지 받아내기도 했다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err="1" smtClean="0">
                <a:effectLst/>
              </a:rPr>
              <a:t>최흥종</a:t>
            </a:r>
            <a:r>
              <a:rPr lang="ko-KR" altLang="en-US" dirty="0" smtClean="0">
                <a:effectLst/>
              </a:rPr>
              <a:t> 목사는 광주중앙교회 담임목사를 은퇴한 후 아예 걸인생활로 나서는 바람에 한국의 </a:t>
            </a:r>
            <a:r>
              <a:rPr lang="ko-KR" altLang="en-US" dirty="0" err="1" smtClean="0">
                <a:effectLst/>
              </a:rPr>
              <a:t>디오게네스로</a:t>
            </a:r>
            <a:r>
              <a:rPr lang="ko-KR" altLang="en-US" dirty="0" smtClean="0">
                <a:effectLst/>
              </a:rPr>
              <a:t> 불리기도 하였고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광주중앙교회 신자들로부터는 원로목사님의 추태로 보여지기도 했다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이 생활에서 그는 한국의 성 </a:t>
            </a:r>
            <a:r>
              <a:rPr lang="ko-KR" altLang="en-US" dirty="0" err="1" smtClean="0">
                <a:effectLst/>
              </a:rPr>
              <a:t>프란시스코</a:t>
            </a:r>
            <a:r>
              <a:rPr lang="ko-KR" altLang="en-US" dirty="0" smtClean="0">
                <a:effectLst/>
              </a:rPr>
              <a:t> 맨발의 성자 이현필 선생의 대부가 되었고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최목사는 이현필과 부자 간의 의를 맺기도 하였다</a:t>
            </a:r>
            <a:r>
              <a:rPr lang="en-US" altLang="ko-KR" dirty="0" smtClean="0">
                <a:effectLst/>
              </a:rPr>
              <a:t>.</a:t>
            </a:r>
          </a:p>
          <a:p>
            <a:r>
              <a:rPr lang="ko-KR" altLang="en-US" dirty="0" smtClean="0">
                <a:effectLst/>
              </a:rPr>
              <a:t>또한 그는 </a:t>
            </a:r>
            <a:r>
              <a:rPr lang="en-US" altLang="ko-KR" dirty="0" smtClean="0">
                <a:effectLst/>
              </a:rPr>
              <a:t>1944</a:t>
            </a:r>
            <a:r>
              <a:rPr lang="ko-KR" altLang="en-US" dirty="0" smtClean="0">
                <a:effectLst/>
              </a:rPr>
              <a:t>년 </a:t>
            </a:r>
            <a:r>
              <a:rPr lang="en-US" altLang="ko-KR" dirty="0" smtClean="0">
                <a:effectLst/>
              </a:rPr>
              <a:t>5</a:t>
            </a:r>
            <a:r>
              <a:rPr lang="ko-KR" altLang="en-US" dirty="0" smtClean="0">
                <a:effectLst/>
              </a:rPr>
              <a:t>월 </a:t>
            </a:r>
            <a:r>
              <a:rPr lang="en-US" altLang="ko-KR" dirty="0" smtClean="0">
                <a:effectLst/>
              </a:rPr>
              <a:t>20</a:t>
            </a:r>
            <a:r>
              <a:rPr lang="ko-KR" altLang="en-US" dirty="0" smtClean="0">
                <a:effectLst/>
              </a:rPr>
              <a:t>일 지금의 전남대학교의과대학의 전신인 광주의학전문학교를 세우는데 노구를 끌고 앞장서기도 했고 </a:t>
            </a:r>
            <a:r>
              <a:rPr lang="ko-KR" altLang="en-US" dirty="0" err="1" smtClean="0">
                <a:effectLst/>
              </a:rPr>
              <a:t>해방후</a:t>
            </a:r>
            <a:r>
              <a:rPr lang="ko-KR" altLang="en-US" dirty="0" smtClean="0">
                <a:effectLst/>
              </a:rPr>
              <a:t> 건국준비위원회 전남지부 위원장을 맡기도 했지만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결코 정치에는 참여하지 않았다</a:t>
            </a:r>
            <a:r>
              <a:rPr lang="en-US" altLang="ko-KR" dirty="0" smtClean="0">
                <a:effectLst/>
              </a:rPr>
              <a:t>.</a:t>
            </a:r>
          </a:p>
          <a:p>
            <a:r>
              <a:rPr lang="en-US" altLang="ko-KR" dirty="0" smtClean="0">
                <a:effectLst/>
              </a:rPr>
              <a:t>1948</a:t>
            </a:r>
            <a:r>
              <a:rPr lang="ko-KR" altLang="en-US" dirty="0" smtClean="0">
                <a:effectLst/>
              </a:rPr>
              <a:t>년 </a:t>
            </a:r>
            <a:r>
              <a:rPr lang="en-US" altLang="ko-KR" dirty="0" smtClean="0">
                <a:effectLst/>
              </a:rPr>
              <a:t>3</a:t>
            </a:r>
            <a:r>
              <a:rPr lang="ko-KR" altLang="en-US" dirty="0" smtClean="0">
                <a:effectLst/>
              </a:rPr>
              <a:t>월에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err="1" smtClean="0">
                <a:effectLst/>
              </a:rPr>
              <a:t>최흥종</a:t>
            </a:r>
            <a:r>
              <a:rPr lang="ko-KR" altLang="en-US" dirty="0" smtClean="0">
                <a:effectLst/>
              </a:rPr>
              <a:t> 목사는 광주국민고등학교를 설립하였고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광주 기독병원의 </a:t>
            </a:r>
            <a:r>
              <a:rPr lang="ko-KR" altLang="en-US" dirty="0" err="1" smtClean="0">
                <a:effectLst/>
              </a:rPr>
              <a:t>카딩톤</a:t>
            </a:r>
            <a:r>
              <a:rPr lang="ko-KR" altLang="en-US" dirty="0" smtClean="0">
                <a:effectLst/>
              </a:rPr>
              <a:t> 원장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동광원의 이현필 선생과 함께 광주의 결핵퇴치 사업에도 참여하였다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err="1" smtClean="0">
                <a:effectLst/>
              </a:rPr>
              <a:t>카딩톤</a:t>
            </a:r>
            <a:r>
              <a:rPr lang="ko-KR" altLang="en-US" dirty="0" smtClean="0">
                <a:effectLst/>
              </a:rPr>
              <a:t> 원장은 이현필 선생이 이끄는 고아원 동광원의 전속 의사로 광주시 </a:t>
            </a:r>
            <a:r>
              <a:rPr lang="ko-KR" altLang="en-US" dirty="0" err="1" smtClean="0">
                <a:effectLst/>
              </a:rPr>
              <a:t>사회과</a:t>
            </a:r>
            <a:r>
              <a:rPr lang="ko-KR" altLang="en-US" dirty="0" smtClean="0">
                <a:effectLst/>
              </a:rPr>
              <a:t> 및 </a:t>
            </a:r>
            <a:r>
              <a:rPr lang="ko-KR" altLang="en-US" dirty="0" err="1" smtClean="0">
                <a:effectLst/>
              </a:rPr>
              <a:t>보건과에</a:t>
            </a:r>
            <a:r>
              <a:rPr lang="ko-KR" altLang="en-US" dirty="0" smtClean="0">
                <a:effectLst/>
              </a:rPr>
              <a:t> 등록함으로써 지속적인 허가를 얻어낼 수 있도록 협력하였으며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이현필 선생은 휘하의 여자 수도자들에게 동광원과 </a:t>
            </a:r>
            <a:r>
              <a:rPr lang="ko-KR" altLang="en-US" dirty="0" err="1" smtClean="0">
                <a:effectLst/>
              </a:rPr>
              <a:t>무등원</a:t>
            </a:r>
            <a:r>
              <a:rPr lang="en-US" altLang="ko-KR" dirty="0" smtClean="0">
                <a:effectLst/>
              </a:rPr>
              <a:t>(</a:t>
            </a:r>
            <a:r>
              <a:rPr lang="ko-KR" altLang="en-US" dirty="0" smtClean="0">
                <a:effectLst/>
              </a:rPr>
              <a:t>사회복지법인 </a:t>
            </a:r>
            <a:r>
              <a:rPr lang="ko-KR" altLang="en-US" dirty="0" err="1" smtClean="0">
                <a:effectLst/>
              </a:rPr>
              <a:t>소화자매원</a:t>
            </a:r>
            <a:r>
              <a:rPr lang="ko-KR" altLang="en-US" dirty="0" smtClean="0">
                <a:effectLst/>
              </a:rPr>
              <a:t> 전신</a:t>
            </a:r>
            <a:r>
              <a:rPr lang="en-US" altLang="ko-KR" dirty="0" smtClean="0">
                <a:effectLst/>
              </a:rPr>
              <a:t>)</a:t>
            </a:r>
            <a:r>
              <a:rPr lang="ko-KR" altLang="en-US" dirty="0" smtClean="0">
                <a:effectLst/>
              </a:rPr>
              <a:t>에서 고아들과 </a:t>
            </a:r>
            <a:r>
              <a:rPr lang="ko-KR" altLang="en-US" dirty="0" err="1" smtClean="0">
                <a:effectLst/>
              </a:rPr>
              <a:t>환우들의</a:t>
            </a:r>
            <a:r>
              <a:rPr lang="ko-KR" altLang="en-US" dirty="0" smtClean="0">
                <a:effectLst/>
              </a:rPr>
              <a:t> 식사 및 살림을 맡아서 헌신하도록 명령하였던 것이다</a:t>
            </a:r>
            <a:r>
              <a:rPr lang="en-US" altLang="ko-KR" dirty="0" smtClean="0">
                <a:effectLst/>
              </a:rPr>
              <a:t>.</a:t>
            </a:r>
          </a:p>
          <a:p>
            <a:r>
              <a:rPr lang="ko-KR" altLang="en-US" dirty="0" err="1" smtClean="0">
                <a:effectLst/>
              </a:rPr>
              <a:t>최흥종</a:t>
            </a:r>
            <a:r>
              <a:rPr lang="ko-KR" altLang="en-US" dirty="0" smtClean="0">
                <a:effectLst/>
              </a:rPr>
              <a:t> 목사는 </a:t>
            </a:r>
            <a:r>
              <a:rPr lang="en-US" altLang="ko-KR" dirty="0" smtClean="0">
                <a:effectLst/>
              </a:rPr>
              <a:t>86</a:t>
            </a:r>
            <a:r>
              <a:rPr lang="ko-KR" altLang="en-US" dirty="0" smtClean="0">
                <a:effectLst/>
              </a:rPr>
              <a:t>세로 돌아가시기 직전에는 무등산에 천막을 치고 기거하면서 </a:t>
            </a:r>
            <a:r>
              <a:rPr lang="ko-KR" altLang="en-US" dirty="0" err="1" smtClean="0">
                <a:effectLst/>
              </a:rPr>
              <a:t>헬라어</a:t>
            </a:r>
            <a:r>
              <a:rPr lang="ko-KR" altLang="en-US" dirty="0" smtClean="0">
                <a:effectLst/>
              </a:rPr>
              <a:t> 원어로 성경을 읽고 순 한문으로 된 도덕경을 읽으며 </a:t>
            </a:r>
            <a:r>
              <a:rPr lang="en-US" altLang="ko-KR" dirty="0" smtClean="0">
                <a:effectLst/>
              </a:rPr>
              <a:t>100</a:t>
            </a:r>
            <a:r>
              <a:rPr lang="ko-KR" altLang="en-US" dirty="0" smtClean="0">
                <a:effectLst/>
              </a:rPr>
              <a:t>일 금식기도에 들어갔었다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err="1" smtClean="0">
                <a:effectLst/>
              </a:rPr>
              <a:t>최흥종</a:t>
            </a:r>
            <a:r>
              <a:rPr lang="ko-KR" altLang="en-US" dirty="0" smtClean="0">
                <a:effectLst/>
              </a:rPr>
              <a:t> 목사는 이때 아예 유언장을 발송한 이래로 금식을 선포하고 식사를 일체 중지하였다</a:t>
            </a:r>
            <a:r>
              <a:rPr lang="en-US" altLang="ko-KR" dirty="0" smtClean="0">
                <a:effectLst/>
              </a:rPr>
              <a:t>. ( </a:t>
            </a:r>
            <a:r>
              <a:rPr lang="ko-KR" altLang="en-US" dirty="0" smtClean="0">
                <a:effectLst/>
              </a:rPr>
              <a:t>당시 배가 좋지 않아 이에 어떤 병에 걸릴 것을 알게 된 목사님은 그때부터 식사를 줄였다</a:t>
            </a:r>
            <a:r>
              <a:rPr lang="en-US" altLang="ko-KR" dirty="0" smtClean="0">
                <a:effectLst/>
              </a:rPr>
              <a:t>. ) </a:t>
            </a:r>
            <a:r>
              <a:rPr lang="ko-KR" altLang="en-US" dirty="0" smtClean="0">
                <a:effectLst/>
              </a:rPr>
              <a:t>이에 </a:t>
            </a:r>
            <a:r>
              <a:rPr lang="ko-KR" altLang="en-US" dirty="0" err="1" smtClean="0">
                <a:effectLst/>
              </a:rPr>
              <a:t>최흥종</a:t>
            </a:r>
            <a:r>
              <a:rPr lang="ko-KR" altLang="en-US" dirty="0" smtClean="0">
                <a:effectLst/>
              </a:rPr>
              <a:t> 목사를 따르는 제자들인 광주 </a:t>
            </a:r>
            <a:r>
              <a:rPr lang="en-US" altLang="ko-KR" dirty="0" smtClean="0">
                <a:effectLst/>
              </a:rPr>
              <a:t>YMCA</a:t>
            </a:r>
            <a:r>
              <a:rPr lang="ko-KR" altLang="en-US" dirty="0" smtClean="0">
                <a:effectLst/>
              </a:rPr>
              <a:t>의 이영생</a:t>
            </a:r>
            <a:r>
              <a:rPr lang="en-US" altLang="ko-KR" dirty="0" smtClean="0">
                <a:effectLst/>
              </a:rPr>
              <a:t>·</a:t>
            </a:r>
            <a:r>
              <a:rPr lang="ko-KR" altLang="en-US" dirty="0" smtClean="0">
                <a:effectLst/>
              </a:rPr>
              <a:t>이문환</a:t>
            </a:r>
            <a:r>
              <a:rPr lang="en-US" altLang="ko-KR" dirty="0" smtClean="0">
                <a:effectLst/>
              </a:rPr>
              <a:t>·</a:t>
            </a:r>
            <a:r>
              <a:rPr lang="ko-KR" altLang="en-US" dirty="0" smtClean="0">
                <a:effectLst/>
              </a:rPr>
              <a:t>조아라 장로 등은 지게꾼을 앞세우고 무등산을 올라가 </a:t>
            </a:r>
            <a:r>
              <a:rPr lang="ko-KR" altLang="en-US" dirty="0" err="1" smtClean="0">
                <a:effectLst/>
              </a:rPr>
              <a:t>최흥종</a:t>
            </a:r>
            <a:r>
              <a:rPr lang="ko-KR" altLang="en-US" dirty="0" smtClean="0">
                <a:effectLst/>
              </a:rPr>
              <a:t> 목사를 장남 </a:t>
            </a:r>
            <a:r>
              <a:rPr lang="ko-KR" altLang="en-US" dirty="0" err="1" smtClean="0">
                <a:effectLst/>
              </a:rPr>
              <a:t>최득은의</a:t>
            </a:r>
            <a:r>
              <a:rPr lang="ko-KR" altLang="en-US" dirty="0" smtClean="0">
                <a:effectLst/>
              </a:rPr>
              <a:t> 안집으로 모셨다</a:t>
            </a:r>
            <a:r>
              <a:rPr lang="en-US" altLang="ko-KR" dirty="0" smtClean="0">
                <a:effectLst/>
              </a:rPr>
              <a:t>.</a:t>
            </a:r>
          </a:p>
          <a:p>
            <a:r>
              <a:rPr lang="ko-KR" altLang="en-US" dirty="0" smtClean="0">
                <a:effectLst/>
              </a:rPr>
              <a:t>그리고 이 사이에 유언장의 내용과 일치되게 전국교회의 교직자들에게 보내는 경고문을 발송하였다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이 일로 인하여 목회자들로부터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특히 전라도 지역의 목회자들로부터 심한 반발을 샀다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그리하여 </a:t>
            </a:r>
            <a:r>
              <a:rPr lang="en-US" altLang="ko-KR" dirty="0" smtClean="0">
                <a:effectLst/>
              </a:rPr>
              <a:t>1966</a:t>
            </a:r>
            <a:r>
              <a:rPr lang="ko-KR" altLang="en-US" dirty="0" smtClean="0">
                <a:effectLst/>
              </a:rPr>
              <a:t>년 </a:t>
            </a:r>
            <a:r>
              <a:rPr lang="en-US" altLang="ko-KR" dirty="0" smtClean="0">
                <a:effectLst/>
              </a:rPr>
              <a:t>2</a:t>
            </a:r>
            <a:r>
              <a:rPr lang="ko-KR" altLang="en-US" dirty="0" smtClean="0">
                <a:effectLst/>
              </a:rPr>
              <a:t>월 </a:t>
            </a:r>
            <a:r>
              <a:rPr lang="en-US" altLang="ko-KR" dirty="0" smtClean="0">
                <a:effectLst/>
              </a:rPr>
              <a:t>28</a:t>
            </a:r>
            <a:r>
              <a:rPr lang="ko-KR" altLang="en-US" dirty="0" smtClean="0">
                <a:effectLst/>
              </a:rPr>
              <a:t>일을 기하여 절필하였으나 제자들을 불러 한국교회를 염려하는 말을 잊지 않았다고 한다</a:t>
            </a:r>
            <a:r>
              <a:rPr lang="en-US" altLang="ko-KR" dirty="0" smtClean="0">
                <a:effectLst/>
              </a:rPr>
              <a:t>.</a:t>
            </a:r>
          </a:p>
          <a:p>
            <a:r>
              <a:rPr lang="ko-KR" altLang="en-US" dirty="0" smtClean="0">
                <a:effectLst/>
              </a:rPr>
              <a:t>오방 </a:t>
            </a:r>
            <a:r>
              <a:rPr lang="ko-KR" altLang="en-US" dirty="0" err="1" smtClean="0">
                <a:effectLst/>
              </a:rPr>
              <a:t>최흥종</a:t>
            </a:r>
            <a:r>
              <a:rPr lang="ko-KR" altLang="en-US" dirty="0" smtClean="0">
                <a:effectLst/>
              </a:rPr>
              <a:t> 목사는 금식을 시작한 날로부터 </a:t>
            </a:r>
            <a:r>
              <a:rPr lang="en-US" altLang="ko-KR" dirty="0" smtClean="0">
                <a:effectLst/>
              </a:rPr>
              <a:t>1</a:t>
            </a:r>
            <a:r>
              <a:rPr lang="ko-KR" altLang="en-US" dirty="0" smtClean="0">
                <a:effectLst/>
              </a:rPr>
              <a:t>백일째 되는 </a:t>
            </a:r>
            <a:r>
              <a:rPr lang="en-US" altLang="ko-KR" dirty="0" smtClean="0">
                <a:effectLst/>
              </a:rPr>
              <a:t>1966</a:t>
            </a:r>
            <a:r>
              <a:rPr lang="ko-KR" altLang="en-US" dirty="0" smtClean="0">
                <a:effectLst/>
              </a:rPr>
              <a:t>년 </a:t>
            </a:r>
            <a:r>
              <a:rPr lang="en-US" altLang="ko-KR" dirty="0" smtClean="0">
                <a:effectLst/>
              </a:rPr>
              <a:t>5</a:t>
            </a:r>
            <a:r>
              <a:rPr lang="ko-KR" altLang="en-US" dirty="0" smtClean="0">
                <a:effectLst/>
              </a:rPr>
              <a:t>월 </a:t>
            </a:r>
            <a:r>
              <a:rPr lang="en-US" altLang="ko-KR" dirty="0" smtClean="0">
                <a:effectLst/>
              </a:rPr>
              <a:t>14</a:t>
            </a:r>
            <a:r>
              <a:rPr lang="ko-KR" altLang="en-US" dirty="0" smtClean="0">
                <a:effectLst/>
              </a:rPr>
              <a:t>일 오후 </a:t>
            </a:r>
            <a:r>
              <a:rPr lang="en-US" altLang="ko-KR" dirty="0" smtClean="0">
                <a:effectLst/>
              </a:rPr>
              <a:t>2</a:t>
            </a:r>
            <a:r>
              <a:rPr lang="ko-KR" altLang="en-US" dirty="0" smtClean="0">
                <a:effectLst/>
              </a:rPr>
              <a:t>시 </a:t>
            </a:r>
            <a:r>
              <a:rPr lang="en-US" altLang="ko-KR" dirty="0" smtClean="0">
                <a:effectLst/>
              </a:rPr>
              <a:t>10</a:t>
            </a:r>
            <a:r>
              <a:rPr lang="ko-KR" altLang="en-US" dirty="0" smtClean="0">
                <a:effectLst/>
              </a:rPr>
              <a:t>분에 하늘나라로 가셨으며 </a:t>
            </a:r>
            <a:r>
              <a:rPr lang="en-US" altLang="ko-KR" dirty="0" smtClean="0">
                <a:effectLst/>
              </a:rPr>
              <a:t>5</a:t>
            </a:r>
            <a:r>
              <a:rPr lang="ko-KR" altLang="en-US" dirty="0" smtClean="0">
                <a:effectLst/>
              </a:rPr>
              <a:t>월 </a:t>
            </a:r>
            <a:r>
              <a:rPr lang="en-US" altLang="ko-KR" dirty="0" smtClean="0">
                <a:effectLst/>
              </a:rPr>
              <a:t>18</a:t>
            </a:r>
            <a:r>
              <a:rPr lang="ko-KR" altLang="en-US" dirty="0" smtClean="0">
                <a:effectLst/>
              </a:rPr>
              <a:t>일 전라남도사회장으로 광주공원에서 장례식을 거행하였다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전라남도사회장으로 장례를 치른 사람은 아직까지 </a:t>
            </a:r>
            <a:r>
              <a:rPr lang="ko-KR" altLang="en-US" dirty="0" err="1" smtClean="0">
                <a:effectLst/>
              </a:rPr>
              <a:t>최흥종</a:t>
            </a:r>
            <a:r>
              <a:rPr lang="ko-KR" altLang="en-US" dirty="0" smtClean="0">
                <a:effectLst/>
              </a:rPr>
              <a:t> 목사가 처음이자 마지막이라고 한다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시민들은 </a:t>
            </a:r>
            <a:r>
              <a:rPr lang="ko-KR" altLang="en-US" dirty="0" err="1" smtClean="0">
                <a:effectLst/>
              </a:rPr>
              <a:t>최흥종</a:t>
            </a:r>
            <a:r>
              <a:rPr lang="ko-KR" altLang="en-US" dirty="0" smtClean="0">
                <a:effectLst/>
              </a:rPr>
              <a:t> 목사를 보내는 슬픔을 나누기 위하여 모여들었으며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학생들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부랑자들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나환자들이 자리를 가득 메웠고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하관식이 끝난 무덤에서는 해가 </a:t>
            </a:r>
            <a:r>
              <a:rPr lang="ko-KR" altLang="en-US" dirty="0" err="1" smtClean="0">
                <a:effectLst/>
              </a:rPr>
              <a:t>져물어도</a:t>
            </a:r>
            <a:r>
              <a:rPr lang="ko-KR" altLang="en-US" dirty="0" smtClean="0">
                <a:effectLst/>
              </a:rPr>
              <a:t> 도대체 그치지 않는 </a:t>
            </a:r>
            <a:r>
              <a:rPr lang="en-US" altLang="ko-KR" dirty="0" smtClean="0">
                <a:effectLst/>
              </a:rPr>
              <a:t>300</a:t>
            </a:r>
            <a:r>
              <a:rPr lang="ko-KR" altLang="en-US" dirty="0" smtClean="0">
                <a:effectLst/>
              </a:rPr>
              <a:t>여명 나환자들의 통곡소리가 하늘을 울리었다고 한다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그는 죽어서도 거지와 나환자들로부터 “</a:t>
            </a:r>
            <a:r>
              <a:rPr lang="ko-KR" altLang="en-US" dirty="0" err="1" smtClean="0">
                <a:effectLst/>
              </a:rPr>
              <a:t>아부지</a:t>
            </a:r>
            <a:r>
              <a:rPr lang="en-US" altLang="ko-KR" dirty="0" smtClean="0">
                <a:effectLst/>
              </a:rPr>
              <a:t>! </a:t>
            </a:r>
            <a:r>
              <a:rPr lang="ko-KR" altLang="en-US" dirty="0" err="1" smtClean="0">
                <a:effectLst/>
              </a:rPr>
              <a:t>아부지</a:t>
            </a:r>
            <a:r>
              <a:rPr lang="en-US" altLang="ko-KR" dirty="0" smtClean="0">
                <a:effectLst/>
              </a:rPr>
              <a:t>!”</a:t>
            </a:r>
            <a:r>
              <a:rPr lang="ko-KR" altLang="en-US" dirty="0" smtClean="0">
                <a:effectLst/>
              </a:rPr>
              <a:t>라 불리는 나환자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걸인의 실질적인 아버지 역할을 다했던 것이다</a:t>
            </a:r>
            <a:r>
              <a:rPr lang="en-US" altLang="ko-KR" dirty="0" smtClean="0">
                <a:effectLst/>
              </a:rPr>
              <a:t>.</a:t>
            </a:r>
          </a:p>
          <a:p>
            <a:r>
              <a:rPr lang="ko-KR" altLang="en-US" dirty="0" smtClean="0">
                <a:effectLst/>
              </a:rPr>
              <a:t>그는 광주를 중심으로 한 호남선교의 거장이자 지역사회의 거물로서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무등산에 뼈를 묻고서 아직도 광주를 지키고 있는 커다란 빛이다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이것이 광주가 </a:t>
            </a:r>
            <a:r>
              <a:rPr lang="ko-KR" altLang="en-US" dirty="0" err="1" smtClean="0">
                <a:effectLst/>
              </a:rPr>
              <a:t>빛고을이라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불리우게</a:t>
            </a:r>
            <a:r>
              <a:rPr lang="ko-KR" altLang="en-US" dirty="0" smtClean="0">
                <a:effectLst/>
              </a:rPr>
              <a:t> 된 배경이다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하나님은 오방이라는 큰 영혼을 통하여 호남광주지역의 선교사역을 이루게 하셨다</a:t>
            </a:r>
            <a:r>
              <a:rPr lang="en-US" altLang="ko-KR" dirty="0" smtClean="0">
                <a:effectLst/>
              </a:rPr>
              <a:t>.</a:t>
            </a:r>
          </a:p>
          <a:p>
            <a:r>
              <a:rPr lang="ko-KR" altLang="en-US" dirty="0" smtClean="0">
                <a:effectLst/>
              </a:rPr>
              <a:t>한마디로 오방 </a:t>
            </a:r>
            <a:r>
              <a:rPr lang="ko-KR" altLang="en-US" dirty="0" err="1" smtClean="0">
                <a:effectLst/>
              </a:rPr>
              <a:t>최흥종</a:t>
            </a:r>
            <a:r>
              <a:rPr lang="ko-KR" altLang="en-US" dirty="0" smtClean="0">
                <a:effectLst/>
              </a:rPr>
              <a:t> 목사는 이웃사랑을 통해 하나님의 사랑을 전한 목자였다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하나님 사랑과 이웃 사랑과 나라 사랑을 하나로 보고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이것을 교회를 포함한 한국이라는 사회에서 구체적으로 실천하였던 것이다</a:t>
            </a:r>
            <a:r>
              <a:rPr lang="en-US" altLang="ko-KR" dirty="0" smtClean="0">
                <a:effectLst/>
              </a:rPr>
              <a:t>.</a:t>
            </a:r>
          </a:p>
          <a:p>
            <a:r>
              <a:rPr lang="ko-KR" altLang="en-US" dirty="0" smtClean="0">
                <a:effectLst/>
              </a:rPr>
              <a:t>그리고 실천의 방법은 버림과 자유로움이었다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그는 다섯 가지를 버림으로써 </a:t>
            </a:r>
            <a:r>
              <a:rPr lang="ko-KR" altLang="en-US" dirty="0" err="1" smtClean="0">
                <a:effectLst/>
              </a:rPr>
              <a:t>자유함을</a:t>
            </a:r>
            <a:r>
              <a:rPr lang="ko-KR" altLang="en-US" dirty="0" smtClean="0">
                <a:effectLst/>
              </a:rPr>
              <a:t> 누렸으나 이 자유로움은 그리스도에게 철저히 예속되기 위한 것이었다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따라서 다섯 가지로부터의 자유로움은 그리스도에게 매이기 위한 벗어남이었다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그에게는 풀고 매는 것이 동시적으로 공존하는 진정한 자유가 있었다고 말할 수 있다</a:t>
            </a:r>
            <a:r>
              <a:rPr lang="en-US" altLang="ko-KR" dirty="0" smtClean="0">
                <a:effectLst/>
              </a:rPr>
              <a:t>.</a:t>
            </a:r>
          </a:p>
          <a:p>
            <a:r>
              <a:rPr lang="ko-KR" altLang="en-US" dirty="0" smtClean="0">
                <a:effectLst/>
              </a:rPr>
              <a:t>그러나 그가 실천한 사랑은 자신과 자기가족을 돌보지 않음으로써 가족들과 제대로 생활하지 못하는 아픔을 동반했고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가족들의 희생을 감수할 수 밖에 없었다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아버지와 같이 한집에서 살아 본 적이 없는 최목사의 자녀들은 거지와 함께 길거리를 지나가는 오방선생을 지켜보면서도 그저 멀리서 “저분이 우리 친아버지라는데</a:t>
            </a:r>
            <a:r>
              <a:rPr lang="en-US" altLang="ko-KR" dirty="0" smtClean="0">
                <a:effectLst/>
              </a:rPr>
              <a:t>...” </a:t>
            </a:r>
            <a:r>
              <a:rPr lang="ko-KR" altLang="en-US" dirty="0" smtClean="0">
                <a:effectLst/>
              </a:rPr>
              <a:t>하고 눈물지을 수 밖에 없었던 아픔이 동반되었던 것이다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그러나 하나님의 돌보심은 참으로 신묘하기도 하다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err="1" smtClean="0">
                <a:effectLst/>
              </a:rPr>
              <a:t>최흥종</a:t>
            </a:r>
            <a:r>
              <a:rPr lang="ko-KR" altLang="en-US" dirty="0" smtClean="0">
                <a:effectLst/>
              </a:rPr>
              <a:t> 목사의 </a:t>
            </a:r>
            <a:r>
              <a:rPr lang="ko-KR" altLang="en-US" dirty="0" err="1" smtClean="0">
                <a:effectLst/>
              </a:rPr>
              <a:t>친자녀들은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아버지없이</a:t>
            </a:r>
            <a:r>
              <a:rPr lang="ko-KR" altLang="en-US" dirty="0" smtClean="0">
                <a:effectLst/>
              </a:rPr>
              <a:t> 어머니 손에서 가난하고 힘들게 자랐지만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그들의 자손들 곧 </a:t>
            </a:r>
            <a:r>
              <a:rPr lang="ko-KR" altLang="en-US" dirty="0" err="1" smtClean="0">
                <a:effectLst/>
              </a:rPr>
              <a:t>최흥종</a:t>
            </a:r>
            <a:r>
              <a:rPr lang="ko-KR" altLang="en-US" dirty="0" smtClean="0">
                <a:effectLst/>
              </a:rPr>
              <a:t> 목사의 손자손녀들은 현재 모두 평안하게 잘 살고 있는 것으로 보아 하나님의 은혜가 </a:t>
            </a:r>
            <a:r>
              <a:rPr lang="ko-KR" altLang="en-US" dirty="0" err="1" smtClean="0">
                <a:effectLst/>
              </a:rPr>
              <a:t>아닐까싶다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할아버지 음덕을 보는 것 같기도 하다</a:t>
            </a:r>
            <a:r>
              <a:rPr lang="en-US" altLang="ko-KR" dirty="0" smtClean="0">
                <a:effectLst/>
              </a:rPr>
              <a:t>. </a:t>
            </a:r>
          </a:p>
          <a:p>
            <a:r>
              <a:rPr lang="ko-KR" altLang="en-US" dirty="0" smtClean="0">
                <a:effectLst/>
              </a:rPr>
              <a:t>최장일  </a:t>
            </a:r>
            <a:r>
              <a:rPr lang="en-US" altLang="ko-KR" dirty="0" smtClean="0">
                <a:effectLst/>
              </a:rPr>
              <a:t>jangilc@gmail.com</a:t>
            </a:r>
          </a:p>
          <a:p>
            <a:r>
              <a:rPr lang="en-US" altLang="ko-KR" dirty="0" smtClean="0">
                <a:effectLst/>
              </a:rPr>
              <a:t>&lt;</a:t>
            </a:r>
            <a:r>
              <a:rPr lang="ko-KR" altLang="en-US" dirty="0" smtClean="0">
                <a:effectLst/>
              </a:rPr>
              <a:t>저작권자 </a:t>
            </a:r>
            <a:r>
              <a:rPr lang="en-US" altLang="ko-KR" dirty="0" smtClean="0">
                <a:effectLst/>
              </a:rPr>
              <a:t>© </a:t>
            </a:r>
            <a:r>
              <a:rPr lang="ko-KR" altLang="en-US" dirty="0" err="1" smtClean="0">
                <a:effectLst/>
              </a:rPr>
              <a:t>본헤럴드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무단 전재 및 </a:t>
            </a:r>
            <a:r>
              <a:rPr lang="ko-KR" altLang="en-US" dirty="0" err="1" smtClean="0">
                <a:effectLst/>
              </a:rPr>
              <a:t>재배포</a:t>
            </a:r>
            <a:r>
              <a:rPr lang="ko-KR" altLang="en-US" dirty="0" smtClean="0">
                <a:effectLst/>
              </a:rPr>
              <a:t> 금지</a:t>
            </a:r>
            <a:r>
              <a:rPr lang="en-US" altLang="ko-KR" dirty="0" smtClean="0">
                <a:effectLst/>
              </a:rPr>
              <a:t>&gt;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3F359-D5BD-43D8-AD16-8E8AA88C1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364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양아들 삼은 안재선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F639A-4D7D-44FD-B70A-ECB140EE525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104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안재선과 함께 부흥회 인도</a:t>
            </a:r>
            <a:endParaRPr lang="en-US" altLang="ko-KR" dirty="0" smtClean="0"/>
          </a:p>
          <a:p>
            <a:r>
              <a:rPr lang="en-US" dirty="0" smtClean="0"/>
              <a:t>http://m.blog.daum.net/sunghwa/13092015?np_nil_b=-2</a:t>
            </a:r>
          </a:p>
          <a:p>
            <a:endParaRPr lang="en-US" dirty="0" smtClean="0"/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서울 남대문교회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부흥집회시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안재선과 함께 부흥집회를 인도하였다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함께 다니는 것이 재선이에게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안좋은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영향을 끼쳐서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후에는 같이 다니지 않았다고 한다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3F359-D5BD-43D8-AD16-8E8AA88C1FF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97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313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6.25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전쟁이 터지고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일부터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일까지 전라도 일대를 북한군이 점령하였습니다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이때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인공기를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게양하는 곳에 식량을 배급하였습니다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손양원 목사님은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인공기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게양을 반대했고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결국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애양원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식구들을 피난시켜야 했습니다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직원들과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환우들을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피난 보내는 배에서 예배를 드린 후 손 목사님은 남아있는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애양원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환우들을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지키기 위해 배에서 내렸습니다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그는 순교하자 설교한대로 실천할 결심을 한 것입니다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손양원 목사님은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애양원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내부자의 밀고로 체포되어 가서 교육을 받던 중 인민군에게도 전도를 하였다고 합니다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9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 총살과정에서 기적적으로 살아남은 차진국씨의 증언에 의하면 손목사님은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종살중에도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“주여 주여”하고 부르짖었다고 합니다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손양원 목사님의 시신은 그 입이 다 으깨어져 있었는데 복음을 전하는 손목사님의 입을 돌로 쳤던 것으로 추측됩니다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altLang="ko-K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ko-KR" alt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출처</a:t>
            </a:r>
            <a:r>
              <a:rPr lang="en-US" altLang="ko-K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제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11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장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6.25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전쟁과 교회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-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손양원 목사의 생애와 사상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|</a:t>
            </a:r>
            <a:r>
              <a:rPr lang="ko-KR" alt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작성자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물길손길</a:t>
            </a:r>
            <a:endParaRPr lang="en-US" altLang="ko-KR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313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313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>
                <a:hlinkClick r:id="rId3"/>
              </a:rPr>
              <a:t>http://blog.naver.com/jbjoon63/30101862378</a:t>
            </a:r>
            <a:endParaRPr lang="ko-KR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471988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순교자 손양원 목사와 사모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안고있는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아들은 손 목사님이 </a:t>
            </a:r>
            <a:r>
              <a:rPr lang="ko-KR" alt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순교하신 날 낳은 아들이다</a:t>
            </a:r>
            <a:r>
              <a:rPr lang="en-US" altLang="ko-K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정면에 누워계신 분이 순교하신 손양원목사님이시다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우측부터 둘째 딸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손동임씨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아래 막내 딸 손동연씨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정양순 사모님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사모님이 안고 있는 갓난 아기는 유복자 손동길 목사이고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우측으로 양 아들 안재선씨와 셋째 아들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손동장씨이다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큰 딸 손동희씨만 빠져있다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중요한 것은 동인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동신씨를 죽인 안재선이 손목사님의 양아들이 되어서 손목사님의 장례식에서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맏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상주가 되었다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안재선씨는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1988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년에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목암으로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소천되었다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(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막내는 손동길 목사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세째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사위 김원하 목사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큰 외손자 박유신 목사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F639A-4D7D-44FD-B70A-ECB140EE525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360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손양원 목사 장례식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F639A-4D7D-44FD-B70A-ECB140EE525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048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</a:t>
            </a:r>
            <a:r>
              <a:rPr lang="ko-KR" alt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손양원 목사 신앙의 특징</a:t>
            </a:r>
            <a:endParaRPr lang="ko-KR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⑴ 하나님 중심 신앙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하늘에 어찌 두 해가 있을 수 있고 일국에 두 임금이 있으라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우주의 주인공이 어떻게 둘이 되겠으며 십자가의 도 외에 구원이 또 어디 있으라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세상에는 주도 많고 신도 많으나 여호와 이 외에는 다른 신 내게 없구나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옥중 편지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동인에게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ko-KR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1945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 출옥 후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손양원 전도사님은 부산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구포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애링원교회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집회를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요청받고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그곳에 갔다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그러나 교회 강대상 위에는 신사참배용으로 사용하던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가마나다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천조대신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표를 넣는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놓여있었다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손전도사님은 가미나다 상을 쓸어서 땅에 던지며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온교회의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회개를 촉구했고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온 교회는 울음바다에 잠겼다고 합니다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남대문교회 부흥집회 중에 손양원 목사님은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세계 성자 손양원 목사님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포스터를 떼어내지 않으면 설교하지 않겠다고 하여 포스터를 떼낸 후에야 집회를 하였습니다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⑵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예수중심의신앙</a:t>
            </a:r>
            <a:endParaRPr lang="ko-KR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예수만 위해 살자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 예수 중독자 되어야 하겠다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술 중독자는 술로만 살다가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술로 인해 죽게 되는 것이고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아편 중독자는 아편으로 살다가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아편으로 인해 죽게 되나니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우리도 예수로 살다가 예수로 인해 죽자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우리의 전 생활과 생명을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주님을 위해 살면 주 같이 부활된다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주의 종이니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주만위해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일하는 자 되고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내일 되게 하지 말자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일기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 나의 가족을 위해 나의 일신을 희생시키는 愛子가 되고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나의 교회를 위해 나의 일신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일가를 희생시키는 애자가 되고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셋째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나의 국가를 위해 나의 일신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일가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일교회를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희생시키는 애자가 되고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넷째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내 주를 위하여는 일신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일국가까지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희생하고우리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만국 국민의 하나님을 위하여는 모든 일체를 희생하는 애자가 되고 싶다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⑶ 말씀 중심의 생활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성수주일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십일조 생활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동방요배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거절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신사참배 거부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원수사랑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딸 손동희에게 하신 말씀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ko-KR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십일조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내역표와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설교노트</a:t>
            </a:r>
            <a:b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ko-KR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⑷ 사랑의 실천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원수를 아들 삼는 고통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나환자들과의 구별을 두지 않는 사랑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손목사를 취조한 악질 한일경찰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킨조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히사오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만나 그를 용서하고 전도하는 사랑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⑸ 구도자의 삶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“오늘 아침 기도 중에 인생은 단점에만 실수와 범죄하는 것이 아니라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장점에도 방심하면 교만 죄에 기울어지기 쉽다는 것 깨달았다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악마는 단점에서 낙심케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하려하고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장점을 이용하여 또한 범죄케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하려하니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사람은 누구나 장점 단점에 다 유의하고 조심하여 장점에 교만치 않게 단점에 낙심치 않게 되어야 하겠다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..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다만 믿음을 주장하사 온전케 해주시는 오직 예수님만 바라다 볼 뿐이다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  <a:endParaRPr lang="ko-KR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⑹ 종말론적 재림 사상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주님 만날 준비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“주 만날 준비의 생활도 오늘 뿐이다” 주님 만날 준비적 생활은 “기도 독경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성경읽기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성경연구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성결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 선행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성직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충성생활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주봉생활”이다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altLang="ko-K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ko-KR" alt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출처</a:t>
            </a:r>
            <a:r>
              <a:rPr lang="en-US" altLang="ko-K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제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11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장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6.25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전쟁과 교회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-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손양원 목사의 생애와 사상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|</a:t>
            </a:r>
            <a:r>
              <a:rPr lang="ko-KR" alt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작성자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물길손길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F639A-4D7D-44FD-B70A-ECB140EE525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48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http://m.blog.daum.net/tntkjh0001/15858275?np_nil_b=-2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3F359-D5BD-43D8-AD16-8E8AA88C1FF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040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아들 동인이와 주고 받은 옥중 편지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F639A-4D7D-44FD-B70A-ECB140EE525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203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손양원 목사의 옥중편지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F639A-4D7D-44FD-B70A-ECB140EE525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211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순교자 손양원 목사와 사모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안고있는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아들은 손 목사님이 순교하신 날 낳은 아들이다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정면에 누워계신 분이 순교하신 손양원목사님이시다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우측부터 둘째 딸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손동임씨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아래 막내 딸 손동연씨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정양순 사모님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사모님이 안고 있는 갓난 아기는 유복자 손동길 목사이고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우측으로 양 아들 안재선씨와 셋째 아들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손동장씨이다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큰 딸 손동희씨만 빠져있다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중요한 것은 동인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동신씨를 죽인 안재선이 손목사님의 양아들이 되어서 손목사님의 장례식에서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맏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상주가 되었다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안재선씨는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1988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년에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목암으로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소천되었다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(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막내는 손동길 목사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세째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사위 김원하 목사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큰 외손자 박유신 목사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F639A-4D7D-44FD-B70A-ECB140EE525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3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http://m.blog.daum.net/tntkjh0001/15858275?np_nil_b=-2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3F359-D5BD-43D8-AD16-8E8AA88C1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569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손양원 목사 장례식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F639A-4D7D-44FD-B70A-ECB140EE525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048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http://blog.naver.com/jbjoon63/30101862378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81114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>
                <a:hlinkClick r:id="rId3"/>
              </a:rPr>
              <a:t>http://blog.naver.com/jbjoon63/30101862378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873181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>
                <a:hlinkClick r:id="rId3"/>
              </a:rPr>
              <a:t>http://blog.naver.com/jbjoon63/30101862378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02584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손양원 목사님은 범인이 잡혔다는 소식을 들었을 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부흥회 인도를 떠나던 중이었습니다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그러자 딸 손동희 양에게 부탁을 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“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내 아들 죽인 사람들이 잡혔거든 절대로 사형시키지 말고 때리지도 말게 해 달라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그러면 내가 전도해서 회개시켜 예수 믿게 하여 내 아들 삼겠다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  <a:endParaRPr lang="ko-KR" altLang="en-US" dirty="0" smtClean="0">
              <a:effectLst/>
            </a:endParaRPr>
          </a:p>
          <a:p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ko-KR" altLang="en-US" dirty="0" smtClean="0">
              <a:effectLst/>
            </a:endParaRPr>
          </a:p>
          <a:p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거절하는 손동희를 향해 이렇게 말합니다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“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내가 무엇 때문에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년이나 너희들을 고생시켜 가면서 감옥생활을 견뎌냈겠니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하나님의 계명을 지키기 위함이 아니었겠느냐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. .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계명과 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계명이 하나님 명령이라면 원수를 사랑하는 말씀도 똑 같은 하나님의 명령인데 내 어찌 그 명령은 순종하면서 이 명령은 순종치 않는단 말이냐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오빠는 천국 갔으나 두 오빠를 죽인 자는 지옥 갈 것이 분명한데 내 전도하는 자로서 지옥으로 가는 그를 보고만 있으란 말이냐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en-US" dirty="0" smtClean="0">
              <a:effectLst/>
            </a:endParaRPr>
          </a:p>
          <a:p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ko-KR" altLang="en-US" dirty="0" smtClean="0">
              <a:effectLst/>
            </a:endParaRPr>
          </a:p>
          <a:p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손동희 양은 나덕환 목사를 찾아가서 손목사님의 부탁을 전했습니다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나덕환 목사는 계엄군을 찾아가서 이 부탁을 전했지만 계엄군은 들은 채도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“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나목사님은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가족도 아니면서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이일에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개입할 수 없습니다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자꾸 그러면 빨갱이를 옹호했다는 오해를 받을 수 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나목사님은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손동희 양을 데리고 계엄군 본부를 찾아갔습니다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그때 마침 체포된 좌익학생들이 사형장으로 끌려가고 있었습니다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다행히 트럭이 모자라서 안재선은 아직 끌려가지 않고 있었습니다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그는 몰매를 맞고 거의 반죽은 모습으로 피투성이가 되어있었습니다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손동희 권사의 증언에 의하면 그 눈을 보는 순간 살인자의 눈에 소름이 끼쳤다고 할 정도였습니다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나목사님은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다시 계엄군 사령관에게 손목사님의 말을 전했습니다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손목사님의 딸이 왔으니 이야기를 들어보라고 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손동희는 그 마음속에 원수를 죽이고 싶은 분노와 살리라는 아버지의 명령이 수도 없이 교차했습니다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그러나 결국 울면서 아버지의 뜻을 말하고 말았습니다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이야기를 듣던 계엄군 사령관은 물고 있던 담배를 떨어뜨리며 “아 너무 위대하신 분이다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감격을 하였고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안재선을 석방해 주었습니다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 smtClean="0">
              <a:effectLst/>
            </a:endParaRPr>
          </a:p>
          <a:p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ko-KR" altLang="en-US" dirty="0" smtClean="0">
              <a:effectLst/>
            </a:endParaRPr>
          </a:p>
          <a:p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손양원 목사님은 이렇게 분노를 허물고 자기 원수를 끌어안는 위대한 하나님의 사랑을 실천하신 것입니다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 smtClean="0">
              <a:effectLst/>
            </a:endParaRPr>
          </a:p>
          <a:p>
            <a:r>
              <a:rPr lang="en-US" altLang="ko-K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ko-KR" alt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출처</a:t>
            </a:r>
            <a:r>
              <a:rPr lang="en-US" altLang="ko-K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제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11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장 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6.25 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전쟁과 교회</a:t>
            </a:r>
            <a:r>
              <a:rPr lang="en-US" altLang="ko-K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-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손양원 목사의 생애와 사상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|</a:t>
            </a:r>
            <a:r>
              <a:rPr lang="ko-KR" alt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작성자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물길손길</a:t>
            </a:r>
            <a:endParaRPr lang="ko-KR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204930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>
                <a:hlinkClick r:id="rId3"/>
              </a:rPr>
              <a:t>http://blog.naver.com/jbjoon63/30101862378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681884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>
                <a:hlinkClick r:id="rId3"/>
              </a:rPr>
              <a:t>http://blog.naver.com/jbjoon63/30101862378</a:t>
            </a:r>
            <a:endParaRPr lang="ko-KR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4937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>
                <a:hlinkClick r:id="rId3"/>
              </a:rPr>
              <a:t>http://blog.naver.com/jbjoon63/30101862378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7493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윌슨</a:t>
            </a:r>
            <a:r>
              <a:rPr lang="ko-KR" altLang="en-US" dirty="0" smtClean="0"/>
              <a:t> 박사 이야기를 듣고 전국에서 몰려온 나병환자들 </a:t>
            </a:r>
            <a:r>
              <a:rPr lang="en-US" altLang="ko-KR" dirty="0" smtClean="0"/>
              <a:t>( </a:t>
            </a:r>
            <a:r>
              <a:rPr lang="ko-KR" altLang="en-US" dirty="0" smtClean="0"/>
              <a:t>광주 </a:t>
            </a:r>
            <a:r>
              <a:rPr lang="en-US" altLang="ko-KR" dirty="0" smtClean="0"/>
              <a:t>)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3F359-D5BD-43D8-AD16-8E8AA88C1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1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https://storyfunding.daum.net/episode/6458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3F359-D5BD-43D8-AD16-8E8AA88C1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60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포사이트</a:t>
            </a:r>
            <a:r>
              <a:rPr lang="ko-KR" altLang="en-US" dirty="0" smtClean="0"/>
              <a:t> 선교사</a:t>
            </a:r>
            <a:endParaRPr lang="en-US" altLang="ko-KR" dirty="0" smtClean="0"/>
          </a:p>
          <a:p>
            <a:r>
              <a:rPr lang="ko-KR" altLang="en-US" dirty="0" err="1" smtClean="0"/>
              <a:t>윌리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헤밀턴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포사이트는</a:t>
            </a:r>
            <a:r>
              <a:rPr lang="ko-KR" altLang="en-US" dirty="0" smtClean="0"/>
              <a:t> </a:t>
            </a:r>
            <a:r>
              <a:rPr lang="en-US" altLang="ko-KR" dirty="0" smtClean="0"/>
              <a:t>1873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12</a:t>
            </a:r>
            <a:r>
              <a:rPr lang="ko-KR" altLang="en-US" dirty="0" smtClean="0"/>
              <a:t>월</a:t>
            </a:r>
            <a:r>
              <a:rPr lang="en-US" altLang="ko-KR" dirty="0" smtClean="0"/>
              <a:t>25</a:t>
            </a:r>
            <a:r>
              <a:rPr lang="ko-KR" altLang="en-US" dirty="0" smtClean="0"/>
              <a:t>일 미국 켄터키 주에서 태어나 </a:t>
            </a:r>
            <a:r>
              <a:rPr lang="ko-KR" altLang="en-US" dirty="0" err="1" smtClean="0"/>
              <a:t>프린스턴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의고대학을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졸업ㅎ고</a:t>
            </a:r>
            <a:r>
              <a:rPr lang="ko-KR" altLang="en-US" dirty="0" smtClean="0"/>
              <a:t> 인턴과정을 거친 후 국가 시험에 합격하여 군의관으로 쿠바에서 근무했다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err="1" smtClean="0"/>
              <a:t>제대후</a:t>
            </a:r>
            <a:r>
              <a:rPr lang="ko-KR" altLang="en-US" dirty="0" smtClean="0"/>
              <a:t> </a:t>
            </a:r>
            <a:r>
              <a:rPr lang="en-US" altLang="ko-KR" dirty="0" smtClean="0"/>
              <a:t>1904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8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10</a:t>
            </a:r>
            <a:r>
              <a:rPr lang="ko-KR" altLang="en-US" dirty="0" smtClean="0"/>
              <a:t>일 조선에 들어와 지금의 전주 예수병원에서 근무하게 되었다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예수 병원 제직 당시 </a:t>
            </a:r>
            <a:r>
              <a:rPr lang="ko-KR" altLang="en-US" dirty="0" err="1" smtClean="0"/>
              <a:t>망골마을에서</a:t>
            </a:r>
            <a:r>
              <a:rPr lang="ko-KR" altLang="en-US" dirty="0" smtClean="0"/>
              <a:t> 무장괴한에게 </a:t>
            </a:r>
            <a:r>
              <a:rPr lang="ko-KR" altLang="en-US" dirty="0" err="1" smtClean="0"/>
              <a:t>습격당한</a:t>
            </a:r>
            <a:r>
              <a:rPr lang="ko-KR" altLang="en-US" dirty="0" smtClean="0"/>
              <a:t> 삶을 치료해 달라는 간청에 </a:t>
            </a:r>
            <a:r>
              <a:rPr lang="ko-KR" altLang="en-US" dirty="0" err="1" smtClean="0"/>
              <a:t>못이겨</a:t>
            </a:r>
            <a:r>
              <a:rPr lang="ko-KR" altLang="en-US" dirty="0" smtClean="0"/>
              <a:t> 마을에 찾아가 부상자를 치료해 주고 밤이 늦어 그 집에 머물게 </a:t>
            </a:r>
            <a:r>
              <a:rPr lang="ko-KR" altLang="en-US" dirty="0" err="1" smtClean="0"/>
              <a:t>되았다</a:t>
            </a:r>
            <a:r>
              <a:rPr lang="en-US" altLang="ko-KR" dirty="0" smtClean="0"/>
              <a:t>. </a:t>
            </a:r>
          </a:p>
          <a:p>
            <a:r>
              <a:rPr lang="ko-KR" altLang="en-US" dirty="0" smtClean="0"/>
              <a:t>그러나 그 역시 총칼로 무장한 괴한에게 습격 당해 귀가 잘리고 </a:t>
            </a:r>
            <a:r>
              <a:rPr lang="ko-KR" altLang="en-US" dirty="0" err="1" smtClean="0"/>
              <a:t>측두골이</a:t>
            </a:r>
            <a:r>
              <a:rPr lang="ko-KR" altLang="en-US" dirty="0" smtClean="0"/>
              <a:t> 깨지고 얼굴과 목에 상흔을 입어 거의 죽을 지경에 이르렀다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ko-KR" altLang="en-US" dirty="0" smtClean="0"/>
              <a:t>군산으로 옮겨 상처 부위를 치료했으나 점점 상처가 깊어가자 미국으로 건너가 치료를 하게 되었다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2</a:t>
            </a:r>
            <a:r>
              <a:rPr lang="ko-KR" altLang="en-US" dirty="0" smtClean="0"/>
              <a:t>년 후 완쾌되어 다시 한국으로 돌아온 </a:t>
            </a:r>
            <a:r>
              <a:rPr lang="ko-KR" altLang="en-US" dirty="0" err="1" smtClean="0"/>
              <a:t>포사이트</a:t>
            </a:r>
            <a:r>
              <a:rPr lang="ko-KR" altLang="en-US" dirty="0" smtClean="0"/>
              <a:t> 선교사는 목포 </a:t>
            </a:r>
            <a:r>
              <a:rPr lang="ko-KR" altLang="en-US" dirty="0" err="1" smtClean="0"/>
              <a:t>선교부에서</a:t>
            </a:r>
            <a:r>
              <a:rPr lang="ko-KR" altLang="en-US" dirty="0" smtClean="0"/>
              <a:t> 일하게 되었다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하루는 광주에서 일하는 </a:t>
            </a:r>
            <a:r>
              <a:rPr lang="ko-KR" altLang="en-US" b="1" dirty="0" err="1" smtClean="0"/>
              <a:t>윌슨</a:t>
            </a:r>
            <a:r>
              <a:rPr lang="ko-KR" altLang="en-US" b="1" dirty="0" smtClean="0"/>
              <a:t> 선교사로부터 전보가 왔다</a:t>
            </a:r>
            <a:r>
              <a:rPr lang="en-US" altLang="ko-KR" b="1" dirty="0" smtClean="0"/>
              <a:t>.</a:t>
            </a:r>
            <a:br>
              <a:rPr lang="en-US" altLang="ko-KR" b="1" dirty="0" smtClean="0"/>
            </a:br>
            <a:endParaRPr lang="en-US" altLang="ko-KR" b="1" dirty="0" smtClean="0"/>
          </a:p>
          <a:p>
            <a:r>
              <a:rPr lang="ko-KR" altLang="en-US" dirty="0" smtClean="0"/>
              <a:t>내용인즉 농촌을 돌아다니며 </a:t>
            </a:r>
            <a:r>
              <a:rPr lang="ko-KR" altLang="en-US" dirty="0" err="1" smtClean="0"/>
              <a:t>전도한던</a:t>
            </a:r>
            <a:r>
              <a:rPr lang="ko-KR" altLang="en-US" dirty="0" smtClean="0"/>
              <a:t> </a:t>
            </a:r>
            <a:r>
              <a:rPr lang="ko-KR" altLang="en-US" b="1" dirty="0" smtClean="0"/>
              <a:t>오기원</a:t>
            </a:r>
            <a:r>
              <a:rPr lang="en-US" altLang="ko-KR" b="1" dirty="0" smtClean="0"/>
              <a:t>(</a:t>
            </a:r>
            <a:r>
              <a:rPr lang="ko-KR" altLang="en-US" b="1" dirty="0" err="1" smtClean="0"/>
              <a:t>오웬</a:t>
            </a:r>
            <a:r>
              <a:rPr lang="en-US" altLang="ko-KR" b="1" dirty="0" smtClean="0"/>
              <a:t>)</a:t>
            </a:r>
            <a:r>
              <a:rPr lang="ko-KR" altLang="en-US" b="1" dirty="0" smtClean="0"/>
              <a:t> 선교사</a:t>
            </a:r>
            <a:r>
              <a:rPr lang="ko-KR" altLang="en-US" dirty="0" smtClean="0"/>
              <a:t>가 열병에 걸려 생명이 위독하니 빨리 올라오라는 것이었다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ko-KR" altLang="en-US" dirty="0" smtClean="0"/>
              <a:t>그는 자기의 검은색 조랑말을 타고 급히 </a:t>
            </a:r>
            <a:r>
              <a:rPr lang="en-US" altLang="ko-KR" dirty="0" smtClean="0"/>
              <a:t>60</a:t>
            </a:r>
            <a:r>
              <a:rPr lang="ko-KR" altLang="en-US" dirty="0" smtClean="0"/>
              <a:t>마일이나 되는 광주를 향해 출발했다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ko-KR" altLang="en-US" dirty="0" smtClean="0"/>
              <a:t>때는 </a:t>
            </a:r>
            <a:r>
              <a:rPr lang="en-US" altLang="ko-KR" dirty="0" smtClean="0"/>
              <a:t>1909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4</a:t>
            </a:r>
            <a:r>
              <a:rPr lang="ko-KR" altLang="en-US" dirty="0" smtClean="0"/>
              <a:t>월의 봄</a:t>
            </a:r>
            <a:r>
              <a:rPr lang="en-US" altLang="ko-KR" dirty="0" smtClean="0"/>
              <a:t>!..... </a:t>
            </a:r>
            <a:r>
              <a:rPr lang="ko-KR" altLang="en-US" dirty="0" smtClean="0"/>
              <a:t>날마다 푸름을 더해 가는 들녘과 진달래꽃이 곱게 피어있는 산등성이를 지나 </a:t>
            </a:r>
            <a:r>
              <a:rPr lang="en-US" altLang="ko-KR" dirty="0" smtClean="0"/>
              <a:t>13</a:t>
            </a:r>
            <a:r>
              <a:rPr lang="ko-KR" altLang="en-US" dirty="0" smtClean="0"/>
              <a:t>마일 남아 있는 지점에서 예기치 못한 일이 벌어졌다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ko-KR" altLang="en-US" dirty="0" smtClean="0"/>
              <a:t>길가에 사람이 쓰러져 있는 것이었다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ko-KR" altLang="en-US" dirty="0" err="1" smtClean="0"/>
              <a:t>포사이트</a:t>
            </a:r>
            <a:r>
              <a:rPr lang="ko-KR" altLang="en-US" dirty="0" smtClean="0"/>
              <a:t> 의사는 말에서 내려 그 사람을 살펴 보았다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ko-KR" altLang="en-US" b="1" dirty="0" smtClean="0"/>
              <a:t>중증인 여자 </a:t>
            </a:r>
            <a:r>
              <a:rPr lang="ko-KR" altLang="en-US" b="1" dirty="0" err="1" smtClean="0"/>
              <a:t>한센병</a:t>
            </a:r>
            <a:r>
              <a:rPr lang="ko-KR" altLang="en-US" b="1" dirty="0" smtClean="0"/>
              <a:t> 환자였다</a:t>
            </a:r>
            <a:r>
              <a:rPr lang="en-US" altLang="ko-KR" b="1" dirty="0" smtClean="0"/>
              <a:t>.</a:t>
            </a:r>
            <a:br>
              <a:rPr lang="en-US" altLang="ko-KR" b="1" dirty="0" smtClean="0"/>
            </a:br>
            <a:r>
              <a:rPr lang="ko-KR" altLang="en-US" dirty="0" smtClean="0"/>
              <a:t>손과 발은 퉁퉁 부어 </a:t>
            </a:r>
            <a:r>
              <a:rPr lang="ko-KR" altLang="en-US" dirty="0" err="1" smtClean="0"/>
              <a:t>상처투성이었고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그녀가 걸친 누더기 옷은 피와 고름으로 얼룩져 있었다</a:t>
            </a:r>
            <a:r>
              <a:rPr lang="en-US" altLang="ko-KR" dirty="0" smtClean="0"/>
              <a:t>.</a:t>
            </a:r>
          </a:p>
          <a:p>
            <a:r>
              <a:rPr lang="ko-KR" altLang="en-US" b="1" u="sng" dirty="0" smtClean="0"/>
              <a:t>위독한 동료 선교사의 병을 고치러 가는 바쁜 몸이지만 죽어 가는 환자를 그냥 놔두고 갈 수 없었다</a:t>
            </a:r>
            <a:r>
              <a:rPr lang="en-US" altLang="ko-KR" b="1" u="sng" dirty="0" smtClean="0"/>
              <a:t>.</a:t>
            </a:r>
            <a:br>
              <a:rPr lang="en-US" altLang="ko-KR" b="1" u="sng" dirty="0" smtClean="0"/>
            </a:br>
            <a:r>
              <a:rPr lang="ko-KR" altLang="en-US" dirty="0" smtClean="0"/>
              <a:t>그 환자를 등에 업고 나서 말에 태우고 자기는 </a:t>
            </a:r>
            <a:r>
              <a:rPr lang="ko-KR" altLang="en-US" b="1" dirty="0" smtClean="0"/>
              <a:t>마부가 되어 앞에서 끌며 광주에 도착했다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ko-KR" altLang="en-US" dirty="0" err="1" smtClean="0"/>
              <a:t>포사이트는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윌슨에게</a:t>
            </a:r>
            <a:r>
              <a:rPr lang="ko-KR" altLang="en-US" dirty="0" smtClean="0"/>
              <a:t> 찾아가 치료를 부탁했으나 </a:t>
            </a:r>
            <a:r>
              <a:rPr lang="ko-KR" altLang="en-US" b="1" u="sng" dirty="0" smtClean="0"/>
              <a:t>광주 </a:t>
            </a:r>
            <a:r>
              <a:rPr lang="ko-KR" altLang="en-US" b="1" u="sng" dirty="0" err="1" smtClean="0"/>
              <a:t>선교부</a:t>
            </a:r>
            <a:r>
              <a:rPr lang="ko-KR" altLang="en-US" b="1" u="sng" dirty="0" smtClean="0"/>
              <a:t> 병원</a:t>
            </a:r>
            <a:r>
              <a:rPr lang="ko-KR" altLang="en-US" dirty="0" smtClean="0"/>
              <a:t>에 </a:t>
            </a:r>
            <a:r>
              <a:rPr lang="ko-KR" altLang="en-US" dirty="0" err="1" smtClean="0"/>
              <a:t>거쳐할</a:t>
            </a:r>
            <a:r>
              <a:rPr lang="ko-KR" altLang="en-US" dirty="0" smtClean="0"/>
              <a:t> 곳이 없어 치료를 할 수 가 없었다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ko-KR" altLang="en-US" b="1" dirty="0" smtClean="0"/>
              <a:t>선교사들끼리도 그런 환자를 데려온 </a:t>
            </a:r>
            <a:r>
              <a:rPr lang="ko-KR" altLang="en-US" b="1" dirty="0" err="1" smtClean="0"/>
              <a:t>포사이트를</a:t>
            </a:r>
            <a:r>
              <a:rPr lang="ko-KR" altLang="en-US" b="1" dirty="0" smtClean="0"/>
              <a:t> 원망하는 눈치였다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고심한 끝에 </a:t>
            </a:r>
            <a:r>
              <a:rPr lang="ko-KR" altLang="en-US" b="1" dirty="0" smtClean="0"/>
              <a:t>광주 동남쪽에 위치한 벽돌 굽던 가마가 생각났다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악취가 나고 피고름이 흐르는 그 여인을 두 손으로 앉고 옮기는데 그만 여인이 지팡이를 놓쳤다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포사이트</a:t>
            </a:r>
            <a:r>
              <a:rPr lang="ko-KR" altLang="en-US" dirty="0" smtClean="0"/>
              <a:t> 선교사는 곁에 있던  </a:t>
            </a:r>
            <a:r>
              <a:rPr lang="ko-KR" altLang="en-US" dirty="0" err="1" smtClean="0"/>
              <a:t>최흥종에게</a:t>
            </a:r>
            <a:r>
              <a:rPr lang="ko-KR" altLang="en-US" dirty="0" smtClean="0"/>
              <a:t> 지팡이를 집어 주라고 부탁한다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그러나 그는 끝내 그 지팡이를 집어 줄 수 없었다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나중에 보니 </a:t>
            </a:r>
            <a:r>
              <a:rPr lang="ko-KR" altLang="en-US" dirty="0" err="1" smtClean="0"/>
              <a:t>포사이트</a:t>
            </a:r>
            <a:r>
              <a:rPr lang="ko-KR" altLang="en-US" dirty="0" smtClean="0"/>
              <a:t> 선교사는 </a:t>
            </a:r>
            <a:r>
              <a:rPr lang="ko-KR" altLang="en-US" dirty="0" err="1" smtClean="0"/>
              <a:t>한센병자들의</a:t>
            </a:r>
            <a:r>
              <a:rPr lang="ko-KR" altLang="en-US" dirty="0" smtClean="0"/>
              <a:t> 피고름을 짜주고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그들을 씻겨주기까지 하는 모습을 보면서 크게 감동되었다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그리고 그는 훗날 목사가 된다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환자를 그 곳에 옮겨두고 선교사들이 쓰던 침구와 옷가지를 주어 거처하게 한 후</a:t>
            </a:r>
            <a:r>
              <a:rPr lang="en-US" altLang="ko-KR" dirty="0" smtClean="0"/>
              <a:t>, </a:t>
            </a:r>
            <a:r>
              <a:rPr lang="ko-KR" altLang="en-US" dirty="0" smtClean="0"/>
              <a:t>날마다 다니면서 치료해 주고 복음도 전해 주었다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ko-KR" altLang="en-US" dirty="0" smtClean="0"/>
              <a:t>이것이 </a:t>
            </a:r>
            <a:r>
              <a:rPr lang="ko-KR" altLang="en-US" b="1" dirty="0" smtClean="0"/>
              <a:t>광주 </a:t>
            </a:r>
            <a:r>
              <a:rPr lang="ko-KR" altLang="en-US" b="1" dirty="0" err="1" smtClean="0"/>
              <a:t>한센병원의</a:t>
            </a:r>
            <a:r>
              <a:rPr lang="ko-KR" altLang="en-US" b="1" dirty="0" smtClean="0"/>
              <a:t> 시작이었다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이를 계기로 </a:t>
            </a:r>
            <a:r>
              <a:rPr lang="ko-KR" altLang="en-US" b="1" dirty="0" err="1" smtClean="0"/>
              <a:t>윌슨과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선교부는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한센병</a:t>
            </a:r>
            <a:r>
              <a:rPr lang="ko-KR" altLang="en-US" b="1" dirty="0" smtClean="0"/>
              <a:t> 환자를 돌보게 되었다</a:t>
            </a:r>
            <a:r>
              <a:rPr lang="en-US" altLang="ko-KR" b="1" dirty="0" smtClean="0"/>
              <a:t>.</a:t>
            </a:r>
          </a:p>
          <a:p>
            <a:endParaRPr lang="en-US" altLang="ko-KR" b="1" dirty="0" smtClean="0"/>
          </a:p>
          <a:p>
            <a:r>
              <a:rPr lang="ko-KR" altLang="en-US" b="1" dirty="0" smtClean="0"/>
              <a:t>이 소문을 듣고 전국에서 </a:t>
            </a:r>
            <a:r>
              <a:rPr lang="ko-KR" altLang="en-US" b="1" dirty="0" err="1" smtClean="0"/>
              <a:t>한센병</a:t>
            </a:r>
            <a:r>
              <a:rPr lang="ko-KR" altLang="en-US" b="1" dirty="0" smtClean="0"/>
              <a:t> 환자들이 몰려들기 시작했다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영국의 나환자 선교단체가 병원 건립을 위해 </a:t>
            </a:r>
            <a:r>
              <a:rPr lang="en-US" altLang="ko-KR" b="1" dirty="0" smtClean="0"/>
              <a:t>5</a:t>
            </a:r>
            <a:r>
              <a:rPr lang="ko-KR" altLang="en-US" b="1" dirty="0" smtClean="0"/>
              <a:t>천 불을 기부했다</a:t>
            </a:r>
            <a:r>
              <a:rPr lang="en-US" altLang="ko-KR" b="1" dirty="0" smtClean="0"/>
              <a:t>. </a:t>
            </a:r>
            <a:r>
              <a:rPr lang="ko-KR" altLang="en-US" b="1" dirty="0" err="1" smtClean="0"/>
              <a:t>최흥종은</a:t>
            </a:r>
            <a:r>
              <a:rPr lang="ko-KR" altLang="en-US" b="1" dirty="0" smtClean="0"/>
              <a:t> 자신의 땅을 기증했다</a:t>
            </a:r>
            <a:r>
              <a:rPr lang="en-US" altLang="ko-KR" b="1" dirty="0" smtClean="0"/>
              <a:t>.</a:t>
            </a:r>
          </a:p>
          <a:p>
            <a:r>
              <a:rPr lang="ko-KR" altLang="en-US" b="1" dirty="0" smtClean="0"/>
              <a:t>그러나 지역 주민들이 반발하였다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그리하여 고심하며 찾던 끝에  여수 신풍으로 이전하게 된다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도보로 </a:t>
            </a:r>
            <a:r>
              <a:rPr lang="en-US" altLang="ko-KR" b="1" dirty="0" smtClean="0"/>
              <a:t>150KM</a:t>
            </a:r>
            <a:r>
              <a:rPr lang="ko-KR" altLang="en-US" b="1" dirty="0" smtClean="0"/>
              <a:t>를 이동해야 했다</a:t>
            </a:r>
            <a:r>
              <a:rPr lang="en-US" altLang="ko-KR" b="1" dirty="0" smtClean="0"/>
              <a:t>.</a:t>
            </a:r>
          </a:p>
          <a:p>
            <a:r>
              <a:rPr lang="ko-KR" altLang="en-US" b="1" dirty="0" smtClean="0"/>
              <a:t>낮에는 이동할 수 없었다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문둥이라고 돌팔매를 당했다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대문에 캄캄한 밤에 이동해야 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길도 없는 곳으로 갔다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사람들이 사는 마을을 피해갔다</a:t>
            </a:r>
            <a:r>
              <a:rPr lang="en-US" altLang="ko-KR" b="1" dirty="0" smtClean="0"/>
              <a:t>.</a:t>
            </a:r>
          </a:p>
          <a:p>
            <a:endParaRPr lang="en-US" altLang="ko-KR" b="1" dirty="0" smtClean="0"/>
          </a:p>
          <a:p>
            <a:r>
              <a:rPr lang="ko-KR" altLang="en-US" b="1" dirty="0" smtClean="0"/>
              <a:t>밤에 걷다가 그만 교통사고가 났다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경찰들이 출동했다</a:t>
            </a:r>
            <a:r>
              <a:rPr lang="en-US" altLang="ko-KR" b="1" dirty="0" smtClean="0"/>
              <a:t>. </a:t>
            </a:r>
            <a:r>
              <a:rPr lang="ko-KR" altLang="en-US" b="1" dirty="0" err="1" smtClean="0"/>
              <a:t>한센병</a:t>
            </a:r>
            <a:r>
              <a:rPr lang="ko-KR" altLang="en-US" b="1" dirty="0" smtClean="0"/>
              <a:t> 환자임을 확인하고 경찰들도 도망했다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야산에 묻었다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목적지에 도착하여 </a:t>
            </a:r>
            <a:r>
              <a:rPr lang="ko-KR" altLang="en-US" b="1" dirty="0" err="1" smtClean="0"/>
              <a:t>애야원을</a:t>
            </a:r>
            <a:r>
              <a:rPr lang="ko-KR" altLang="en-US" b="1" dirty="0" smtClean="0"/>
              <a:t> 건립하였다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출발할 때는 </a:t>
            </a:r>
            <a:r>
              <a:rPr lang="en-US" altLang="ko-KR" b="1" dirty="0" smtClean="0"/>
              <a:t>1000</a:t>
            </a:r>
            <a:r>
              <a:rPr lang="ko-KR" altLang="en-US" b="1" dirty="0" err="1" smtClean="0"/>
              <a:t>여면인데</a:t>
            </a:r>
            <a:r>
              <a:rPr lang="ko-KR" altLang="en-US" b="1" dirty="0" smtClean="0"/>
              <a:t> 도착했을 때 </a:t>
            </a:r>
            <a:r>
              <a:rPr lang="en-US" altLang="ko-KR" b="1" dirty="0" smtClean="0"/>
              <a:t>600</a:t>
            </a:r>
            <a:r>
              <a:rPr lang="ko-KR" altLang="en-US" b="1" dirty="0" smtClean="0"/>
              <a:t>명으로 줄었다</a:t>
            </a:r>
            <a:r>
              <a:rPr lang="en-US" altLang="ko-KR" b="1" dirty="0" smtClean="0"/>
              <a:t>.</a:t>
            </a:r>
          </a:p>
          <a:p>
            <a:endParaRPr lang="en-US" altLang="ko-KR" b="1" dirty="0" smtClean="0"/>
          </a:p>
          <a:p>
            <a:r>
              <a:rPr lang="ko-KR" altLang="en-US" dirty="0" err="1" smtClean="0"/>
              <a:t>윌리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해밀턴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포사이트</a:t>
            </a:r>
            <a:r>
              <a:rPr lang="ko-KR" altLang="en-US" dirty="0" smtClean="0"/>
              <a:t> 선교사는 </a:t>
            </a:r>
            <a:r>
              <a:rPr lang="en-US" altLang="ko-KR" dirty="0" smtClean="0"/>
              <a:t>5</a:t>
            </a:r>
            <a:r>
              <a:rPr lang="ko-KR" altLang="en-US" dirty="0" smtClean="0"/>
              <a:t>년이라는 비교적 짧은 기간 우리나라에 머물렀지만 고아와 과부 그리고 </a:t>
            </a:r>
            <a:r>
              <a:rPr lang="ko-KR" altLang="en-US" dirty="0" err="1" smtClean="0"/>
              <a:t>한센병</a:t>
            </a:r>
            <a:r>
              <a:rPr lang="ko-KR" altLang="en-US" dirty="0" smtClean="0"/>
              <a:t> 환자를 위해 생명을 걸고 헌신했던 의사다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ko-KR" altLang="en-US" dirty="0" err="1" smtClean="0"/>
              <a:t>한센병</a:t>
            </a:r>
            <a:r>
              <a:rPr lang="ko-KR" altLang="en-US" dirty="0" smtClean="0"/>
              <a:t> 관리사업의 불모지였던 우리나라의 당시 상황으로서는 의술이나 환경적인 측면에서 </a:t>
            </a:r>
            <a:r>
              <a:rPr lang="ko-KR" altLang="en-US" dirty="0" err="1" smtClean="0"/>
              <a:t>열악성을</a:t>
            </a:r>
            <a:r>
              <a:rPr lang="ko-KR" altLang="en-US" dirty="0" smtClean="0"/>
              <a:t> 면치 못하여 누구든 사회적으로 소외되고 혐오감을 주던 환자들을 위해 목숨을 걸고 그들을 돌보기가 쉽지 않았다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endParaRPr lang="en-US" altLang="ko-KR" dirty="0" smtClean="0"/>
          </a:p>
          <a:p>
            <a:r>
              <a:rPr lang="ko-KR" altLang="en-US" dirty="0" smtClean="0"/>
              <a:t>그렇지만 머나먼 땅에서 그것도 의사신분으로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포사이트</a:t>
            </a:r>
            <a:r>
              <a:rPr lang="ko-KR" altLang="en-US" dirty="0" smtClean="0"/>
              <a:t> 선교사로 기여한 공로는 극히 지대하며 후세에 길이 남을 족적을 남겼다고 해도 과언이 아닐 것이다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1911</a:t>
            </a:r>
            <a:r>
              <a:rPr lang="ko-KR" altLang="en-US" dirty="0" smtClean="0"/>
              <a:t>년 고향으로 돌아가 남은 생애를 허약한 상태에서 고통에 시달리다 지친 육체를 더 이상 가누지 못하고 </a:t>
            </a:r>
            <a:r>
              <a:rPr lang="en-US" altLang="ko-KR" dirty="0" smtClean="0"/>
              <a:t>45</a:t>
            </a:r>
            <a:r>
              <a:rPr lang="ko-KR" altLang="en-US" dirty="0" smtClean="0"/>
              <a:t>세의 짧은 생애인 </a:t>
            </a:r>
            <a:r>
              <a:rPr lang="en-US" altLang="ko-KR" dirty="0" smtClean="0"/>
              <a:t>1918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5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9</a:t>
            </a:r>
            <a:r>
              <a:rPr lang="ko-KR" altLang="en-US" dirty="0" smtClean="0"/>
              <a:t>일 영면했다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ko-KR" altLang="en-US" dirty="0" smtClean="0"/>
              <a:t>그 후 광주 </a:t>
            </a:r>
            <a:r>
              <a:rPr lang="ko-KR" altLang="en-US" dirty="0" err="1" smtClean="0"/>
              <a:t>한센병원의</a:t>
            </a:r>
            <a:r>
              <a:rPr lang="ko-KR" altLang="en-US" dirty="0" smtClean="0"/>
              <a:t> 환자들이 그를 못 잊어 지금의 호남신학대학 구내에 십시일반 모금한 돈으로 </a:t>
            </a:r>
            <a:r>
              <a:rPr lang="en-US" altLang="ko-KR" dirty="0" smtClean="0"/>
              <a:t>9</a:t>
            </a:r>
            <a:r>
              <a:rPr lang="ko-KR" altLang="en-US" dirty="0" smtClean="0"/>
              <a:t>척 크기의 기념비를 세워 그 뜻을 기렸다</a:t>
            </a:r>
            <a:r>
              <a:rPr lang="en-US" altLang="ko-KR" dirty="0" smtClean="0"/>
              <a:t>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3F359-D5BD-43D8-AD16-8E8AA88C1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35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https://storyfunding.daum.net/episode/6458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3F359-D5BD-43D8-AD16-8E8AA88C1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41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https://storyfunding.daum.net/episode/6458</a:t>
            </a:r>
          </a:p>
          <a:p>
            <a:r>
              <a:rPr lang="ko-KR" altLang="en-US" dirty="0" smtClean="0"/>
              <a:t>여수로 이주한 뒤 </a:t>
            </a:r>
            <a:r>
              <a:rPr lang="ko-KR" altLang="en-US" dirty="0" err="1" smtClean="0"/>
              <a:t>천국같을</a:t>
            </a:r>
            <a:r>
              <a:rPr lang="ko-KR" altLang="en-US" dirty="0" smtClean="0"/>
              <a:t> 것 같던 그 곳은 </a:t>
            </a:r>
            <a:r>
              <a:rPr lang="ko-KR" altLang="en-US" dirty="0" err="1" smtClean="0"/>
              <a:t>한센병자가</a:t>
            </a:r>
            <a:r>
              <a:rPr lang="ko-KR" altLang="en-US" dirty="0" smtClean="0"/>
              <a:t> 아닌 그들의 자식들과 손자 손녀가 받는 차별에 의해 고통을 받는다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아이들이 학교에 다니면서 극심한 차별이 시작되고 선생님조차 아이들을 차별하게 되었다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이런 아이들을 사랑하던 이가 있을까 </a:t>
            </a:r>
            <a:r>
              <a:rPr lang="en-US" altLang="ko-KR" dirty="0" smtClean="0"/>
              <a:t>?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3F359-D5BD-43D8-AD16-8E8AA88C1F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63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손양원 목사는 </a:t>
            </a:r>
            <a:r>
              <a:rPr lang="en-US" altLang="ko-KR" dirty="0" smtClean="0"/>
              <a:t>1940</a:t>
            </a:r>
            <a:r>
              <a:rPr lang="ko-KR" altLang="en-US" dirty="0" smtClean="0"/>
              <a:t>년 일본의 신사참배를 거부하므로 감옥에 </a:t>
            </a:r>
            <a:r>
              <a:rPr lang="ko-KR" altLang="en-US" dirty="0" err="1" smtClean="0"/>
              <a:t>갖힌다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광복이 되어 풀려난 뒤 그는 감옥에 가기 전에 근무했던 여수 </a:t>
            </a:r>
            <a:r>
              <a:rPr lang="ko-KR" altLang="en-US" dirty="0" err="1" smtClean="0"/>
              <a:t>애양원교회로</a:t>
            </a:r>
            <a:r>
              <a:rPr lang="ko-KR" altLang="en-US" dirty="0" smtClean="0"/>
              <a:t> 다시 돌아가서 나병환자를 돌본다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당시 사람들은 </a:t>
            </a:r>
            <a:r>
              <a:rPr lang="ko-KR" altLang="en-US" dirty="0" err="1" smtClean="0"/>
              <a:t>한센병</a:t>
            </a:r>
            <a:r>
              <a:rPr lang="ko-KR" altLang="en-US" dirty="0" smtClean="0"/>
              <a:t> 환자를 무섭게 생각했다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아이들의 간을 빼 먹는다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만지기만 해도 나병환자가 된다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등등</a:t>
            </a:r>
            <a:endParaRPr lang="en-US" altLang="ko-KR" dirty="0" smtClean="0"/>
          </a:p>
          <a:p>
            <a:r>
              <a:rPr lang="ko-KR" altLang="en-US" dirty="0" smtClean="0"/>
              <a:t>때문에 </a:t>
            </a:r>
            <a:r>
              <a:rPr lang="ko-KR" altLang="en-US" dirty="0" err="1" smtClean="0"/>
              <a:t>애양원은</a:t>
            </a:r>
            <a:r>
              <a:rPr lang="ko-KR" altLang="en-US" dirty="0" smtClean="0"/>
              <a:t> 큰 철조망이 </a:t>
            </a:r>
            <a:r>
              <a:rPr lang="ko-KR" altLang="en-US" dirty="0" err="1" smtClean="0"/>
              <a:t>쳐저</a:t>
            </a:r>
            <a:r>
              <a:rPr lang="ko-KR" altLang="en-US" dirty="0" smtClean="0"/>
              <a:t> 있었다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그가 부임하자 가장 먼저 한 것은 그 철조망을 거두어 버리는 것이었다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손양원 목사님은 또한 중증환자 방에도 들어가서 머리에 손을 얹고 기도하며 </a:t>
            </a:r>
            <a:endParaRPr lang="en-US" altLang="ko-KR" dirty="0" smtClean="0"/>
          </a:p>
          <a:p>
            <a:r>
              <a:rPr lang="ko-KR" altLang="en-US" dirty="0" smtClean="0"/>
              <a:t>심지어 아무도 하지 못하는 환자의 발에 있는 고름을 입으로 빨아내기도 했다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3F359-D5BD-43D8-AD16-8E8AA88C1FF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03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B69E-1C85-4B36-BCEB-598A2ABE6090}" type="datetimeFigureOut">
              <a:rPr lang="ko-KR" altLang="en-US" smtClean="0"/>
              <a:t>2020. 5. 12.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4B04-DED9-4945-8FAA-E8BD822A3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8622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B69E-1C85-4B36-BCEB-598A2ABE6090}" type="datetimeFigureOut">
              <a:rPr lang="ko-KR" altLang="en-US" smtClean="0"/>
              <a:t>2020. 5. 12.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4B04-DED9-4945-8FAA-E8BD822A3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1296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B69E-1C85-4B36-BCEB-598A2ABE6090}" type="datetimeFigureOut">
              <a:rPr lang="ko-KR" altLang="en-US" smtClean="0"/>
              <a:t>2020. 5. 12.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4B04-DED9-4945-8FAA-E8BD822A3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6704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B69E-1C85-4B36-BCEB-598A2ABE6090}" type="datetimeFigureOut">
              <a:rPr lang="ko-KR" altLang="en-US" smtClean="0"/>
              <a:t>2020. 5. 12.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4B04-DED9-4945-8FAA-E8BD822A3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3310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B69E-1C85-4B36-BCEB-598A2ABE6090}" type="datetimeFigureOut">
              <a:rPr lang="ko-KR" altLang="en-US" smtClean="0"/>
              <a:t>2020. 5. 12.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4B04-DED9-4945-8FAA-E8BD822A3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783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B69E-1C85-4B36-BCEB-598A2ABE6090}" type="datetimeFigureOut">
              <a:rPr lang="ko-KR" altLang="en-US" smtClean="0"/>
              <a:t>2020. 5. 12.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4B04-DED9-4945-8FAA-E8BD822A3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1968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B69E-1C85-4B36-BCEB-598A2ABE6090}" type="datetimeFigureOut">
              <a:rPr lang="ko-KR" altLang="en-US" smtClean="0"/>
              <a:t>2020. 5. 12.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4B04-DED9-4945-8FAA-E8BD822A3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0996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B69E-1C85-4B36-BCEB-598A2ABE6090}" type="datetimeFigureOut">
              <a:rPr lang="ko-KR" altLang="en-US" smtClean="0"/>
              <a:t>2020. 5. 12.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4B04-DED9-4945-8FAA-E8BD822A3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8522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B69E-1C85-4B36-BCEB-598A2ABE6090}" type="datetimeFigureOut">
              <a:rPr lang="ko-KR" altLang="en-US" smtClean="0"/>
              <a:t>2020. 5. 12.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4B04-DED9-4945-8FAA-E8BD822A3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0588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B69E-1C85-4B36-BCEB-598A2ABE6090}" type="datetimeFigureOut">
              <a:rPr lang="ko-KR" altLang="en-US" smtClean="0"/>
              <a:t>2020. 5. 12.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4B04-DED9-4945-8FAA-E8BD822A3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894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B69E-1C85-4B36-BCEB-598A2ABE6090}" type="datetimeFigureOut">
              <a:rPr lang="ko-KR" altLang="en-US" smtClean="0"/>
              <a:t>2020. 5. 12.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4B04-DED9-4945-8FAA-E8BD822A3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2137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DB69E-1C85-4B36-BCEB-598A2ABE6090}" type="datetimeFigureOut">
              <a:rPr lang="ko-KR" altLang="en-US" smtClean="0"/>
              <a:t>2020. 5. 12.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14B04-DED9-4945-8FAA-E8BD822A3B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3005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 smtClean="0"/>
              <a:t>손양원 목사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0064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557" y="116632"/>
            <a:ext cx="5173740" cy="288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96570" y="620688"/>
            <a:ext cx="2923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이주 당시 초기 </a:t>
            </a:r>
            <a:r>
              <a:rPr lang="ko-KR" altLang="en-US" dirty="0" err="1" smtClean="0"/>
              <a:t>애양원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3005648"/>
            <a:ext cx="6105525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7589" y="5877272"/>
            <a:ext cx="2092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2016</a:t>
            </a:r>
            <a:r>
              <a:rPr lang="ko-KR" altLang="en-US" dirty="0" smtClean="0"/>
              <a:t>년  </a:t>
            </a:r>
            <a:r>
              <a:rPr lang="ko-KR" altLang="en-US" dirty="0" err="1" smtClean="0"/>
              <a:t>애양원</a:t>
            </a:r>
            <a:endParaRPr lang="en-US" dirty="0"/>
          </a:p>
        </p:txBody>
      </p:sp>
      <p:sp>
        <p:nvSpPr>
          <p:cNvPr id="2" name="직사각형 1"/>
          <p:cNvSpPr/>
          <p:nvPr/>
        </p:nvSpPr>
        <p:spPr>
          <a:xfrm>
            <a:off x="5721552" y="1237974"/>
            <a:ext cx="32427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/>
              <a:t>1909</a:t>
            </a:r>
            <a:r>
              <a:rPr lang="ko-KR" altLang="en-US" dirty="0" smtClean="0"/>
              <a:t>년 광주 나병원이 </a:t>
            </a:r>
            <a:endParaRPr lang="en-US" altLang="ko-KR" dirty="0" smtClean="0"/>
          </a:p>
          <a:p>
            <a:r>
              <a:rPr lang="en-US" altLang="ko-KR" dirty="0" smtClean="0"/>
              <a:t>1928</a:t>
            </a:r>
            <a:r>
              <a:rPr lang="ko-KR" altLang="en-US" dirty="0"/>
              <a:t>년 여수로 터를 옮긴 후 </a:t>
            </a:r>
            <a:r>
              <a:rPr lang="en-US" altLang="ko-KR" dirty="0"/>
              <a:t>1936</a:t>
            </a:r>
            <a:r>
              <a:rPr lang="ko-KR" altLang="en-US" dirty="0"/>
              <a:t>년 여수 </a:t>
            </a:r>
            <a:r>
              <a:rPr lang="ko-KR" altLang="en-US" dirty="0" err="1"/>
              <a:t>애양원으로</a:t>
            </a:r>
            <a:r>
              <a:rPr lang="ko-KR" altLang="en-US" dirty="0"/>
              <a:t> 이름을 바꾸었다</a:t>
            </a:r>
            <a:r>
              <a:rPr lang="en-US" altLang="ko-KR" dirty="0"/>
              <a:t>. 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7893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3101862" y="0"/>
            <a:ext cx="4038600" cy="968971"/>
          </a:xfrm>
        </p:spPr>
        <p:txBody>
          <a:bodyPr>
            <a:normAutofit fontScale="550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ko-KR" altLang="en-US" dirty="0" smtClean="0"/>
              <a:t>여수 </a:t>
            </a:r>
            <a:r>
              <a:rPr lang="ko-KR" altLang="en-US" dirty="0" err="1" smtClean="0"/>
              <a:t>예향원</a:t>
            </a:r>
            <a:endParaRPr 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7058025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4287" y="2482636"/>
            <a:ext cx="3627713" cy="419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2530243"/>
            <a:ext cx="3683748" cy="426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56374" y="260648"/>
            <a:ext cx="2815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/>
              <a:t>여수 </a:t>
            </a:r>
            <a:r>
              <a:rPr lang="ko-KR" altLang="en-US" sz="2800" b="1" dirty="0" err="1" smtClean="0"/>
              <a:t>애양병원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90766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0088" y="2189798"/>
            <a:ext cx="9354088" cy="2535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47864" y="522920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여수 </a:t>
            </a:r>
            <a:r>
              <a:rPr lang="ko-KR" altLang="en-US" dirty="0" err="1" smtClean="0"/>
              <a:t>애양원</a:t>
            </a:r>
            <a:r>
              <a:rPr lang="ko-KR" altLang="en-US" dirty="0" smtClean="0"/>
              <a:t> 소재 도성마을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938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09" y="230573"/>
            <a:ext cx="8794871" cy="6510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9234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338" y="933450"/>
            <a:ext cx="7553325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2696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69812"/>
            <a:ext cx="8208911" cy="6634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720" y="404790"/>
            <a:ext cx="5976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1916</a:t>
            </a:r>
            <a:r>
              <a:rPr lang="ko-KR" altLang="en-US" dirty="0" smtClean="0"/>
              <a:t>년 </a:t>
            </a:r>
            <a:r>
              <a:rPr lang="ko-KR" altLang="en-US" dirty="0" err="1" smtClean="0"/>
              <a:t>봉선리</a:t>
            </a:r>
            <a:r>
              <a:rPr lang="ko-KR" altLang="en-US" dirty="0" smtClean="0"/>
              <a:t> 초등학교 </a:t>
            </a:r>
            <a:r>
              <a:rPr lang="en-US" altLang="ko-KR" dirty="0" smtClean="0"/>
              <a:t>( </a:t>
            </a:r>
            <a:r>
              <a:rPr lang="ko-KR" altLang="en-US" dirty="0" smtClean="0"/>
              <a:t>광주</a:t>
            </a:r>
            <a:r>
              <a:rPr lang="en-US" altLang="ko-KR" dirty="0" smtClean="0"/>
              <a:t>)</a:t>
            </a:r>
          </a:p>
          <a:p>
            <a:r>
              <a:rPr lang="en-US" altLang="ko-KR" dirty="0" smtClean="0"/>
              <a:t>1928</a:t>
            </a:r>
            <a:r>
              <a:rPr lang="ko-KR" altLang="en-US" dirty="0" smtClean="0"/>
              <a:t>년 성산 소학교 </a:t>
            </a:r>
            <a:r>
              <a:rPr lang="en-US" altLang="ko-KR" dirty="0" smtClean="0"/>
              <a:t>(</a:t>
            </a:r>
            <a:r>
              <a:rPr lang="ko-KR" altLang="en-US" dirty="0" smtClean="0"/>
              <a:t>여수</a:t>
            </a:r>
            <a:r>
              <a:rPr lang="en-US" altLang="ko-KR" dirty="0" smtClean="0"/>
              <a:t>)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1946</a:t>
            </a:r>
            <a:r>
              <a:rPr lang="ko-KR" altLang="en-US" dirty="0" smtClean="0"/>
              <a:t>년 성산 중학교 </a:t>
            </a:r>
            <a:r>
              <a:rPr lang="en-US" altLang="ko-KR" dirty="0" smtClean="0"/>
              <a:t>(</a:t>
            </a:r>
            <a:r>
              <a:rPr lang="ko-KR" altLang="en-US" dirty="0" smtClean="0"/>
              <a:t>여수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731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330" y="1772885"/>
            <a:ext cx="9089559" cy="478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2843880" y="6021180"/>
            <a:ext cx="3376245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ko-KR" altLang="en-US" dirty="0" smtClean="0"/>
              <a:t>손양원 목사님</a:t>
            </a:r>
            <a:endParaRPr lang="en-US" altLang="ko-KR" dirty="0" smtClean="0"/>
          </a:p>
          <a:p>
            <a:r>
              <a:rPr lang="en-US" altLang="ko-KR" dirty="0" smtClean="0"/>
              <a:t>1939</a:t>
            </a:r>
            <a:r>
              <a:rPr lang="ko-KR" altLang="en-US" dirty="0"/>
              <a:t>년</a:t>
            </a:r>
            <a:r>
              <a:rPr lang="en-US" altLang="ko-KR" dirty="0"/>
              <a:t>7</a:t>
            </a:r>
            <a:r>
              <a:rPr lang="ko-KR" altLang="en-US" dirty="0"/>
              <a:t>월</a:t>
            </a:r>
            <a:r>
              <a:rPr lang="en-US" altLang="ko-KR" dirty="0"/>
              <a:t>14</a:t>
            </a:r>
            <a:r>
              <a:rPr lang="ko-KR" altLang="en-US" dirty="0" smtClean="0"/>
              <a:t>일</a:t>
            </a:r>
            <a:r>
              <a:rPr lang="en-US" altLang="ko-KR" dirty="0" smtClean="0"/>
              <a:t>~1950</a:t>
            </a:r>
            <a:r>
              <a:rPr lang="ko-KR" altLang="en-US" dirty="0" smtClean="0"/>
              <a:t>년</a:t>
            </a:r>
            <a:r>
              <a:rPr lang="en-US" altLang="ko-KR" dirty="0" smtClean="0"/>
              <a:t>9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28</a:t>
            </a:r>
            <a:r>
              <a:rPr lang="ko-KR" altLang="en-US" dirty="0" smtClean="0"/>
              <a:t>일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68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825018"/>
            <a:ext cx="8519100" cy="603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331640" y="332656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dirty="0"/>
              <a:t>환자 얼굴이 무서우니 천사처럼 보이게 하소서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9558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200" y="119569"/>
            <a:ext cx="8408272" cy="654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338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4183"/>
            <a:ext cx="8640960" cy="6461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635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사람ㅇ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24936" cy="480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4906317"/>
            <a:ext cx="2723931" cy="1951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9992" y="6381328"/>
            <a:ext cx="1833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mtClean="0"/>
              <a:t>광주 </a:t>
            </a:r>
            <a:r>
              <a:rPr lang="ko-KR" altLang="en-US" dirty="0" err="1" smtClean="0"/>
              <a:t>제중병원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5301208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/>
              <a:t>사람이 된 예수</a:t>
            </a:r>
            <a:endParaRPr lang="en-US" b="1" dirty="0"/>
          </a:p>
        </p:txBody>
      </p:sp>
      <p:sp>
        <p:nvSpPr>
          <p:cNvPr id="9" name="직사각형 8"/>
          <p:cNvSpPr/>
          <p:nvPr/>
        </p:nvSpPr>
        <p:spPr>
          <a:xfrm>
            <a:off x="453896" y="5824428"/>
            <a:ext cx="56204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/>
              <a:t>예수를 우리에게 다시 오신 하신 분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27224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513" y="379250"/>
            <a:ext cx="8706967" cy="614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2313693" y="692810"/>
            <a:ext cx="45624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dirty="0">
                <a:solidFill>
                  <a:schemeClr val="bg1"/>
                </a:solidFill>
              </a:rPr>
              <a:t>성산 초등학교 졸업생인 </a:t>
            </a:r>
            <a:r>
              <a:rPr lang="en-US" altLang="ko-KR" sz="2800" dirty="0">
                <a:solidFill>
                  <a:schemeClr val="bg1"/>
                </a:solidFill>
              </a:rPr>
              <a:t>3</a:t>
            </a:r>
            <a:r>
              <a:rPr lang="ko-KR" altLang="en-US" sz="2800" dirty="0">
                <a:solidFill>
                  <a:schemeClr val="bg1"/>
                </a:solidFill>
              </a:rPr>
              <a:t>명</a:t>
            </a:r>
          </a:p>
        </p:txBody>
      </p:sp>
    </p:spTree>
    <p:extLst>
      <p:ext uri="{BB962C8B-B14F-4D97-AF65-F5344CB8AC3E}">
        <p14:creationId xmlns:p14="http://schemas.microsoft.com/office/powerpoint/2010/main" val="32221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077" y="399997"/>
            <a:ext cx="8591395" cy="6125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869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08" y="722733"/>
            <a:ext cx="9073092" cy="537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813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793" y="117984"/>
            <a:ext cx="8498679" cy="6623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2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70374"/>
            <a:ext cx="5184576" cy="690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1377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950" y="540628"/>
            <a:ext cx="8916545" cy="576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3883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473149"/>
            <a:ext cx="8496944" cy="5618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3880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448050" cy="6895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2480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69" y="610041"/>
            <a:ext cx="9126731" cy="562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4218232" y="4725090"/>
            <a:ext cx="3449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</a:rPr>
              <a:t>나는 </a:t>
            </a:r>
            <a:r>
              <a:rPr lang="ko-KR" altLang="en-US" dirty="0" err="1">
                <a:solidFill>
                  <a:schemeClr val="bg1"/>
                </a:solidFill>
              </a:rPr>
              <a:t>환우들을</a:t>
            </a:r>
            <a:r>
              <a:rPr lang="ko-KR" altLang="en-US" dirty="0">
                <a:solidFill>
                  <a:schemeClr val="bg1"/>
                </a:solidFill>
              </a:rPr>
              <a:t> 버리고 갈 수 없다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08065" y="3275683"/>
            <a:ext cx="1368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백범 김구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95960" y="3284990"/>
            <a:ext cx="151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손양원 목사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27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여순반란 사건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708" y="1412776"/>
            <a:ext cx="7443716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2139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409" y="555880"/>
            <a:ext cx="8760071" cy="5825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355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90" y="1484865"/>
            <a:ext cx="8964305" cy="3711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363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447" y="1412776"/>
            <a:ext cx="889510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0999" y="5445224"/>
            <a:ext cx="9019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</a:t>
            </a:r>
            <a:r>
              <a:rPr lang="ko-KR" altLang="en-US" dirty="0" smtClean="0"/>
              <a:t>손양원 목사                         손동인                                손동신</a:t>
            </a:r>
            <a:endParaRPr lang="en-US" altLang="ko-KR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         </a:t>
            </a:r>
            <a:r>
              <a:rPr lang="ko-KR" altLang="en-US" dirty="0" smtClean="0"/>
              <a:t>순천 사범학교 졸업반</a:t>
            </a:r>
            <a:endParaRPr lang="en-US" altLang="ko-KR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</a:t>
            </a:r>
            <a:r>
              <a:rPr lang="ko-KR" altLang="en-US" dirty="0" smtClean="0"/>
              <a:t>기독 학생회장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0382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809" y="404664"/>
            <a:ext cx="284797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3491880" y="3429000"/>
            <a:ext cx="56521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b="1" dirty="0"/>
              <a:t>殉敎의 두 아들이나 주신 感謝의 </a:t>
            </a:r>
            <a:r>
              <a:rPr lang="ko-KR" altLang="en-US" sz="2400" b="1" dirty="0" err="1" smtClean="0"/>
              <a:t>奉獻金</a:t>
            </a:r>
            <a:endParaRPr lang="en-US" altLang="ko-KR" sz="2400" b="1" dirty="0" smtClean="0"/>
          </a:p>
          <a:p>
            <a:r>
              <a:rPr lang="ko-KR" altLang="en-US" sz="2400" b="1" dirty="0"/>
              <a:t/>
            </a:r>
            <a:br>
              <a:rPr lang="ko-KR" altLang="en-US" sz="2400" b="1" dirty="0"/>
            </a:br>
            <a:r>
              <a:rPr lang="ko-KR" altLang="en-US" sz="2400" b="1" dirty="0" err="1"/>
              <a:t>一金</a:t>
            </a:r>
            <a:r>
              <a:rPr lang="ko-KR" altLang="en-US" sz="2400" b="1" dirty="0"/>
              <a:t> </a:t>
            </a:r>
            <a:r>
              <a:rPr lang="ko-KR" altLang="en-US" sz="2400" b="1" dirty="0" err="1"/>
              <a:t>壹萬圓</a:t>
            </a:r>
            <a:r>
              <a:rPr lang="ko-KR" altLang="en-US" sz="2400" b="1" dirty="0"/>
              <a:t/>
            </a:r>
            <a:br>
              <a:rPr lang="ko-KR" altLang="en-US" sz="2400" b="1" dirty="0"/>
            </a:br>
            <a:endParaRPr lang="en-US" altLang="ko-KR" sz="2400" b="1" dirty="0" smtClean="0"/>
          </a:p>
          <a:p>
            <a:r>
              <a:rPr lang="ko-KR" altLang="en-US" sz="2400" b="1" dirty="0" smtClean="0"/>
              <a:t>殉敎</a:t>
            </a:r>
            <a:r>
              <a:rPr lang="ko-KR" altLang="en-US" sz="2400" b="1" dirty="0"/>
              <a:t> 二子의 父 孫良源 謹呈</a:t>
            </a:r>
            <a:endParaRPr lang="en-US" altLang="ko-KR" sz="2400" b="1" dirty="0"/>
          </a:p>
        </p:txBody>
      </p:sp>
    </p:spTree>
    <p:extLst>
      <p:ext uri="{BB962C8B-B14F-4D97-AF65-F5344CB8AC3E}">
        <p14:creationId xmlns:p14="http://schemas.microsoft.com/office/powerpoint/2010/main" val="19905645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7039"/>
            <a:ext cx="7848872" cy="676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467544" y="6453336"/>
            <a:ext cx="504056" cy="325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754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02022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27584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27584"/>
            <a:ext cx="4038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8544" y="0"/>
            <a:ext cx="6151939" cy="6668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27384"/>
            <a:ext cx="77768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338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4156" y="404664"/>
            <a:ext cx="9204028" cy="612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67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496" y="1033418"/>
            <a:ext cx="8735983" cy="4843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5747106" y="2555633"/>
            <a:ext cx="2137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</a:rPr>
              <a:t>양아들 삼은 안재선</a:t>
            </a:r>
            <a:endParaRPr lang="en-US" altLang="ko-K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785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034" y="511133"/>
            <a:ext cx="8728454" cy="57981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2555860" y="4725090"/>
            <a:ext cx="245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mtClean="0">
                <a:solidFill>
                  <a:schemeClr val="bg1"/>
                </a:solidFill>
              </a:rPr>
              <a:t>    안재선    손양원목사</a:t>
            </a:r>
            <a:endParaRPr lang="en-US" altLang="ko-K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8928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6.25 </a:t>
            </a:r>
            <a:r>
              <a:rPr lang="ko-KR" altLang="en-US" dirty="0" smtClean="0"/>
              <a:t>전쟁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ko-KR" kern="1200" dirty="0" smtClean="0"/>
              <a:t>1950</a:t>
            </a:r>
            <a:r>
              <a:rPr lang="ko-KR" altLang="en-US" kern="1200" dirty="0" smtClean="0"/>
              <a:t>년 </a:t>
            </a:r>
            <a:r>
              <a:rPr lang="en-US" altLang="ko-KR" kern="1200" dirty="0" smtClean="0"/>
              <a:t>7</a:t>
            </a:r>
            <a:r>
              <a:rPr lang="ko-KR" altLang="en-US" kern="1200" dirty="0"/>
              <a:t>월 </a:t>
            </a:r>
            <a:r>
              <a:rPr lang="en-US" altLang="ko-KR" kern="1200" dirty="0"/>
              <a:t>23</a:t>
            </a:r>
            <a:r>
              <a:rPr lang="ko-KR" altLang="en-US" kern="1200" dirty="0"/>
              <a:t>일부터 </a:t>
            </a:r>
            <a:r>
              <a:rPr lang="en-US" altLang="ko-KR" kern="1200" dirty="0"/>
              <a:t>9</a:t>
            </a:r>
            <a:r>
              <a:rPr lang="ko-KR" altLang="en-US" kern="1200" dirty="0"/>
              <a:t>월 </a:t>
            </a:r>
            <a:r>
              <a:rPr lang="en-US" altLang="ko-KR" kern="1200" dirty="0"/>
              <a:t>27</a:t>
            </a:r>
            <a:r>
              <a:rPr lang="ko-KR" altLang="en-US" kern="1200" dirty="0"/>
              <a:t>일까지 전라도 일대를 북한군이 </a:t>
            </a:r>
            <a:r>
              <a:rPr lang="ko-KR" altLang="en-US" kern="1200" dirty="0" smtClean="0"/>
              <a:t>점령</a:t>
            </a:r>
            <a:endParaRPr lang="en-US" altLang="ko-KR" kern="1200" dirty="0" smtClean="0"/>
          </a:p>
          <a:p>
            <a:r>
              <a:rPr lang="ko-KR" altLang="en-US" kern="1200" dirty="0" err="1"/>
              <a:t>인공기를</a:t>
            </a:r>
            <a:r>
              <a:rPr lang="ko-KR" altLang="en-US" kern="1200" dirty="0"/>
              <a:t> 게양하는 곳에 식량을 </a:t>
            </a:r>
            <a:r>
              <a:rPr lang="ko-KR" altLang="en-US" kern="1200" dirty="0" smtClean="0"/>
              <a:t>배급</a:t>
            </a:r>
            <a:endParaRPr lang="en-US" altLang="ko-KR" kern="1200" dirty="0" smtClean="0"/>
          </a:p>
          <a:p>
            <a:r>
              <a:rPr lang="ko-KR" altLang="en-US" kern="1200" dirty="0"/>
              <a:t>손양원 목사님은 </a:t>
            </a:r>
            <a:r>
              <a:rPr lang="ko-KR" altLang="en-US" kern="1200" dirty="0" err="1"/>
              <a:t>인공기</a:t>
            </a:r>
            <a:r>
              <a:rPr lang="ko-KR" altLang="en-US" kern="1200" dirty="0"/>
              <a:t> 게양을 반대</a:t>
            </a:r>
            <a:endParaRPr lang="en-US" altLang="ko-KR" kern="1200" dirty="0" smtClean="0"/>
          </a:p>
          <a:p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141030"/>
          </a:xfrm>
        </p:spPr>
        <p:txBody>
          <a:bodyPr/>
          <a:lstStyle/>
          <a:p>
            <a:r>
              <a:rPr lang="ko-KR" altLang="en-US" kern="1200" dirty="0"/>
              <a:t>직원들과 </a:t>
            </a:r>
            <a:r>
              <a:rPr lang="ko-KR" altLang="en-US" kern="1200" dirty="0" err="1"/>
              <a:t>환우들을</a:t>
            </a:r>
            <a:r>
              <a:rPr lang="ko-KR" altLang="en-US" kern="1200" dirty="0"/>
              <a:t> 피난 보내는 배에서 예배를 드린 후 손 목사님은 남아있는 </a:t>
            </a:r>
            <a:r>
              <a:rPr lang="ko-KR" altLang="en-US" kern="1200" dirty="0" err="1"/>
              <a:t>애양원</a:t>
            </a:r>
            <a:r>
              <a:rPr lang="ko-KR" altLang="en-US" kern="1200" dirty="0"/>
              <a:t> </a:t>
            </a:r>
            <a:r>
              <a:rPr lang="ko-KR" altLang="en-US" kern="1200" dirty="0" err="1"/>
              <a:t>환우들을</a:t>
            </a:r>
            <a:r>
              <a:rPr lang="ko-KR" altLang="en-US" kern="1200" dirty="0"/>
              <a:t> 지키기 위해 배에서 내렸습니다</a:t>
            </a:r>
            <a:r>
              <a:rPr lang="en-US" altLang="ko-KR" kern="1200" dirty="0"/>
              <a:t>. </a:t>
            </a:r>
            <a:endParaRPr lang="en-US" altLang="ko-KR" kern="1200" dirty="0" smtClean="0"/>
          </a:p>
          <a:p>
            <a:r>
              <a:rPr lang="ko-KR" altLang="en-US" kern="1200" dirty="0"/>
              <a:t>손양원 목사님은 </a:t>
            </a:r>
            <a:r>
              <a:rPr lang="en-US" altLang="ko-KR" kern="1200" dirty="0"/>
              <a:t>9</a:t>
            </a:r>
            <a:r>
              <a:rPr lang="ko-KR" altLang="en-US" kern="1200" dirty="0"/>
              <a:t>월 </a:t>
            </a:r>
            <a:r>
              <a:rPr lang="en-US" altLang="ko-KR" kern="1200" dirty="0"/>
              <a:t>13</a:t>
            </a:r>
            <a:r>
              <a:rPr lang="ko-KR" altLang="en-US" kern="1200" dirty="0"/>
              <a:t>일 </a:t>
            </a:r>
            <a:r>
              <a:rPr lang="ko-KR" altLang="en-US" kern="1200" dirty="0" err="1"/>
              <a:t>애양원</a:t>
            </a:r>
            <a:r>
              <a:rPr lang="ko-KR" altLang="en-US" kern="1200" dirty="0"/>
              <a:t> 내부자의 밀고로 체포되어 가서 교육을 받던 중 인민군에게도 </a:t>
            </a:r>
            <a:r>
              <a:rPr lang="ko-KR" altLang="en-US" kern="1200" dirty="0" err="1" smtClean="0"/>
              <a:t>전도후</a:t>
            </a:r>
            <a:r>
              <a:rPr lang="ko-KR" altLang="en-US" kern="1200" dirty="0" smtClean="0"/>
              <a:t> 순교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031888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89533" cy="61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2949440" y="2420888"/>
            <a:ext cx="1622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/>
              <a:t>정양순 사모님</a:t>
            </a:r>
            <a:endParaRPr lang="en-US" dirty="0"/>
          </a:p>
        </p:txBody>
      </p:sp>
      <p:sp>
        <p:nvSpPr>
          <p:cNvPr id="6" name="직사각형 5"/>
          <p:cNvSpPr/>
          <p:nvPr/>
        </p:nvSpPr>
        <p:spPr>
          <a:xfrm>
            <a:off x="3203848" y="3059668"/>
            <a:ext cx="1391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손동길 목사</a:t>
            </a:r>
            <a:endParaRPr lang="en-US" dirty="0"/>
          </a:p>
        </p:txBody>
      </p:sp>
      <p:sp>
        <p:nvSpPr>
          <p:cNvPr id="7" name="직사각형 6"/>
          <p:cNvSpPr/>
          <p:nvPr/>
        </p:nvSpPr>
        <p:spPr>
          <a:xfrm>
            <a:off x="4590302" y="162880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안재선</a:t>
            </a:r>
            <a:endParaRPr lang="en-US" dirty="0"/>
          </a:p>
        </p:txBody>
      </p:sp>
      <p:sp>
        <p:nvSpPr>
          <p:cNvPr id="8" name="직사각형 7"/>
          <p:cNvSpPr/>
          <p:nvPr/>
        </p:nvSpPr>
        <p:spPr>
          <a:xfrm>
            <a:off x="5292080" y="1907540"/>
            <a:ext cx="1906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셋째 아들 손동장</a:t>
            </a:r>
            <a:endParaRPr lang="en-US" dirty="0"/>
          </a:p>
        </p:txBody>
      </p:sp>
      <p:sp>
        <p:nvSpPr>
          <p:cNvPr id="9" name="직사각형 8"/>
          <p:cNvSpPr/>
          <p:nvPr/>
        </p:nvSpPr>
        <p:spPr>
          <a:xfrm>
            <a:off x="971750" y="2583391"/>
            <a:ext cx="1675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둘째 딸 </a:t>
            </a:r>
            <a:r>
              <a:rPr lang="ko-KR" altLang="en-US" dirty="0" err="1" smtClean="0"/>
              <a:t>손동임</a:t>
            </a:r>
            <a:endParaRPr lang="en-US" dirty="0"/>
          </a:p>
        </p:txBody>
      </p:sp>
      <p:sp>
        <p:nvSpPr>
          <p:cNvPr id="10" name="직사각형 9"/>
          <p:cNvSpPr/>
          <p:nvPr/>
        </p:nvSpPr>
        <p:spPr>
          <a:xfrm>
            <a:off x="1273981" y="3613666"/>
            <a:ext cx="1675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막내 딸 손동연</a:t>
            </a:r>
            <a:endParaRPr lang="en-US" dirty="0"/>
          </a:p>
        </p:txBody>
      </p:sp>
      <p:sp>
        <p:nvSpPr>
          <p:cNvPr id="11" name="직사각형 10"/>
          <p:cNvSpPr/>
          <p:nvPr/>
        </p:nvSpPr>
        <p:spPr>
          <a:xfrm>
            <a:off x="4244053" y="4725144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손양원목사님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99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ko-KR" altLang="en-US" dirty="0" smtClean="0"/>
              <a:t>쇠망치 깡패</a:t>
            </a:r>
            <a:r>
              <a:rPr lang="en-US" altLang="ko-KR" dirty="0" smtClean="0"/>
              <a:t>, </a:t>
            </a:r>
            <a:r>
              <a:rPr lang="ko-KR" altLang="en-US" dirty="0" smtClean="0"/>
              <a:t>건달</a:t>
            </a:r>
            <a:r>
              <a:rPr lang="en-US" altLang="ko-KR" dirty="0"/>
              <a:t> </a:t>
            </a:r>
            <a:r>
              <a:rPr lang="ko-KR" altLang="en-US" dirty="0" smtClean="0"/>
              <a:t>광주의 성자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939" y="1327923"/>
            <a:ext cx="8890565" cy="498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44909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76" y="734962"/>
            <a:ext cx="9093524" cy="5358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3131840" y="6136448"/>
            <a:ext cx="2784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/>
              <a:t>손양원 목사 장례식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545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7890" y="313723"/>
            <a:ext cx="9221890" cy="628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74801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576263"/>
            <a:ext cx="38100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15816" y="628173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손양원 목사 순교 기념탑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12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178" y="275738"/>
            <a:ext cx="8468286" cy="6393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041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65090"/>
            <a:ext cx="8352928" cy="6613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7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-27384"/>
            <a:ext cx="5736847" cy="688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013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651" y="143855"/>
            <a:ext cx="8535813" cy="6714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99836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240" y="102612"/>
            <a:ext cx="8774239" cy="675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54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27"/>
          <a:stretch/>
        </p:blipFill>
        <p:spPr bwMode="auto">
          <a:xfrm>
            <a:off x="-239487" y="-195943"/>
            <a:ext cx="9383487" cy="7585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096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0125" y="1268760"/>
            <a:ext cx="9232894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919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800" y="348125"/>
            <a:ext cx="8037656" cy="6033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60836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1763" y="557213"/>
            <a:ext cx="3800475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15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89533" cy="61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2949440" y="2420888"/>
            <a:ext cx="1622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/>
              <a:t>정양순 사모님</a:t>
            </a:r>
            <a:endParaRPr lang="en-US" dirty="0"/>
          </a:p>
        </p:txBody>
      </p:sp>
      <p:sp>
        <p:nvSpPr>
          <p:cNvPr id="6" name="직사각형 5"/>
          <p:cNvSpPr/>
          <p:nvPr/>
        </p:nvSpPr>
        <p:spPr>
          <a:xfrm>
            <a:off x="3203848" y="3059668"/>
            <a:ext cx="1391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손동길 목사</a:t>
            </a:r>
            <a:endParaRPr lang="en-US" dirty="0"/>
          </a:p>
        </p:txBody>
      </p:sp>
      <p:sp>
        <p:nvSpPr>
          <p:cNvPr id="7" name="직사각형 6"/>
          <p:cNvSpPr/>
          <p:nvPr/>
        </p:nvSpPr>
        <p:spPr>
          <a:xfrm>
            <a:off x="4590302" y="162880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안재선</a:t>
            </a:r>
            <a:endParaRPr lang="en-US" dirty="0"/>
          </a:p>
        </p:txBody>
      </p:sp>
      <p:sp>
        <p:nvSpPr>
          <p:cNvPr id="8" name="직사각형 7"/>
          <p:cNvSpPr/>
          <p:nvPr/>
        </p:nvSpPr>
        <p:spPr>
          <a:xfrm>
            <a:off x="5292080" y="1907540"/>
            <a:ext cx="1906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셋째 아들 손동장</a:t>
            </a:r>
            <a:endParaRPr lang="en-US" dirty="0"/>
          </a:p>
        </p:txBody>
      </p:sp>
      <p:sp>
        <p:nvSpPr>
          <p:cNvPr id="9" name="직사각형 8"/>
          <p:cNvSpPr/>
          <p:nvPr/>
        </p:nvSpPr>
        <p:spPr>
          <a:xfrm>
            <a:off x="899592" y="2583391"/>
            <a:ext cx="1675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둘째 딸 </a:t>
            </a:r>
            <a:r>
              <a:rPr lang="ko-KR" altLang="en-US" dirty="0" err="1"/>
              <a:t>손동임</a:t>
            </a:r>
            <a:endParaRPr lang="en-US" dirty="0"/>
          </a:p>
        </p:txBody>
      </p:sp>
      <p:sp>
        <p:nvSpPr>
          <p:cNvPr id="10" name="직사각형 9"/>
          <p:cNvSpPr/>
          <p:nvPr/>
        </p:nvSpPr>
        <p:spPr>
          <a:xfrm>
            <a:off x="1273981" y="3613666"/>
            <a:ext cx="1675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막내 딸 손동연</a:t>
            </a:r>
            <a:endParaRPr lang="en-US" dirty="0"/>
          </a:p>
        </p:txBody>
      </p:sp>
      <p:sp>
        <p:nvSpPr>
          <p:cNvPr id="11" name="직사각형 10"/>
          <p:cNvSpPr/>
          <p:nvPr/>
        </p:nvSpPr>
        <p:spPr>
          <a:xfrm>
            <a:off x="4244053" y="4725144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손양원목사님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81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76" y="734962"/>
            <a:ext cx="9093524" cy="5358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3131840" y="6136448"/>
            <a:ext cx="2784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/>
              <a:t>손양원 목사 장례식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8657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b="1" kern="1200" dirty="0">
                <a:solidFill>
                  <a:srgbClr val="FF0000"/>
                </a:solidFill>
              </a:rPr>
              <a:t>⑴ 하나님 중심 </a:t>
            </a:r>
            <a:r>
              <a:rPr lang="ko-KR" altLang="en-US" b="1" kern="1200" dirty="0" smtClean="0">
                <a:solidFill>
                  <a:srgbClr val="FF0000"/>
                </a:solidFill>
              </a:rPr>
              <a:t>신앙</a:t>
            </a:r>
            <a:endParaRPr lang="en-US" altLang="ko-KR" b="1" kern="1200" dirty="0" smtClean="0">
              <a:solidFill>
                <a:srgbClr val="FF0000"/>
              </a:solidFill>
            </a:endParaRPr>
          </a:p>
          <a:p>
            <a:endParaRPr lang="ko-KR" altLang="en-US" kern="1200" dirty="0"/>
          </a:p>
          <a:p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kern="1200" dirty="0" smtClean="0"/>
              <a:t>하늘에 </a:t>
            </a:r>
            <a:r>
              <a:rPr lang="ko-KR" altLang="en-US" kern="1200" dirty="0"/>
              <a:t>어찌 두 해가 있을 수 있고 일국에 두 임금이 있으라</a:t>
            </a:r>
            <a:r>
              <a:rPr lang="en-US" altLang="ko-KR" kern="1200" dirty="0"/>
              <a:t>! </a:t>
            </a:r>
            <a:endParaRPr lang="en-US" altLang="ko-KR" kern="1200" dirty="0" smtClean="0"/>
          </a:p>
          <a:p>
            <a:r>
              <a:rPr lang="ko-KR" altLang="en-US" kern="1200" dirty="0" smtClean="0"/>
              <a:t>우주의 </a:t>
            </a:r>
            <a:r>
              <a:rPr lang="ko-KR" altLang="en-US" kern="1200" dirty="0"/>
              <a:t>주인공이 어떻게 둘이 되겠으며 십자가의 도 외에 구원이 또 어디 있으라</a:t>
            </a:r>
            <a:r>
              <a:rPr lang="en-US" altLang="ko-KR" kern="1200" dirty="0"/>
              <a:t>! </a:t>
            </a:r>
            <a:endParaRPr lang="en-US" altLang="ko-KR" kern="1200" dirty="0" smtClean="0"/>
          </a:p>
          <a:p>
            <a:r>
              <a:rPr lang="ko-KR" altLang="en-US" kern="1200" dirty="0" smtClean="0"/>
              <a:t>세상에는 </a:t>
            </a:r>
            <a:r>
              <a:rPr lang="ko-KR" altLang="en-US" kern="1200" dirty="0"/>
              <a:t>주도 많고 신도 많으나 여호와 이 외에는 다른 신 내게 없구나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83016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ko-KR" altLang="en-US" kern="1200" dirty="0"/>
              <a:t>⑴ 하나님 중심 </a:t>
            </a:r>
            <a:r>
              <a:rPr lang="ko-KR" altLang="en-US" kern="1200" dirty="0" smtClean="0"/>
              <a:t>신앙</a:t>
            </a:r>
            <a:endParaRPr lang="en-US" altLang="ko-KR" kern="1200" dirty="0" smtClean="0"/>
          </a:p>
          <a:p>
            <a:r>
              <a:rPr lang="ko-KR" altLang="en-US" b="1" kern="1200" dirty="0">
                <a:solidFill>
                  <a:srgbClr val="FF0000"/>
                </a:solidFill>
              </a:rPr>
              <a:t>⑵ </a:t>
            </a:r>
            <a:r>
              <a:rPr lang="ko-KR" altLang="en-US" b="1" kern="1200" dirty="0" smtClean="0">
                <a:solidFill>
                  <a:srgbClr val="FF0000"/>
                </a:solidFill>
              </a:rPr>
              <a:t>예수 중심 신앙</a:t>
            </a:r>
            <a:endParaRPr lang="en-US" altLang="ko-KR" b="1" kern="1200" dirty="0">
              <a:solidFill>
                <a:srgbClr val="FF0000"/>
              </a:solidFill>
            </a:endParaRPr>
          </a:p>
          <a:p>
            <a:endParaRPr lang="en-US" altLang="ko-KR" kern="1200" dirty="0" smtClean="0"/>
          </a:p>
          <a:p>
            <a:pPr marL="0" indent="0">
              <a:buNone/>
            </a:pPr>
            <a:r>
              <a:rPr lang="en-US" altLang="ko-KR" kern="1200" dirty="0"/>
              <a:t> </a:t>
            </a:r>
            <a:r>
              <a:rPr lang="en-US" altLang="ko-KR" kern="1200" dirty="0" smtClean="0"/>
              <a:t>  </a:t>
            </a:r>
            <a:endParaRPr lang="ko-KR" altLang="en-US" kern="1200" dirty="0"/>
          </a:p>
          <a:p>
            <a:endParaRPr lang="ko-KR" altLang="en-US" kern="1200" dirty="0"/>
          </a:p>
          <a:p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199" y="1600200"/>
            <a:ext cx="4316105" cy="4525963"/>
          </a:xfrm>
        </p:spPr>
        <p:txBody>
          <a:bodyPr>
            <a:normAutofit fontScale="92500"/>
          </a:bodyPr>
          <a:lstStyle/>
          <a:p>
            <a:r>
              <a:rPr lang="en-US" altLang="ko-KR" sz="2400" b="1" kern="1200" dirty="0">
                <a:solidFill>
                  <a:srgbClr val="FF0000"/>
                </a:solidFill>
              </a:rPr>
              <a:t> </a:t>
            </a:r>
            <a:r>
              <a:rPr lang="ko-KR" altLang="en-US" sz="2400" b="1" kern="1200" dirty="0">
                <a:solidFill>
                  <a:srgbClr val="FF0000"/>
                </a:solidFill>
              </a:rPr>
              <a:t>예수만 위해 살자</a:t>
            </a:r>
            <a:r>
              <a:rPr lang="ko-KR" altLang="en-US" sz="3200" kern="1200" dirty="0"/>
              <a:t> </a:t>
            </a:r>
            <a:endParaRPr lang="en-US" altLang="ko-KR" sz="3200" kern="1200" dirty="0" smtClean="0"/>
          </a:p>
          <a:p>
            <a:r>
              <a:rPr lang="ko-KR" altLang="en-US" sz="2400" kern="1200" dirty="0" smtClean="0"/>
              <a:t>나 </a:t>
            </a:r>
            <a:r>
              <a:rPr lang="ko-KR" altLang="en-US" sz="2400" kern="1200" dirty="0"/>
              <a:t>예수 중독자 되어야 하겠다</a:t>
            </a:r>
            <a:r>
              <a:rPr lang="en-US" altLang="ko-KR" sz="2400" kern="1200" dirty="0" smtClean="0"/>
              <a:t>.</a:t>
            </a:r>
            <a:r>
              <a:rPr lang="ko-KR" altLang="en-US" sz="2400" kern="1200" dirty="0" smtClean="0"/>
              <a:t>술 </a:t>
            </a:r>
            <a:r>
              <a:rPr lang="ko-KR" altLang="en-US" sz="2400" kern="1200" dirty="0"/>
              <a:t>중독자는 술로만 </a:t>
            </a:r>
            <a:r>
              <a:rPr lang="ko-KR" altLang="en-US" sz="2400" kern="1200" dirty="0" smtClean="0"/>
              <a:t>살다가 술로 </a:t>
            </a:r>
            <a:r>
              <a:rPr lang="ko-KR" altLang="en-US" sz="2400" kern="1200" dirty="0"/>
              <a:t>인해 죽게 되는 </a:t>
            </a:r>
            <a:r>
              <a:rPr lang="ko-KR" altLang="en-US" sz="2400" kern="1200" dirty="0" smtClean="0"/>
              <a:t>것이고 아편 </a:t>
            </a:r>
            <a:r>
              <a:rPr lang="ko-KR" altLang="en-US" sz="2400" kern="1200" dirty="0"/>
              <a:t>중독자는 아편으로 </a:t>
            </a:r>
            <a:r>
              <a:rPr lang="ko-KR" altLang="en-US" sz="2400" kern="1200" dirty="0" smtClean="0"/>
              <a:t>살다가 아편으로 </a:t>
            </a:r>
            <a:r>
              <a:rPr lang="ko-KR" altLang="en-US" sz="2400" kern="1200" dirty="0"/>
              <a:t>인해 죽게 </a:t>
            </a:r>
            <a:r>
              <a:rPr lang="ko-KR" altLang="en-US" sz="2400" kern="1200" dirty="0" smtClean="0"/>
              <a:t>되나니 우리도 </a:t>
            </a:r>
            <a:r>
              <a:rPr lang="ko-KR" altLang="en-US" sz="2400" kern="1200" dirty="0"/>
              <a:t>예수로 살다가 예수로 인해 </a:t>
            </a:r>
            <a:r>
              <a:rPr lang="ko-KR" altLang="en-US" sz="2400" kern="1200" dirty="0" smtClean="0"/>
              <a:t>죽자 우리의 </a:t>
            </a:r>
            <a:r>
              <a:rPr lang="ko-KR" altLang="en-US" sz="2400" kern="1200" dirty="0"/>
              <a:t>전 생활과 </a:t>
            </a:r>
            <a:r>
              <a:rPr lang="ko-KR" altLang="en-US" sz="2400" kern="1200" dirty="0" smtClean="0"/>
              <a:t>생명을 주님을 </a:t>
            </a:r>
            <a:r>
              <a:rPr lang="ko-KR" altLang="en-US" sz="2400" kern="1200" dirty="0"/>
              <a:t>위해 살면 주 같이 </a:t>
            </a:r>
            <a:r>
              <a:rPr lang="ko-KR" altLang="en-US" sz="2400" kern="1200" dirty="0" smtClean="0"/>
              <a:t>부활된다</a:t>
            </a:r>
            <a:r>
              <a:rPr lang="en-US" altLang="ko-KR" sz="2400" kern="1200" dirty="0"/>
              <a:t> </a:t>
            </a:r>
            <a:r>
              <a:rPr lang="ko-KR" altLang="en-US" sz="2400" kern="1200" dirty="0" smtClean="0"/>
              <a:t>주의 </a:t>
            </a:r>
            <a:r>
              <a:rPr lang="ko-KR" altLang="en-US" sz="2400" kern="1200" dirty="0"/>
              <a:t>종이니 </a:t>
            </a:r>
            <a:r>
              <a:rPr lang="ko-KR" altLang="en-US" sz="2400" kern="1200" dirty="0" err="1"/>
              <a:t>주만위해</a:t>
            </a:r>
            <a:r>
              <a:rPr lang="ko-KR" altLang="en-US" sz="2400" kern="1200" dirty="0"/>
              <a:t> 일하는 자 </a:t>
            </a:r>
            <a:r>
              <a:rPr lang="ko-KR" altLang="en-US" sz="2400" kern="1200" dirty="0" smtClean="0"/>
              <a:t>되고 내일 </a:t>
            </a:r>
            <a:r>
              <a:rPr lang="ko-KR" altLang="en-US" sz="2400" kern="1200" dirty="0"/>
              <a:t>되게 하지 말자</a:t>
            </a:r>
          </a:p>
          <a:p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3183273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ko-KR" altLang="en-US" kern="1200" dirty="0"/>
              <a:t>⑴ 하나님 중심 </a:t>
            </a:r>
            <a:r>
              <a:rPr lang="ko-KR" altLang="en-US" kern="1200" dirty="0" smtClean="0"/>
              <a:t>신앙</a:t>
            </a:r>
            <a:endParaRPr lang="en-US" altLang="ko-KR" kern="1200" dirty="0" smtClean="0"/>
          </a:p>
          <a:p>
            <a:r>
              <a:rPr lang="ko-KR" altLang="en-US" kern="1200" dirty="0"/>
              <a:t>⑵ </a:t>
            </a:r>
            <a:r>
              <a:rPr lang="ko-KR" altLang="en-US" kern="1200" dirty="0" smtClean="0"/>
              <a:t>예수 중심 신앙</a:t>
            </a:r>
            <a:endParaRPr lang="en-US" altLang="ko-KR" kern="1200" dirty="0" smtClean="0"/>
          </a:p>
          <a:p>
            <a:r>
              <a:rPr lang="ko-KR" altLang="en-US" kern="1200" dirty="0"/>
              <a:t>⑶ </a:t>
            </a:r>
            <a:r>
              <a:rPr lang="ko-KR" altLang="en-US" b="1" kern="1200" dirty="0">
                <a:solidFill>
                  <a:srgbClr val="FF0000"/>
                </a:solidFill>
              </a:rPr>
              <a:t>말씀 </a:t>
            </a:r>
            <a:r>
              <a:rPr lang="ko-KR" altLang="en-US" b="1" kern="1200" dirty="0" smtClean="0">
                <a:solidFill>
                  <a:srgbClr val="FF0000"/>
                </a:solidFill>
              </a:rPr>
              <a:t>중심 </a:t>
            </a:r>
            <a:r>
              <a:rPr lang="ko-KR" altLang="en-US" b="1" kern="1200" dirty="0">
                <a:solidFill>
                  <a:srgbClr val="FF0000"/>
                </a:solidFill>
              </a:rPr>
              <a:t>생활</a:t>
            </a:r>
          </a:p>
          <a:p>
            <a:endParaRPr lang="en-US" altLang="ko-KR" kern="1200" dirty="0"/>
          </a:p>
          <a:p>
            <a:endParaRPr lang="en-US" altLang="ko-KR" kern="1200" dirty="0" smtClean="0"/>
          </a:p>
          <a:p>
            <a:pPr marL="0" indent="0">
              <a:buNone/>
            </a:pPr>
            <a:r>
              <a:rPr lang="en-US" altLang="ko-KR" kern="1200" dirty="0"/>
              <a:t> </a:t>
            </a:r>
            <a:r>
              <a:rPr lang="en-US" altLang="ko-KR" kern="1200" dirty="0" smtClean="0"/>
              <a:t>  </a:t>
            </a:r>
            <a:endParaRPr lang="ko-KR" altLang="en-US" kern="1200" dirty="0"/>
          </a:p>
          <a:p>
            <a:endParaRPr lang="ko-KR" altLang="en-US" kern="1200" dirty="0"/>
          </a:p>
          <a:p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199" y="1600200"/>
            <a:ext cx="4316105" cy="4525963"/>
          </a:xfrm>
        </p:spPr>
        <p:txBody>
          <a:bodyPr/>
          <a:lstStyle/>
          <a:p>
            <a:r>
              <a:rPr lang="ko-KR" altLang="en-US" kern="1200" dirty="0"/>
              <a:t>성수주일</a:t>
            </a:r>
            <a:r>
              <a:rPr lang="en-US" altLang="ko-KR" kern="1200" dirty="0"/>
              <a:t>, </a:t>
            </a:r>
            <a:r>
              <a:rPr lang="ko-KR" altLang="en-US" kern="1200" dirty="0"/>
              <a:t>십일조 생활</a:t>
            </a:r>
            <a:r>
              <a:rPr lang="en-US" altLang="ko-KR" kern="1200" dirty="0"/>
              <a:t>, </a:t>
            </a:r>
            <a:r>
              <a:rPr lang="ko-KR" altLang="en-US" kern="1200" dirty="0" err="1"/>
              <a:t>동방요배</a:t>
            </a:r>
            <a:r>
              <a:rPr lang="ko-KR" altLang="en-US" kern="1200" dirty="0"/>
              <a:t> 거절</a:t>
            </a:r>
            <a:r>
              <a:rPr lang="en-US" altLang="ko-KR" kern="1200" dirty="0"/>
              <a:t>, </a:t>
            </a:r>
            <a:r>
              <a:rPr lang="ko-KR" altLang="en-US" kern="1200" dirty="0"/>
              <a:t>신사참배 거부</a:t>
            </a:r>
            <a:r>
              <a:rPr lang="en-US" altLang="ko-KR" kern="1200" dirty="0"/>
              <a:t>, </a:t>
            </a:r>
            <a:r>
              <a:rPr lang="ko-KR" altLang="en-US" kern="1200" dirty="0" smtClean="0"/>
              <a:t>원수사랑</a:t>
            </a:r>
            <a:endParaRPr lang="en-US" altLang="ko-KR" kern="1200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146006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ko-KR" altLang="en-US" dirty="0" smtClean="0"/>
              <a:t>손동희</a:t>
            </a:r>
            <a:endParaRPr lang="ko-KR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730" y="2348925"/>
            <a:ext cx="2970206" cy="396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4067965" y="400461"/>
            <a:ext cx="489634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/>
              <a:t>“</a:t>
            </a:r>
            <a:r>
              <a:rPr lang="ko-KR" altLang="en-US" sz="2800" dirty="0"/>
              <a:t>내가 무엇 때문에 </a:t>
            </a:r>
            <a:r>
              <a:rPr lang="en-US" altLang="ko-KR" sz="2800" dirty="0"/>
              <a:t>5</a:t>
            </a:r>
            <a:r>
              <a:rPr lang="ko-KR" altLang="en-US" sz="2800" dirty="0"/>
              <a:t>년이나 너희들을 고생시켜 가면서 감옥생활을 견뎌냈겠니</a:t>
            </a:r>
            <a:r>
              <a:rPr lang="en-US" altLang="ko-KR" sz="2800" dirty="0"/>
              <a:t>? </a:t>
            </a:r>
            <a:r>
              <a:rPr lang="ko-KR" altLang="en-US" sz="2800" dirty="0"/>
              <a:t>하나님의 계명을 지키기 위함이 아니었겠느냐</a:t>
            </a:r>
            <a:r>
              <a:rPr lang="en-US" altLang="ko-KR" sz="2800" dirty="0"/>
              <a:t>? . . </a:t>
            </a:r>
            <a:r>
              <a:rPr lang="ko-KR" altLang="en-US" sz="2800" b="1" dirty="0">
                <a:solidFill>
                  <a:srgbClr val="FF0000"/>
                </a:solidFill>
              </a:rPr>
              <a:t>제</a:t>
            </a:r>
            <a:r>
              <a:rPr lang="en-US" altLang="ko-KR" sz="2800" b="1" dirty="0">
                <a:solidFill>
                  <a:srgbClr val="FF0000"/>
                </a:solidFill>
              </a:rPr>
              <a:t>1</a:t>
            </a:r>
            <a:r>
              <a:rPr lang="ko-KR" altLang="en-US" sz="2800" b="1" dirty="0">
                <a:solidFill>
                  <a:srgbClr val="FF0000"/>
                </a:solidFill>
              </a:rPr>
              <a:t>계명과 제</a:t>
            </a:r>
            <a:r>
              <a:rPr lang="en-US" altLang="ko-KR" sz="2800" b="1" dirty="0">
                <a:solidFill>
                  <a:srgbClr val="FF0000"/>
                </a:solidFill>
              </a:rPr>
              <a:t>2</a:t>
            </a:r>
            <a:r>
              <a:rPr lang="ko-KR" altLang="en-US" sz="2800" b="1" dirty="0">
                <a:solidFill>
                  <a:srgbClr val="FF0000"/>
                </a:solidFill>
              </a:rPr>
              <a:t>계명이 하나님 명령이라면 원수를 사랑하는 말씀도 똑 같은 하나님의 명령인데</a:t>
            </a:r>
            <a:r>
              <a:rPr lang="ko-KR" altLang="en-US" sz="2800" dirty="0"/>
              <a:t> 내 어찌 그 명령은 순종하면서 이 명령은 순종치 않는단 말이냐 </a:t>
            </a:r>
            <a:r>
              <a:rPr lang="en-US" altLang="ko-KR" sz="2800" dirty="0"/>
              <a:t>…</a:t>
            </a:r>
            <a:r>
              <a:rPr lang="ko-KR" altLang="en-US" sz="2800" dirty="0"/>
              <a:t>두 오빠는 천국 갔으나 두 오빠를 죽인 자는 지옥 갈 것이 분명한데 내 전도하는 자로서 지옥으로 가는 그를 보고만 있으란 말이냐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350511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ko-KR" altLang="en-US" kern="1200" dirty="0"/>
              <a:t>⑴ 하나님 중심 </a:t>
            </a:r>
            <a:r>
              <a:rPr lang="ko-KR" altLang="en-US" kern="1200" dirty="0" smtClean="0"/>
              <a:t>신앙</a:t>
            </a:r>
            <a:endParaRPr lang="en-US" altLang="ko-KR" kern="1200" dirty="0" smtClean="0"/>
          </a:p>
          <a:p>
            <a:r>
              <a:rPr lang="ko-KR" altLang="en-US" kern="1200" dirty="0"/>
              <a:t>⑵ </a:t>
            </a:r>
            <a:r>
              <a:rPr lang="ko-KR" altLang="en-US" kern="1200" dirty="0" smtClean="0"/>
              <a:t>예수 중심 신앙</a:t>
            </a:r>
            <a:endParaRPr lang="en-US" altLang="ko-KR" kern="1200" dirty="0" smtClean="0"/>
          </a:p>
          <a:p>
            <a:r>
              <a:rPr lang="ko-KR" altLang="en-US" kern="1200" dirty="0"/>
              <a:t>⑶ 말씀 </a:t>
            </a:r>
            <a:r>
              <a:rPr lang="ko-KR" altLang="en-US" kern="1200" dirty="0" smtClean="0"/>
              <a:t>중심 생활</a:t>
            </a:r>
            <a:endParaRPr lang="en-US" altLang="ko-KR" kern="1200" dirty="0" smtClean="0"/>
          </a:p>
          <a:p>
            <a:r>
              <a:rPr lang="ko-KR" altLang="en-US" kern="1200" dirty="0">
                <a:solidFill>
                  <a:srgbClr val="FF0000"/>
                </a:solidFill>
              </a:rPr>
              <a:t>⑷ </a:t>
            </a:r>
            <a:r>
              <a:rPr lang="ko-KR" altLang="en-US" b="1" kern="1200" dirty="0">
                <a:solidFill>
                  <a:srgbClr val="FF0000"/>
                </a:solidFill>
              </a:rPr>
              <a:t>사랑의 실천</a:t>
            </a:r>
          </a:p>
          <a:p>
            <a:endParaRPr lang="ko-KR" altLang="en-US" kern="1200" dirty="0"/>
          </a:p>
          <a:p>
            <a:endParaRPr lang="en-US" altLang="ko-KR" kern="1200" dirty="0"/>
          </a:p>
          <a:p>
            <a:endParaRPr lang="en-US" altLang="ko-KR" kern="1200" dirty="0" smtClean="0"/>
          </a:p>
          <a:p>
            <a:pPr marL="0" indent="0">
              <a:buNone/>
            </a:pPr>
            <a:r>
              <a:rPr lang="en-US" altLang="ko-KR" kern="1200" dirty="0"/>
              <a:t> </a:t>
            </a:r>
            <a:r>
              <a:rPr lang="en-US" altLang="ko-KR" kern="1200" dirty="0" smtClean="0"/>
              <a:t>  </a:t>
            </a:r>
            <a:endParaRPr lang="ko-KR" altLang="en-US" kern="1200" dirty="0"/>
          </a:p>
          <a:p>
            <a:endParaRPr lang="ko-KR" altLang="en-US" kern="1200" dirty="0"/>
          </a:p>
          <a:p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199" y="1600200"/>
            <a:ext cx="4316105" cy="4525963"/>
          </a:xfrm>
        </p:spPr>
        <p:txBody>
          <a:bodyPr/>
          <a:lstStyle/>
          <a:p>
            <a:r>
              <a:rPr lang="ko-KR" altLang="en-US" kern="1200" dirty="0"/>
              <a:t>원수를 아들 삼는 고통</a:t>
            </a:r>
          </a:p>
          <a:p>
            <a:r>
              <a:rPr lang="ko-KR" altLang="en-US" kern="1200" dirty="0"/>
              <a:t>나환자들과의 구별을 두지 않는 사랑</a:t>
            </a:r>
          </a:p>
          <a:p>
            <a:r>
              <a:rPr lang="ko-KR" altLang="en-US" kern="1200" dirty="0"/>
              <a:t>손목사를 취조한 악질 </a:t>
            </a:r>
            <a:r>
              <a:rPr lang="ko-KR" altLang="en-US" kern="1200" dirty="0" smtClean="0"/>
              <a:t> 일본 경찰</a:t>
            </a:r>
            <a:r>
              <a:rPr lang="en-US" altLang="ko-KR" kern="1200" dirty="0"/>
              <a:t>(</a:t>
            </a:r>
            <a:r>
              <a:rPr lang="ko-KR" altLang="en-US" kern="1200" dirty="0" err="1"/>
              <a:t>킨조</a:t>
            </a:r>
            <a:r>
              <a:rPr lang="ko-KR" altLang="en-US" kern="1200" dirty="0"/>
              <a:t> </a:t>
            </a:r>
            <a:r>
              <a:rPr lang="ko-KR" altLang="en-US" kern="1200" dirty="0" err="1"/>
              <a:t>히사오</a:t>
            </a:r>
            <a:r>
              <a:rPr lang="en-US" altLang="ko-KR" kern="1200" dirty="0"/>
              <a:t>)</a:t>
            </a:r>
            <a:r>
              <a:rPr lang="ko-KR" altLang="en-US" kern="1200" dirty="0"/>
              <a:t>을 만나 그를 용서하고 전도하는 사랑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881041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ko-KR" altLang="en-US" kern="1200" dirty="0"/>
              <a:t>⑴ 하나님 중심 신앙</a:t>
            </a:r>
            <a:endParaRPr lang="en-US" altLang="ko-KR" kern="1200" dirty="0"/>
          </a:p>
          <a:p>
            <a:r>
              <a:rPr lang="ko-KR" altLang="en-US" kern="1200" dirty="0"/>
              <a:t>⑵ </a:t>
            </a:r>
            <a:r>
              <a:rPr lang="ko-KR" altLang="en-US" kern="1200" dirty="0" smtClean="0"/>
              <a:t>예수 중심 신앙</a:t>
            </a:r>
            <a:endParaRPr lang="en-US" altLang="ko-KR" kern="1200" dirty="0"/>
          </a:p>
          <a:p>
            <a:r>
              <a:rPr lang="ko-KR" altLang="en-US" kern="1200" dirty="0"/>
              <a:t>⑶ 말씀 </a:t>
            </a:r>
            <a:r>
              <a:rPr lang="ko-KR" altLang="en-US" kern="1200" dirty="0" smtClean="0"/>
              <a:t>중심 </a:t>
            </a:r>
            <a:r>
              <a:rPr lang="ko-KR" altLang="en-US" kern="1200" dirty="0"/>
              <a:t>생활</a:t>
            </a:r>
            <a:endParaRPr lang="en-US" altLang="ko-KR" kern="1200" dirty="0"/>
          </a:p>
          <a:p>
            <a:r>
              <a:rPr lang="ko-KR" altLang="en-US" kern="1200" dirty="0"/>
              <a:t>⑷ 사랑의 </a:t>
            </a:r>
            <a:r>
              <a:rPr lang="ko-KR" altLang="en-US" kern="1200" dirty="0" smtClean="0"/>
              <a:t>실천</a:t>
            </a:r>
            <a:endParaRPr lang="en-US" altLang="ko-KR" kern="1200" dirty="0" smtClean="0"/>
          </a:p>
          <a:p>
            <a:r>
              <a:rPr lang="ko-KR" altLang="en-US" kern="1200" dirty="0"/>
              <a:t>⑸ </a:t>
            </a:r>
            <a:r>
              <a:rPr lang="ko-KR" altLang="en-US" b="1" kern="1200" dirty="0">
                <a:solidFill>
                  <a:srgbClr val="FF0000"/>
                </a:solidFill>
              </a:rPr>
              <a:t>구도자의 삶</a:t>
            </a:r>
          </a:p>
          <a:p>
            <a:endParaRPr lang="ko-KR" altLang="en-US" kern="1200" dirty="0"/>
          </a:p>
          <a:p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25015"/>
          </a:xfrm>
        </p:spPr>
        <p:txBody>
          <a:bodyPr/>
          <a:lstStyle/>
          <a:p>
            <a:r>
              <a:rPr lang="ko-KR" altLang="en-US" sz="2000" kern="1200" dirty="0"/>
              <a:t>“오늘 아침 기도 중에 인생은 단점에만 실수와 범죄하는 것이 아니라</a:t>
            </a:r>
            <a:r>
              <a:rPr lang="en-US" altLang="ko-KR" sz="2000" kern="1200" dirty="0"/>
              <a:t>, </a:t>
            </a:r>
            <a:r>
              <a:rPr lang="ko-KR" altLang="en-US" sz="2000" kern="1200" dirty="0"/>
              <a:t>장점에도 방심하면 교만 죄에 기울어지기 쉽다는 것 깨달았다</a:t>
            </a:r>
            <a:r>
              <a:rPr lang="en-US" altLang="ko-KR" sz="2000" kern="1200" dirty="0"/>
              <a:t>. </a:t>
            </a:r>
            <a:r>
              <a:rPr lang="ko-KR" altLang="en-US" sz="2000" kern="1200" dirty="0"/>
              <a:t>악마는 단점에서 낙심케 </a:t>
            </a:r>
            <a:r>
              <a:rPr lang="ko-KR" altLang="en-US" sz="2000" kern="1200" dirty="0" err="1"/>
              <a:t>하려하고</a:t>
            </a:r>
            <a:r>
              <a:rPr lang="ko-KR" altLang="en-US" sz="2000" kern="1200" dirty="0"/>
              <a:t> 장점을 이용하여 또한 범죄케 </a:t>
            </a:r>
            <a:r>
              <a:rPr lang="ko-KR" altLang="en-US" sz="2000" kern="1200" dirty="0" err="1"/>
              <a:t>하려하니</a:t>
            </a:r>
            <a:r>
              <a:rPr lang="ko-KR" altLang="en-US" sz="2000" kern="1200" dirty="0"/>
              <a:t> 사람은 누구나 장점 단점에 다 유의하고 조심하여 장점에 교만치 않게 단점에 낙심치 않게 되어야 하겠다</a:t>
            </a:r>
            <a:r>
              <a:rPr lang="en-US" altLang="ko-KR" sz="2000" kern="1200" dirty="0"/>
              <a:t>. ..</a:t>
            </a:r>
            <a:r>
              <a:rPr lang="ko-KR" altLang="en-US" sz="2000" kern="1200" dirty="0"/>
              <a:t>다만 믿음을 주장하사 온전케 해주시는 오직 예수님만 바라다 볼 뿐이다</a:t>
            </a:r>
            <a:r>
              <a:rPr lang="en-US" altLang="ko-KR" sz="2000" kern="1200" dirty="0"/>
              <a:t>.”</a:t>
            </a:r>
            <a:endParaRPr lang="ko-KR" altLang="en-US" sz="2000" kern="1200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68188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258810" cy="4525963"/>
          </a:xfrm>
        </p:spPr>
        <p:txBody>
          <a:bodyPr/>
          <a:lstStyle/>
          <a:p>
            <a:r>
              <a:rPr lang="ko-KR" altLang="en-US" kern="1200" dirty="0"/>
              <a:t>⑴ 하나님 중심 신앙</a:t>
            </a:r>
            <a:endParaRPr lang="en-US" altLang="ko-KR" kern="1200" dirty="0"/>
          </a:p>
          <a:p>
            <a:r>
              <a:rPr lang="ko-KR" altLang="en-US" kern="1200" dirty="0"/>
              <a:t>⑵ </a:t>
            </a:r>
            <a:r>
              <a:rPr lang="ko-KR" altLang="en-US" kern="1200" dirty="0" smtClean="0"/>
              <a:t>예수 중심 신앙</a:t>
            </a:r>
            <a:endParaRPr lang="en-US" altLang="ko-KR" kern="1200" dirty="0"/>
          </a:p>
          <a:p>
            <a:r>
              <a:rPr lang="ko-KR" altLang="en-US" kern="1200" dirty="0"/>
              <a:t>⑶ 말씀 </a:t>
            </a:r>
            <a:r>
              <a:rPr lang="ko-KR" altLang="en-US" kern="1200" dirty="0" smtClean="0"/>
              <a:t>중심 </a:t>
            </a:r>
            <a:r>
              <a:rPr lang="ko-KR" altLang="en-US" kern="1200" dirty="0"/>
              <a:t>생활</a:t>
            </a:r>
            <a:endParaRPr lang="en-US" altLang="ko-KR" kern="1200" dirty="0"/>
          </a:p>
          <a:p>
            <a:r>
              <a:rPr lang="ko-KR" altLang="en-US" kern="1200" dirty="0"/>
              <a:t>⑷ 사랑의 </a:t>
            </a:r>
            <a:r>
              <a:rPr lang="ko-KR" altLang="en-US" kern="1200" dirty="0" smtClean="0"/>
              <a:t>실천</a:t>
            </a:r>
            <a:endParaRPr lang="en-US" altLang="ko-KR" kern="1200" dirty="0" smtClean="0"/>
          </a:p>
          <a:p>
            <a:r>
              <a:rPr lang="ko-KR" altLang="en-US" kern="1200" dirty="0"/>
              <a:t>⑸ 구도자의 </a:t>
            </a:r>
            <a:r>
              <a:rPr lang="ko-KR" altLang="en-US" kern="1200" dirty="0" smtClean="0"/>
              <a:t>삶</a:t>
            </a:r>
            <a:endParaRPr lang="en-US" altLang="ko-KR" kern="1200" dirty="0" smtClean="0"/>
          </a:p>
          <a:p>
            <a:r>
              <a:rPr lang="ko-KR" altLang="en-US" kern="1200" dirty="0"/>
              <a:t>⑹ </a:t>
            </a:r>
            <a:r>
              <a:rPr lang="ko-KR" altLang="en-US" b="1" kern="1200" dirty="0" smtClean="0">
                <a:solidFill>
                  <a:srgbClr val="FF0000"/>
                </a:solidFill>
              </a:rPr>
              <a:t>재림의 소망</a:t>
            </a:r>
            <a:endParaRPr lang="ko-KR" altLang="en-US" b="1" kern="1200" dirty="0">
              <a:solidFill>
                <a:srgbClr val="FF0000"/>
              </a:solidFill>
            </a:endParaRPr>
          </a:p>
          <a:p>
            <a:endParaRPr lang="ko-KR" altLang="en-US" kern="1200" dirty="0"/>
          </a:p>
          <a:p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ko-KR" altLang="en-US" kern="1200" dirty="0"/>
              <a:t>“주 만날 준비의 생활도 오늘 뿐이다” 주님 만날 준비적 생활은 “기도 독경</a:t>
            </a:r>
            <a:r>
              <a:rPr lang="en-US" altLang="ko-KR" kern="1200" dirty="0"/>
              <a:t>(</a:t>
            </a:r>
            <a:r>
              <a:rPr lang="ko-KR" altLang="en-US" kern="1200" dirty="0"/>
              <a:t>성경읽기</a:t>
            </a:r>
            <a:r>
              <a:rPr lang="en-US" altLang="ko-KR" kern="1200" dirty="0"/>
              <a:t>, </a:t>
            </a:r>
            <a:r>
              <a:rPr lang="ko-KR" altLang="en-US" kern="1200" dirty="0"/>
              <a:t>성경연구</a:t>
            </a:r>
            <a:r>
              <a:rPr lang="en-US" altLang="ko-KR" kern="1200" dirty="0"/>
              <a:t>) </a:t>
            </a:r>
            <a:r>
              <a:rPr lang="ko-KR" altLang="en-US" kern="1200" dirty="0"/>
              <a:t>성결</a:t>
            </a:r>
            <a:r>
              <a:rPr lang="en-US" altLang="ko-KR" kern="1200" dirty="0"/>
              <a:t>, 1</a:t>
            </a:r>
            <a:r>
              <a:rPr lang="ko-KR" altLang="en-US" kern="1200" dirty="0"/>
              <a:t>일 선행</a:t>
            </a:r>
            <a:r>
              <a:rPr lang="en-US" altLang="ko-KR" kern="1200" dirty="0"/>
              <a:t>, </a:t>
            </a:r>
            <a:r>
              <a:rPr lang="ko-KR" altLang="en-US" kern="1200" dirty="0"/>
              <a:t>성직</a:t>
            </a:r>
            <a:r>
              <a:rPr lang="en-US" altLang="ko-KR" kern="1200" dirty="0"/>
              <a:t>, </a:t>
            </a:r>
            <a:r>
              <a:rPr lang="ko-KR" altLang="en-US" kern="1200" dirty="0"/>
              <a:t>충성생활</a:t>
            </a:r>
            <a:r>
              <a:rPr lang="en-US" altLang="ko-KR" kern="1200" dirty="0"/>
              <a:t>, </a:t>
            </a:r>
            <a:r>
              <a:rPr lang="ko-KR" altLang="en-US" kern="1200" dirty="0"/>
              <a:t>주봉생활”이다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2817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238" y="211615"/>
            <a:ext cx="8238217" cy="6457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7606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830" y="116770"/>
            <a:ext cx="4922489" cy="659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18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19" y="908720"/>
            <a:ext cx="8768031" cy="496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7517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92732"/>
            <a:ext cx="8352927" cy="4947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75656" y="573325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광주 </a:t>
            </a:r>
            <a:r>
              <a:rPr lang="ko-KR" altLang="en-US" dirty="0" err="1" smtClean="0"/>
              <a:t>봉선리에</a:t>
            </a:r>
            <a:r>
              <a:rPr lang="ko-KR" altLang="en-US" dirty="0" smtClean="0"/>
              <a:t> 세워진 최초 </a:t>
            </a:r>
            <a:r>
              <a:rPr lang="ko-KR" altLang="en-US" dirty="0" err="1" smtClean="0"/>
              <a:t>한센병</a:t>
            </a:r>
            <a:r>
              <a:rPr lang="ko-KR" altLang="en-US" dirty="0" smtClean="0"/>
              <a:t> 치료시설 </a:t>
            </a:r>
            <a:r>
              <a:rPr lang="en-US" altLang="ko-KR" dirty="0" smtClean="0"/>
              <a:t>( </a:t>
            </a:r>
            <a:r>
              <a:rPr lang="ko-KR" altLang="en-US" dirty="0" smtClean="0"/>
              <a:t>광주 나병원 </a:t>
            </a:r>
            <a:r>
              <a:rPr lang="en-US" altLang="ko-KR" dirty="0" smtClean="0"/>
              <a:t>)</a:t>
            </a:r>
            <a:endParaRPr lang="en-US" dirty="0"/>
          </a:p>
        </p:txBody>
      </p:sp>
      <p:sp>
        <p:nvSpPr>
          <p:cNvPr id="3" name="직사각형 2"/>
          <p:cNvSpPr/>
          <p:nvPr/>
        </p:nvSpPr>
        <p:spPr>
          <a:xfrm>
            <a:off x="611724" y="620805"/>
            <a:ext cx="55443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/>
              <a:t>1909</a:t>
            </a:r>
            <a:r>
              <a:rPr lang="ko-KR" altLang="en-US" dirty="0"/>
              <a:t>년 여름 인근 </a:t>
            </a:r>
            <a:r>
              <a:rPr lang="ko-KR" altLang="en-US" dirty="0" err="1"/>
              <a:t>봉선리에</a:t>
            </a:r>
            <a:r>
              <a:rPr lang="ko-KR" altLang="en-US" dirty="0"/>
              <a:t> </a:t>
            </a:r>
            <a:r>
              <a:rPr lang="ko-KR" altLang="en-US" dirty="0" err="1"/>
              <a:t>한센병</a:t>
            </a:r>
            <a:r>
              <a:rPr lang="ko-KR" altLang="en-US" dirty="0"/>
              <a:t> 환자를 위한 집을 짓고 </a:t>
            </a:r>
            <a:r>
              <a:rPr lang="en-US" altLang="ko-KR" dirty="0"/>
              <a:t>20</a:t>
            </a:r>
            <a:r>
              <a:rPr lang="ko-KR" altLang="en-US" dirty="0"/>
              <a:t>여 명을 치료하기 시작</a:t>
            </a:r>
          </a:p>
        </p:txBody>
      </p:sp>
    </p:spTree>
    <p:extLst>
      <p:ext uri="{BB962C8B-B14F-4D97-AF65-F5344CB8AC3E}">
        <p14:creationId xmlns:p14="http://schemas.microsoft.com/office/powerpoint/2010/main" val="3443772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026" y="1556792"/>
            <a:ext cx="8720454" cy="413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331775" y="5939868"/>
            <a:ext cx="7128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err="1"/>
              <a:t>윌슨</a:t>
            </a:r>
            <a:r>
              <a:rPr lang="ko-KR" altLang="en-US" dirty="0"/>
              <a:t> 박사 이야기를 듣고 전국에서 몰려온 나병환자들 </a:t>
            </a:r>
            <a:r>
              <a:rPr lang="en-US" altLang="ko-KR" dirty="0"/>
              <a:t>( </a:t>
            </a:r>
            <a:r>
              <a:rPr lang="ko-KR" altLang="en-US" dirty="0"/>
              <a:t>광주 </a:t>
            </a:r>
            <a:r>
              <a:rPr lang="en-US" altLang="ko-K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39543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1366</Words>
  <Application>Microsoft Macintosh PowerPoint</Application>
  <PresentationFormat>On-screen Show (4:3)</PresentationFormat>
  <Paragraphs>334</Paragraphs>
  <Slides>60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3" baseType="lpstr">
      <vt:lpstr>맑은 고딕</vt:lpstr>
      <vt:lpstr>Arial</vt:lpstr>
      <vt:lpstr>Office 테마</vt:lpstr>
      <vt:lpstr>손양원 목사</vt:lpstr>
      <vt:lpstr>사람ㅇ</vt:lpstr>
      <vt:lpstr>PowerPoint Presentation</vt:lpstr>
      <vt:lpstr>쇠망치 깡패, 건달 광주의 성자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여순반란 사건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6.25 전쟁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손양원 목사</dc:title>
  <dc:creator>Hurstville pyung haw</dc:creator>
  <cp:lastModifiedBy>sjm0215@live.co.kr</cp:lastModifiedBy>
  <cp:revision>7</cp:revision>
  <dcterms:created xsi:type="dcterms:W3CDTF">2019-11-02T08:07:15Z</dcterms:created>
  <dcterms:modified xsi:type="dcterms:W3CDTF">2020-05-12T08:34:02Z</dcterms:modified>
</cp:coreProperties>
</file>